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9456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190" autoAdjust="0"/>
    <p:restoredTop sz="94660"/>
  </p:normalViewPr>
  <p:slideViewPr>
    <p:cSldViewPr snapToGrid="0">
      <p:cViewPr varScale="1">
        <p:scale>
          <a:sx n="56" d="100"/>
          <a:sy n="56" d="100"/>
        </p:scale>
        <p:origin x="120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2394374"/>
            <a:ext cx="18653760" cy="5093547"/>
          </a:xfrm>
        </p:spPr>
        <p:txBody>
          <a:bodyPr anchor="b"/>
          <a:lstStyle>
            <a:lvl1pPr algn="ctr"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684348"/>
            <a:ext cx="16459200" cy="3532292"/>
          </a:xfrm>
        </p:spPr>
        <p:txBody>
          <a:bodyPr/>
          <a:lstStyle>
            <a:lvl1pPr marL="0" indent="0" algn="ctr">
              <a:buNone/>
              <a:defRPr sz="5120"/>
            </a:lvl1pPr>
            <a:lvl2pPr marL="975345" indent="0" algn="ctr">
              <a:buNone/>
              <a:defRPr sz="4267"/>
            </a:lvl2pPr>
            <a:lvl3pPr marL="1950690" indent="0" algn="ctr">
              <a:buNone/>
              <a:defRPr sz="3840"/>
            </a:lvl3pPr>
            <a:lvl4pPr marL="2926034" indent="0" algn="ctr">
              <a:buNone/>
              <a:defRPr sz="3413"/>
            </a:lvl4pPr>
            <a:lvl5pPr marL="3901379" indent="0" algn="ctr">
              <a:buNone/>
              <a:defRPr sz="3413"/>
            </a:lvl5pPr>
            <a:lvl6pPr marL="4876724" indent="0" algn="ctr">
              <a:buNone/>
              <a:defRPr sz="3413"/>
            </a:lvl6pPr>
            <a:lvl7pPr marL="5852069" indent="0" algn="ctr">
              <a:buNone/>
              <a:defRPr sz="3413"/>
            </a:lvl7pPr>
            <a:lvl8pPr marL="6827413" indent="0" algn="ctr">
              <a:buNone/>
              <a:defRPr sz="3413"/>
            </a:lvl8pPr>
            <a:lvl9pPr marL="7802758" indent="0" algn="ctr">
              <a:buNone/>
              <a:defRPr sz="34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10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37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778933"/>
            <a:ext cx="4732020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778933"/>
            <a:ext cx="13921740" cy="123985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0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64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3647444"/>
            <a:ext cx="18928080" cy="6085839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9790858"/>
            <a:ext cx="18928080" cy="3200399"/>
          </a:xfrm>
        </p:spPr>
        <p:txBody>
          <a:bodyPr/>
          <a:lstStyle>
            <a:lvl1pPr marL="0" indent="0">
              <a:buNone/>
              <a:defRPr sz="5120">
                <a:solidFill>
                  <a:schemeClr val="tx1"/>
                </a:solidFill>
              </a:defRPr>
            </a:lvl1pPr>
            <a:lvl2pPr marL="975345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2pPr>
            <a:lvl3pPr marL="195069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3pPr>
            <a:lvl4pPr marL="2926034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4pPr>
            <a:lvl5pPr marL="3901379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5pPr>
            <a:lvl6pPr marL="4876724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6pPr>
            <a:lvl7pPr marL="5852069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7pPr>
            <a:lvl8pPr marL="6827413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8pPr>
            <a:lvl9pPr marL="7802758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3894667"/>
            <a:ext cx="932688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3894667"/>
            <a:ext cx="932688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4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778936"/>
            <a:ext cx="18928080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3586481"/>
            <a:ext cx="9284016" cy="1757679"/>
          </a:xfrm>
        </p:spPr>
        <p:txBody>
          <a:bodyPr anchor="b"/>
          <a:lstStyle>
            <a:lvl1pPr marL="0" indent="0">
              <a:buNone/>
              <a:defRPr sz="5120" b="1"/>
            </a:lvl1pPr>
            <a:lvl2pPr marL="975345" indent="0">
              <a:buNone/>
              <a:defRPr sz="4267" b="1"/>
            </a:lvl2pPr>
            <a:lvl3pPr marL="1950690" indent="0">
              <a:buNone/>
              <a:defRPr sz="3840" b="1"/>
            </a:lvl3pPr>
            <a:lvl4pPr marL="2926034" indent="0">
              <a:buNone/>
              <a:defRPr sz="3413" b="1"/>
            </a:lvl4pPr>
            <a:lvl5pPr marL="3901379" indent="0">
              <a:buNone/>
              <a:defRPr sz="3413" b="1"/>
            </a:lvl5pPr>
            <a:lvl6pPr marL="4876724" indent="0">
              <a:buNone/>
              <a:defRPr sz="3413" b="1"/>
            </a:lvl6pPr>
            <a:lvl7pPr marL="5852069" indent="0">
              <a:buNone/>
              <a:defRPr sz="3413" b="1"/>
            </a:lvl7pPr>
            <a:lvl8pPr marL="6827413" indent="0">
              <a:buNone/>
              <a:defRPr sz="3413" b="1"/>
            </a:lvl8pPr>
            <a:lvl9pPr marL="7802758" indent="0">
              <a:buNone/>
              <a:defRPr sz="341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5344160"/>
            <a:ext cx="9284016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3586481"/>
            <a:ext cx="9329738" cy="1757679"/>
          </a:xfrm>
        </p:spPr>
        <p:txBody>
          <a:bodyPr anchor="b"/>
          <a:lstStyle>
            <a:lvl1pPr marL="0" indent="0">
              <a:buNone/>
              <a:defRPr sz="5120" b="1"/>
            </a:lvl1pPr>
            <a:lvl2pPr marL="975345" indent="0">
              <a:buNone/>
              <a:defRPr sz="4267" b="1"/>
            </a:lvl2pPr>
            <a:lvl3pPr marL="1950690" indent="0">
              <a:buNone/>
              <a:defRPr sz="3840" b="1"/>
            </a:lvl3pPr>
            <a:lvl4pPr marL="2926034" indent="0">
              <a:buNone/>
              <a:defRPr sz="3413" b="1"/>
            </a:lvl4pPr>
            <a:lvl5pPr marL="3901379" indent="0">
              <a:buNone/>
              <a:defRPr sz="3413" b="1"/>
            </a:lvl5pPr>
            <a:lvl6pPr marL="4876724" indent="0">
              <a:buNone/>
              <a:defRPr sz="3413" b="1"/>
            </a:lvl6pPr>
            <a:lvl7pPr marL="5852069" indent="0">
              <a:buNone/>
              <a:defRPr sz="3413" b="1"/>
            </a:lvl7pPr>
            <a:lvl8pPr marL="6827413" indent="0">
              <a:buNone/>
              <a:defRPr sz="3413" b="1"/>
            </a:lvl8pPr>
            <a:lvl9pPr marL="7802758" indent="0">
              <a:buNone/>
              <a:defRPr sz="341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5344160"/>
            <a:ext cx="9329738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15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83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1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975360"/>
            <a:ext cx="7078027" cy="3413760"/>
          </a:xfrm>
        </p:spPr>
        <p:txBody>
          <a:bodyPr anchor="b"/>
          <a:lstStyle>
            <a:lvl1pPr>
              <a:defRPr sz="6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2106510"/>
            <a:ext cx="11109960" cy="10397067"/>
          </a:xfrm>
        </p:spPr>
        <p:txBody>
          <a:bodyPr/>
          <a:lstStyle>
            <a:lvl1pPr>
              <a:defRPr sz="6827"/>
            </a:lvl1pPr>
            <a:lvl2pPr>
              <a:defRPr sz="5973"/>
            </a:lvl2pPr>
            <a:lvl3pPr>
              <a:defRPr sz="5120"/>
            </a:lvl3pPr>
            <a:lvl4pPr>
              <a:defRPr sz="4267"/>
            </a:lvl4pPr>
            <a:lvl5pPr>
              <a:defRPr sz="4267"/>
            </a:lvl5pPr>
            <a:lvl6pPr>
              <a:defRPr sz="4267"/>
            </a:lvl6pPr>
            <a:lvl7pPr>
              <a:defRPr sz="4267"/>
            </a:lvl7pPr>
            <a:lvl8pPr>
              <a:defRPr sz="4267"/>
            </a:lvl8pPr>
            <a:lvl9pPr>
              <a:defRPr sz="42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4389120"/>
            <a:ext cx="7078027" cy="8131388"/>
          </a:xfrm>
        </p:spPr>
        <p:txBody>
          <a:bodyPr/>
          <a:lstStyle>
            <a:lvl1pPr marL="0" indent="0">
              <a:buNone/>
              <a:defRPr sz="3413"/>
            </a:lvl1pPr>
            <a:lvl2pPr marL="975345" indent="0">
              <a:buNone/>
              <a:defRPr sz="2987"/>
            </a:lvl2pPr>
            <a:lvl3pPr marL="1950690" indent="0">
              <a:buNone/>
              <a:defRPr sz="2560"/>
            </a:lvl3pPr>
            <a:lvl4pPr marL="2926034" indent="0">
              <a:buNone/>
              <a:defRPr sz="2133"/>
            </a:lvl4pPr>
            <a:lvl5pPr marL="3901379" indent="0">
              <a:buNone/>
              <a:defRPr sz="2133"/>
            </a:lvl5pPr>
            <a:lvl6pPr marL="4876724" indent="0">
              <a:buNone/>
              <a:defRPr sz="2133"/>
            </a:lvl6pPr>
            <a:lvl7pPr marL="5852069" indent="0">
              <a:buNone/>
              <a:defRPr sz="2133"/>
            </a:lvl7pPr>
            <a:lvl8pPr marL="6827413" indent="0">
              <a:buNone/>
              <a:defRPr sz="2133"/>
            </a:lvl8pPr>
            <a:lvl9pPr marL="7802758" indent="0">
              <a:buNone/>
              <a:defRPr sz="2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4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975360"/>
            <a:ext cx="7078027" cy="3413760"/>
          </a:xfrm>
        </p:spPr>
        <p:txBody>
          <a:bodyPr anchor="b"/>
          <a:lstStyle>
            <a:lvl1pPr>
              <a:defRPr sz="6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2106510"/>
            <a:ext cx="11109960" cy="10397067"/>
          </a:xfrm>
        </p:spPr>
        <p:txBody>
          <a:bodyPr anchor="t"/>
          <a:lstStyle>
            <a:lvl1pPr marL="0" indent="0">
              <a:buNone/>
              <a:defRPr sz="6827"/>
            </a:lvl1pPr>
            <a:lvl2pPr marL="975345" indent="0">
              <a:buNone/>
              <a:defRPr sz="5973"/>
            </a:lvl2pPr>
            <a:lvl3pPr marL="1950690" indent="0">
              <a:buNone/>
              <a:defRPr sz="5120"/>
            </a:lvl3pPr>
            <a:lvl4pPr marL="2926034" indent="0">
              <a:buNone/>
              <a:defRPr sz="4267"/>
            </a:lvl4pPr>
            <a:lvl5pPr marL="3901379" indent="0">
              <a:buNone/>
              <a:defRPr sz="4267"/>
            </a:lvl5pPr>
            <a:lvl6pPr marL="4876724" indent="0">
              <a:buNone/>
              <a:defRPr sz="4267"/>
            </a:lvl6pPr>
            <a:lvl7pPr marL="5852069" indent="0">
              <a:buNone/>
              <a:defRPr sz="4267"/>
            </a:lvl7pPr>
            <a:lvl8pPr marL="6827413" indent="0">
              <a:buNone/>
              <a:defRPr sz="4267"/>
            </a:lvl8pPr>
            <a:lvl9pPr marL="7802758" indent="0">
              <a:buNone/>
              <a:defRPr sz="42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4389120"/>
            <a:ext cx="7078027" cy="8131388"/>
          </a:xfrm>
        </p:spPr>
        <p:txBody>
          <a:bodyPr/>
          <a:lstStyle>
            <a:lvl1pPr marL="0" indent="0">
              <a:buNone/>
              <a:defRPr sz="3413"/>
            </a:lvl1pPr>
            <a:lvl2pPr marL="975345" indent="0">
              <a:buNone/>
              <a:defRPr sz="2987"/>
            </a:lvl2pPr>
            <a:lvl3pPr marL="1950690" indent="0">
              <a:buNone/>
              <a:defRPr sz="2560"/>
            </a:lvl3pPr>
            <a:lvl4pPr marL="2926034" indent="0">
              <a:buNone/>
              <a:defRPr sz="2133"/>
            </a:lvl4pPr>
            <a:lvl5pPr marL="3901379" indent="0">
              <a:buNone/>
              <a:defRPr sz="2133"/>
            </a:lvl5pPr>
            <a:lvl6pPr marL="4876724" indent="0">
              <a:buNone/>
              <a:defRPr sz="2133"/>
            </a:lvl6pPr>
            <a:lvl7pPr marL="5852069" indent="0">
              <a:buNone/>
              <a:defRPr sz="2133"/>
            </a:lvl7pPr>
            <a:lvl8pPr marL="6827413" indent="0">
              <a:buNone/>
              <a:defRPr sz="2133"/>
            </a:lvl8pPr>
            <a:lvl9pPr marL="7802758" indent="0">
              <a:buNone/>
              <a:defRPr sz="2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778936"/>
            <a:ext cx="1892808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3894667"/>
            <a:ext cx="1892808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13560217"/>
            <a:ext cx="493776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3BBB2-E533-43A8-AA78-2DC6FC5FE5A0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13560217"/>
            <a:ext cx="74066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13560217"/>
            <a:ext cx="493776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80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950690" rtl="0" eaLnBrk="1" latinLnBrk="0" hangingPunct="1">
        <a:lnSpc>
          <a:spcPct val="90000"/>
        </a:lnSpc>
        <a:spcBef>
          <a:spcPct val="0"/>
        </a:spcBef>
        <a:buNone/>
        <a:defRPr sz="93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672" indent="-487672" algn="l" defTabSz="195069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5973" kern="1200">
          <a:solidFill>
            <a:schemeClr val="tx1"/>
          </a:solidFill>
          <a:latin typeface="+mn-lt"/>
          <a:ea typeface="+mn-ea"/>
          <a:cs typeface="+mn-cs"/>
        </a:defRPr>
      </a:lvl1pPr>
      <a:lvl2pPr marL="1463017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5120" kern="1200">
          <a:solidFill>
            <a:schemeClr val="tx1"/>
          </a:solidFill>
          <a:latin typeface="+mn-lt"/>
          <a:ea typeface="+mn-ea"/>
          <a:cs typeface="+mn-cs"/>
        </a:defRPr>
      </a:lvl2pPr>
      <a:lvl3pPr marL="2438362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3pPr>
      <a:lvl4pPr marL="3413707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4pPr>
      <a:lvl5pPr marL="4389051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5pPr>
      <a:lvl6pPr marL="5364396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6pPr>
      <a:lvl7pPr marL="6339741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7pPr>
      <a:lvl8pPr marL="7315086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8pPr>
      <a:lvl9pPr marL="8290430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975345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950690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3pPr>
      <a:lvl4pPr marL="2926034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4pPr>
      <a:lvl5pPr marL="3901379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5pPr>
      <a:lvl6pPr marL="4876724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6pPr>
      <a:lvl7pPr marL="5852069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7pPr>
      <a:lvl8pPr marL="6827413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8pPr>
      <a:lvl9pPr marL="7802758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6.png"/><Relationship Id="rId3" Type="http://schemas.openxmlformats.org/officeDocument/2006/relationships/image" Target="../media/image2.svg"/><Relationship Id="rId21" Type="http://schemas.openxmlformats.org/officeDocument/2006/relationships/image" Target="../media/image19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DFACEE11-2F7D-4BC8-A2AB-946F5C7A3CA3}"/>
              </a:ext>
            </a:extLst>
          </p:cNvPr>
          <p:cNvSpPr/>
          <p:nvPr/>
        </p:nvSpPr>
        <p:spPr>
          <a:xfrm>
            <a:off x="13251180" y="7040880"/>
            <a:ext cx="2103120" cy="1463040"/>
          </a:xfrm>
          <a:prstGeom prst="rect">
            <a:avLst/>
          </a:prstGeom>
          <a:solidFill>
            <a:srgbClr val="007CBC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CB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6313980-912B-4B66-B892-A8136BB74A82}"/>
              </a:ext>
            </a:extLst>
          </p:cNvPr>
          <p:cNvSpPr/>
          <p:nvPr/>
        </p:nvSpPr>
        <p:spPr>
          <a:xfrm>
            <a:off x="6850380" y="7406640"/>
            <a:ext cx="8229600" cy="9144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    Auto Scaling group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B7F71F9-7292-4FAC-A695-EC318C7EC7E2}"/>
              </a:ext>
            </a:extLst>
          </p:cNvPr>
          <p:cNvSpPr/>
          <p:nvPr/>
        </p:nvSpPr>
        <p:spPr>
          <a:xfrm>
            <a:off x="6850380" y="5760720"/>
            <a:ext cx="8229600" cy="9144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    Auto Scaling group</a:t>
            </a: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E804D4-5B67-4F1D-ACB3-17E80D07136F}"/>
              </a:ext>
            </a:extLst>
          </p:cNvPr>
          <p:cNvSpPr/>
          <p:nvPr/>
        </p:nvSpPr>
        <p:spPr>
          <a:xfrm>
            <a:off x="5212080" y="3657600"/>
            <a:ext cx="10666095" cy="6600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86A490D-4B8F-4601-BD11-290D10FFF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212080" y="3657600"/>
            <a:ext cx="381000" cy="381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8B5F3E8-3DE1-43D0-A1E7-26E69F31ED03}"/>
              </a:ext>
            </a:extLst>
          </p:cNvPr>
          <p:cNvSpPr/>
          <p:nvPr/>
        </p:nvSpPr>
        <p:spPr>
          <a:xfrm>
            <a:off x="6393180" y="4023360"/>
            <a:ext cx="2468880" cy="481584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4BC9CB-C96F-4593-A03D-6D65A299974A}"/>
              </a:ext>
            </a:extLst>
          </p:cNvPr>
          <p:cNvSpPr/>
          <p:nvPr/>
        </p:nvSpPr>
        <p:spPr>
          <a:xfrm>
            <a:off x="6576060" y="7040880"/>
            <a:ext cx="2103120" cy="1463040"/>
          </a:xfrm>
          <a:prstGeom prst="rect">
            <a:avLst/>
          </a:prstGeom>
          <a:solidFill>
            <a:srgbClr val="007CBC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CB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1293FB-7293-45EB-9400-6C9BE6797D97}"/>
              </a:ext>
            </a:extLst>
          </p:cNvPr>
          <p:cNvSpPr/>
          <p:nvPr/>
        </p:nvSpPr>
        <p:spPr>
          <a:xfrm>
            <a:off x="6576060" y="4572000"/>
            <a:ext cx="2103120" cy="22860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D89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3" name="Graphic 10">
            <a:extLst>
              <a:ext uri="{FF2B5EF4-FFF2-40B4-BE49-F238E27FC236}">
                <a16:creationId xmlns:a16="http://schemas.microsoft.com/office/drawing/2014/main" id="{6F009B28-33B1-4525-9FEA-BF7F7AEF07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76060" y="4572000"/>
            <a:ext cx="274320" cy="274320"/>
          </a:xfrm>
          <a:prstGeom prst="rect">
            <a:avLst/>
          </a:prstGeom>
        </p:spPr>
      </p:pic>
      <p:pic>
        <p:nvPicPr>
          <p:cNvPr id="15" name="Graphic 13">
            <a:extLst>
              <a:ext uri="{FF2B5EF4-FFF2-40B4-BE49-F238E27FC236}">
                <a16:creationId xmlns:a16="http://schemas.microsoft.com/office/drawing/2014/main" id="{D6E60AC6-3972-49EF-B028-38AAC99716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76060" y="7040880"/>
            <a:ext cx="274320" cy="274320"/>
          </a:xfrm>
          <a:prstGeom prst="rect">
            <a:avLst/>
          </a:prstGeom>
        </p:spPr>
      </p:pic>
      <p:pic>
        <p:nvPicPr>
          <p:cNvPr id="16" name="Graphic 62">
            <a:extLst>
              <a:ext uri="{FF2B5EF4-FFF2-40B4-BE49-F238E27FC236}">
                <a16:creationId xmlns:a16="http://schemas.microsoft.com/office/drawing/2014/main" id="{506C3755-29DF-4B02-8792-9775A01E9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020" y="74980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BCA3F41-B77A-48D2-84E2-441C4141784D}"/>
              </a:ext>
            </a:extLst>
          </p:cNvPr>
          <p:cNvSpPr txBox="1"/>
          <p:nvPr/>
        </p:nvSpPr>
        <p:spPr>
          <a:xfrm>
            <a:off x="7080298" y="6312199"/>
            <a:ext cx="1097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100" dirty="0">
                <a:solidFill>
                  <a:srgbClr val="232F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19" name="TextBox 17">
            <a:extLst>
              <a:ext uri="{FF2B5EF4-FFF2-40B4-BE49-F238E27FC236}">
                <a16:creationId xmlns:a16="http://schemas.microsoft.com/office/drawing/2014/main" id="{31365CDB-ED54-4B4E-9662-AF87C8FC0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9350" y="5397800"/>
            <a:ext cx="109728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0" name="Graphic 35">
            <a:extLst>
              <a:ext uri="{FF2B5EF4-FFF2-40B4-BE49-F238E27FC236}">
                <a16:creationId xmlns:a16="http://schemas.microsoft.com/office/drawing/2014/main" id="{142F5CC6-F8E2-4478-97A5-19CF58C5B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020" y="49377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17">
            <a:extLst>
              <a:ext uri="{FF2B5EF4-FFF2-40B4-BE49-F238E27FC236}">
                <a16:creationId xmlns:a16="http://schemas.microsoft.com/office/drawing/2014/main" id="{B57CA097-3550-4C24-BD79-4F3DDCF3B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7166" y="7956317"/>
            <a:ext cx="14630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Kubernetes nodes</a:t>
            </a:r>
          </a:p>
        </p:txBody>
      </p:sp>
      <p:sp>
        <p:nvSpPr>
          <p:cNvPr id="22" name="TextBox 12">
            <a:extLst>
              <a:ext uri="{FF2B5EF4-FFF2-40B4-BE49-F238E27FC236}">
                <a16:creationId xmlns:a16="http://schemas.microsoft.com/office/drawing/2014/main" id="{9D0E20BB-D8FD-4B32-9BC4-FCF149D84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0704" y="9867830"/>
            <a:ext cx="17373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Load Balancing</a:t>
            </a: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7B3F2410-50D0-43A7-A68B-41492420D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6403" y="9865995"/>
            <a:ext cx="17373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EKS</a:t>
            </a: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7C6CEF76-EC75-4B39-AD30-BFCE43CC1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3197" y="9865995"/>
            <a:ext cx="17373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EBS</a:t>
            </a:r>
          </a:p>
        </p:txBody>
      </p:sp>
      <p:sp>
        <p:nvSpPr>
          <p:cNvPr id="25" name="TextBox 9">
            <a:extLst>
              <a:ext uri="{FF2B5EF4-FFF2-40B4-BE49-F238E27FC236}">
                <a16:creationId xmlns:a16="http://schemas.microsoft.com/office/drawing/2014/main" id="{EA5CC5E6-B365-431C-AC4B-A68DD432B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20883" y="9865995"/>
            <a:ext cx="17373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</a:t>
            </a:r>
          </a:p>
        </p:txBody>
      </p:sp>
      <p:sp>
        <p:nvSpPr>
          <p:cNvPr id="31" name="TextBox 12">
            <a:extLst>
              <a:ext uri="{FF2B5EF4-FFF2-40B4-BE49-F238E27FC236}">
                <a16:creationId xmlns:a16="http://schemas.microsoft.com/office/drawing/2014/main" id="{F3C6BEA9-9ADC-41D2-AD72-BF72C7F16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59170" y="9865995"/>
            <a:ext cx="17373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Route 53</a:t>
            </a:r>
          </a:p>
        </p:txBody>
      </p:sp>
      <p:pic>
        <p:nvPicPr>
          <p:cNvPr id="55" name="Graphic 60">
            <a:extLst>
              <a:ext uri="{FF2B5EF4-FFF2-40B4-BE49-F238E27FC236}">
                <a16:creationId xmlns:a16="http://schemas.microsoft.com/office/drawing/2014/main" id="{CA881357-9887-4A98-9EA0-DF6FF98BD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020" y="58521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EB0FB1F6-9B0E-4B83-A455-5383328B122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410700" y="5760720"/>
            <a:ext cx="381000" cy="381000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78C06612-0F4B-4651-9C35-B98A7D5F9FB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410700" y="7406640"/>
            <a:ext cx="381000" cy="381000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20D4F6A7-F0AE-4F28-B6F7-6D3D4C416999}"/>
              </a:ext>
            </a:extLst>
          </p:cNvPr>
          <p:cNvSpPr/>
          <p:nvPr/>
        </p:nvSpPr>
        <p:spPr>
          <a:xfrm>
            <a:off x="10325100" y="4023360"/>
            <a:ext cx="2468880" cy="481584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2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F1FC343-DBE8-4D00-989A-6C6D0C23A70B}"/>
              </a:ext>
            </a:extLst>
          </p:cNvPr>
          <p:cNvSpPr/>
          <p:nvPr/>
        </p:nvSpPr>
        <p:spPr>
          <a:xfrm>
            <a:off x="10480341" y="7040880"/>
            <a:ext cx="2103120" cy="1463040"/>
          </a:xfrm>
          <a:prstGeom prst="rect">
            <a:avLst/>
          </a:prstGeom>
          <a:solidFill>
            <a:srgbClr val="007CBC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CB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05CBFF4-466C-496D-9FAF-CC38C79AD777}"/>
              </a:ext>
            </a:extLst>
          </p:cNvPr>
          <p:cNvSpPr/>
          <p:nvPr/>
        </p:nvSpPr>
        <p:spPr>
          <a:xfrm>
            <a:off x="10507980" y="4572000"/>
            <a:ext cx="2103120" cy="22860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D89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7" name="Graphic 10">
            <a:extLst>
              <a:ext uri="{FF2B5EF4-FFF2-40B4-BE49-F238E27FC236}">
                <a16:creationId xmlns:a16="http://schemas.microsoft.com/office/drawing/2014/main" id="{C70B8DCD-94D4-4667-9B38-E48AC83ACE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07980" y="4572000"/>
            <a:ext cx="274320" cy="274320"/>
          </a:xfrm>
          <a:prstGeom prst="rect">
            <a:avLst/>
          </a:prstGeom>
        </p:spPr>
      </p:pic>
      <p:pic>
        <p:nvPicPr>
          <p:cNvPr id="88" name="Graphic 13">
            <a:extLst>
              <a:ext uri="{FF2B5EF4-FFF2-40B4-BE49-F238E27FC236}">
                <a16:creationId xmlns:a16="http://schemas.microsoft.com/office/drawing/2014/main" id="{1CD9B340-ED1C-4DC4-BBC7-01C170E48A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80341" y="7040880"/>
            <a:ext cx="274320" cy="274320"/>
          </a:xfrm>
          <a:prstGeom prst="rect">
            <a:avLst/>
          </a:prstGeom>
        </p:spPr>
      </p:pic>
      <p:pic>
        <p:nvPicPr>
          <p:cNvPr id="89" name="Graphic 62">
            <a:extLst>
              <a:ext uri="{FF2B5EF4-FFF2-40B4-BE49-F238E27FC236}">
                <a16:creationId xmlns:a16="http://schemas.microsoft.com/office/drawing/2014/main" id="{F455C4F1-4562-40DD-B387-D6FABAD53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940" y="74980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FE96AF15-D4DB-4A53-BA9F-D632F7597B7A}"/>
              </a:ext>
            </a:extLst>
          </p:cNvPr>
          <p:cNvSpPr txBox="1"/>
          <p:nvPr/>
        </p:nvSpPr>
        <p:spPr>
          <a:xfrm>
            <a:off x="11012519" y="6312199"/>
            <a:ext cx="1097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100" dirty="0">
                <a:solidFill>
                  <a:srgbClr val="232F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91" name="TextBox 17">
            <a:extLst>
              <a:ext uri="{FF2B5EF4-FFF2-40B4-BE49-F238E27FC236}">
                <a16:creationId xmlns:a16="http://schemas.microsoft.com/office/drawing/2014/main" id="{45815FD2-5597-4FE8-BBD3-67E5AAC4C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12206" y="5396865"/>
            <a:ext cx="109728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92" name="Graphic 35">
            <a:extLst>
              <a:ext uri="{FF2B5EF4-FFF2-40B4-BE49-F238E27FC236}">
                <a16:creationId xmlns:a16="http://schemas.microsoft.com/office/drawing/2014/main" id="{A482BAD9-F4F5-4CBE-8380-E7DE289B1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940" y="49377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17">
            <a:extLst>
              <a:ext uri="{FF2B5EF4-FFF2-40B4-BE49-F238E27FC236}">
                <a16:creationId xmlns:a16="http://schemas.microsoft.com/office/drawing/2014/main" id="{AE957032-3B82-416E-BACB-310EA9936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28117" y="7956317"/>
            <a:ext cx="14630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Kubernetes nodes</a:t>
            </a:r>
          </a:p>
        </p:txBody>
      </p:sp>
      <p:pic>
        <p:nvPicPr>
          <p:cNvPr id="94" name="Graphic 60">
            <a:extLst>
              <a:ext uri="{FF2B5EF4-FFF2-40B4-BE49-F238E27FC236}">
                <a16:creationId xmlns:a16="http://schemas.microsoft.com/office/drawing/2014/main" id="{8A73B818-CCB0-4EFE-A9B8-1C3B7B2A4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940" y="58521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BE8AA619-4232-4C20-83D3-66952F7D0A37}"/>
              </a:ext>
            </a:extLst>
          </p:cNvPr>
          <p:cNvSpPr/>
          <p:nvPr/>
        </p:nvSpPr>
        <p:spPr>
          <a:xfrm>
            <a:off x="13068300" y="4023360"/>
            <a:ext cx="2468880" cy="481584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3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9BF5C0A-6E4F-41EF-A3E6-647A3D997054}"/>
              </a:ext>
            </a:extLst>
          </p:cNvPr>
          <p:cNvSpPr/>
          <p:nvPr/>
        </p:nvSpPr>
        <p:spPr>
          <a:xfrm>
            <a:off x="13251180" y="4572000"/>
            <a:ext cx="2103120" cy="22860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D89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98" name="Graphic 10">
            <a:extLst>
              <a:ext uri="{FF2B5EF4-FFF2-40B4-BE49-F238E27FC236}">
                <a16:creationId xmlns:a16="http://schemas.microsoft.com/office/drawing/2014/main" id="{CB59F79C-11B6-4962-A6A4-FBC4BD8A4A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251180" y="4572000"/>
            <a:ext cx="274320" cy="274320"/>
          </a:xfrm>
          <a:prstGeom prst="rect">
            <a:avLst/>
          </a:prstGeom>
        </p:spPr>
      </p:pic>
      <p:pic>
        <p:nvPicPr>
          <p:cNvPr id="99" name="Graphic 13">
            <a:extLst>
              <a:ext uri="{FF2B5EF4-FFF2-40B4-BE49-F238E27FC236}">
                <a16:creationId xmlns:a16="http://schemas.microsoft.com/office/drawing/2014/main" id="{A3B78C29-AB97-4D1C-B2D8-28A0CEF697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251180" y="7040880"/>
            <a:ext cx="274320" cy="274320"/>
          </a:xfrm>
          <a:prstGeom prst="rect">
            <a:avLst/>
          </a:prstGeom>
        </p:spPr>
      </p:pic>
      <p:pic>
        <p:nvPicPr>
          <p:cNvPr id="100" name="Graphic 62">
            <a:extLst>
              <a:ext uri="{FF2B5EF4-FFF2-40B4-BE49-F238E27FC236}">
                <a16:creationId xmlns:a16="http://schemas.microsoft.com/office/drawing/2014/main" id="{D247CF2C-C5B9-4674-B48E-131347AAA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4140" y="74980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348D2AD6-C7CF-4D6A-A1B9-22F5DD819963}"/>
              </a:ext>
            </a:extLst>
          </p:cNvPr>
          <p:cNvSpPr txBox="1"/>
          <p:nvPr/>
        </p:nvSpPr>
        <p:spPr>
          <a:xfrm>
            <a:off x="13754750" y="6312199"/>
            <a:ext cx="1097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100" dirty="0">
                <a:solidFill>
                  <a:srgbClr val="232F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102" name="TextBox 17">
            <a:extLst>
              <a:ext uri="{FF2B5EF4-FFF2-40B4-BE49-F238E27FC236}">
                <a16:creationId xmlns:a16="http://schemas.microsoft.com/office/drawing/2014/main" id="{4327DD3E-A559-4DF2-837C-732EB8F07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54437" y="5397800"/>
            <a:ext cx="109728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03" name="Graphic 35">
            <a:extLst>
              <a:ext uri="{FF2B5EF4-FFF2-40B4-BE49-F238E27FC236}">
                <a16:creationId xmlns:a16="http://schemas.microsoft.com/office/drawing/2014/main" id="{F0D7CED5-D624-48F3-85DB-D3F50B904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4140" y="49377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Box 17">
            <a:extLst>
              <a:ext uri="{FF2B5EF4-FFF2-40B4-BE49-F238E27FC236}">
                <a16:creationId xmlns:a16="http://schemas.microsoft.com/office/drawing/2014/main" id="{514BA473-BCCF-4E89-A848-66B963AB5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2253" y="7956317"/>
            <a:ext cx="14630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Kubernetes nodes</a:t>
            </a:r>
          </a:p>
        </p:txBody>
      </p:sp>
      <p:pic>
        <p:nvPicPr>
          <p:cNvPr id="105" name="Graphic 60">
            <a:extLst>
              <a:ext uri="{FF2B5EF4-FFF2-40B4-BE49-F238E27FC236}">
                <a16:creationId xmlns:a16="http://schemas.microsoft.com/office/drawing/2014/main" id="{B8028ADB-9C6C-4375-8CB1-5A88EC8A3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4140" y="58521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Graphic 6">
            <a:extLst>
              <a:ext uri="{FF2B5EF4-FFF2-40B4-BE49-F238E27FC236}">
                <a16:creationId xmlns:a16="http://schemas.microsoft.com/office/drawing/2014/main" id="{04775A14-BDC6-49C2-8478-CBB47DE32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/>
          <a:srcRect/>
          <a:stretch/>
        </p:blipFill>
        <p:spPr bwMode="auto">
          <a:xfrm>
            <a:off x="7098384" y="910247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Graphic 23">
            <a:extLst>
              <a:ext uri="{FF2B5EF4-FFF2-40B4-BE49-F238E27FC236}">
                <a16:creationId xmlns:a16="http://schemas.microsoft.com/office/drawing/2014/main" id="{C6AE94D9-8FC3-4CC3-BEC1-D8868CDAF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083" y="910247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Graphic 17">
            <a:extLst>
              <a:ext uri="{FF2B5EF4-FFF2-40B4-BE49-F238E27FC236}">
                <a16:creationId xmlns:a16="http://schemas.microsoft.com/office/drawing/2014/main" id="{0F0098D1-7284-4423-A181-2CFF8FF95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5227" y="910247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aphic 6">
            <a:extLst>
              <a:ext uri="{FF2B5EF4-FFF2-40B4-BE49-F238E27FC236}">
                <a16:creationId xmlns:a16="http://schemas.microsoft.com/office/drawing/2014/main" id="{ECFF1106-CBAA-45E0-9A94-FC6208283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8563" y="910247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Graphic 21">
            <a:extLst>
              <a:ext uri="{FF2B5EF4-FFF2-40B4-BE49-F238E27FC236}">
                <a16:creationId xmlns:a16="http://schemas.microsoft.com/office/drawing/2014/main" id="{42B75D60-C1A5-4DC5-8A46-B143144EA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6850" y="910247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7B46BFA1-FFEF-4CD7-89B2-9C3BD0BD10E3}"/>
              </a:ext>
            </a:extLst>
          </p:cNvPr>
          <p:cNvSpPr/>
          <p:nvPr/>
        </p:nvSpPr>
        <p:spPr bwMode="auto">
          <a:xfrm>
            <a:off x="5478778" y="4383072"/>
            <a:ext cx="10226042" cy="4297680"/>
          </a:xfrm>
          <a:prstGeom prst="rect">
            <a:avLst/>
          </a:prstGeom>
          <a:noFill/>
          <a:ln w="12700">
            <a:solidFill>
              <a:srgbClr val="693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693B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4DCC58C8-D301-4020-BA64-FF92329D4A5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>
          <a:xfrm>
            <a:off x="5480366" y="4383072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531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70</Words>
  <Application>Microsoft Office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McCoy</dc:creator>
  <cp:lastModifiedBy>Marcia Johnston</cp:lastModifiedBy>
  <cp:revision>11</cp:revision>
  <dcterms:created xsi:type="dcterms:W3CDTF">2022-08-18T21:11:41Z</dcterms:created>
  <dcterms:modified xsi:type="dcterms:W3CDTF">2023-02-01T02:12:48Z</dcterms:modified>
</cp:coreProperties>
</file>