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FB3AE27-AFDC-49F2-BF2E-D83EEF47DB0D}">
  <a:tblStyle styleId="{7FB3AE27-AFDC-49F2-BF2E-D83EEF47DB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335" autoAdjust="0"/>
  </p:normalViewPr>
  <p:slideViewPr>
    <p:cSldViewPr snapToGrid="0">
      <p:cViewPr varScale="1">
        <p:scale>
          <a:sx n="80" d="100"/>
          <a:sy n="80" d="100"/>
        </p:scale>
        <p:origin x="-1920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80357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3187675" y="1719000"/>
            <a:ext cx="3727500" cy="936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ScreenTime</a:t>
            </a: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187" y="3644675"/>
            <a:ext cx="936900" cy="9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599" y="3265699"/>
            <a:ext cx="936900" cy="9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7700" y="3638229"/>
            <a:ext cx="936900" cy="1022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050" y="3681025"/>
            <a:ext cx="936900" cy="9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3599" y="3244572"/>
            <a:ext cx="906688" cy="9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77650" y="3265700"/>
            <a:ext cx="1941900" cy="24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Marcial Abrahantes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2214950" y="2835675"/>
            <a:ext cx="1469700" cy="40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Ana Jelacic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5362175" y="2827588"/>
            <a:ext cx="1469700" cy="34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Tana Konda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702400" y="3265700"/>
            <a:ext cx="2099400" cy="34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Charlie Qualmann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951063" y="3265725"/>
            <a:ext cx="1272600" cy="34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Nikhil Thota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8" name="Shape 288"/>
          <p:cNvCxnSpPr>
            <a:stCxn id="283" idx="0"/>
            <a:endCxn id="277" idx="1"/>
          </p:cNvCxnSpPr>
          <p:nvPr/>
        </p:nvCxnSpPr>
        <p:spPr>
          <a:xfrm rot="-5400000">
            <a:off x="1579000" y="1657100"/>
            <a:ext cx="1078200" cy="21390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" name="Shape 289"/>
          <p:cNvCxnSpPr/>
          <p:nvPr/>
        </p:nvCxnSpPr>
        <p:spPr>
          <a:xfrm rot="5400000" flipH="1">
            <a:off x="5789788" y="2704525"/>
            <a:ext cx="348600" cy="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0" name="Shape 290"/>
          <p:cNvCxnSpPr>
            <a:stCxn id="277" idx="3"/>
            <a:endCxn id="286" idx="0"/>
          </p:cNvCxnSpPr>
          <p:nvPr/>
        </p:nvCxnSpPr>
        <p:spPr>
          <a:xfrm>
            <a:off x="6915175" y="2187450"/>
            <a:ext cx="837000" cy="10782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1" name="Shape 291"/>
          <p:cNvCxnSpPr/>
          <p:nvPr/>
        </p:nvCxnSpPr>
        <p:spPr>
          <a:xfrm rot="-5400000">
            <a:off x="3452225" y="2561263"/>
            <a:ext cx="515700" cy="406500"/>
          </a:xfrm>
          <a:prstGeom prst="bentConnector3">
            <a:avLst>
              <a:gd name="adj1" fmla="val -73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2" name="Shape 292"/>
          <p:cNvCxnSpPr/>
          <p:nvPr/>
        </p:nvCxnSpPr>
        <p:spPr>
          <a:xfrm rot="-5400000">
            <a:off x="4288400" y="2920788"/>
            <a:ext cx="6921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3" name="Shape 293"/>
          <p:cNvSpPr txBox="1"/>
          <p:nvPr/>
        </p:nvSpPr>
        <p:spPr>
          <a:xfrm>
            <a:off x="521700" y="4630325"/>
            <a:ext cx="1073700" cy="24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CTO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2260075" y="4181475"/>
            <a:ext cx="1073700" cy="24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COO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4012775" y="4554125"/>
            <a:ext cx="1073700" cy="24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CEO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5426175" y="4181475"/>
            <a:ext cx="1073700" cy="24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CMO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7069300" y="4617925"/>
            <a:ext cx="1073700" cy="24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CFO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1303800" y="49402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accent5"/>
                </a:solidFill>
              </a:rPr>
              <a:t>Key Milestones</a:t>
            </a:r>
          </a:p>
        </p:txBody>
      </p:sp>
      <p:pic>
        <p:nvPicPr>
          <p:cNvPr id="409" name="Shape 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66175"/>
            <a:ext cx="7519649" cy="18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3120450"/>
            <a:ext cx="7519649" cy="18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Revenue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977875" y="1666925"/>
            <a:ext cx="2114400" cy="385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Nunito"/>
              <a:buChar char="●"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637725" y="1492500"/>
            <a:ext cx="2454600" cy="3320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Revenue Models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Portion of User Payment to Content Creator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5"/>
              </a:buClr>
              <a:buSzPts val="1300"/>
              <a:buFont typeface="Nunito"/>
              <a:buChar char="●"/>
            </a:pPr>
            <a:r>
              <a:rPr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Paid Image/Video Advertisements on screen while waiting for session to begin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18" name="Shape 4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325" y="1452800"/>
            <a:ext cx="5497899" cy="33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accent3"/>
                </a:solidFill>
              </a:rPr>
              <a:t>Thank you!</a:t>
            </a:r>
          </a:p>
        </p:txBody>
      </p:sp>
      <p:pic>
        <p:nvPicPr>
          <p:cNvPr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425" y="1876400"/>
            <a:ext cx="1313799" cy="119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Shape 4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888" y="1321200"/>
            <a:ext cx="5150325" cy="35863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 txBox="1"/>
          <p:nvPr/>
        </p:nvSpPr>
        <p:spPr>
          <a:xfrm>
            <a:off x="3950225" y="2863413"/>
            <a:ext cx="2184900" cy="50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Let’s ScreenTime</a:t>
            </a:r>
          </a:p>
        </p:txBody>
      </p:sp>
      <p:pic>
        <p:nvPicPr>
          <p:cNvPr id="427" name="Shape 4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9925" y="1994475"/>
            <a:ext cx="1642301" cy="8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accent5"/>
                </a:solidFill>
              </a:rPr>
              <a:t>Value Proposition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1170925" y="1597875"/>
            <a:ext cx="7657200" cy="147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</a:rPr>
              <a:t>ScreenTime is an online platform that fills the gap for personal one-on-one interaction between online personalities and their subscribers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accent3"/>
              </a:solidFill>
            </a:endParaRP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84475" y="1395525"/>
            <a:ext cx="9218774" cy="4013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Shape 305"/>
          <p:cNvCxnSpPr/>
          <p:nvPr/>
        </p:nvCxnSpPr>
        <p:spPr>
          <a:xfrm>
            <a:off x="-1800" y="1556175"/>
            <a:ext cx="9147600" cy="41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06" name="Shape 306"/>
          <p:cNvCxnSpPr/>
          <p:nvPr/>
        </p:nvCxnSpPr>
        <p:spPr>
          <a:xfrm>
            <a:off x="3600" y="3068175"/>
            <a:ext cx="9147300" cy="105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accent5"/>
                </a:solidFill>
              </a:rPr>
              <a:t>Problem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259650" y="3967250"/>
            <a:ext cx="86247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Market gap for for having a go-to product/platform that will prioritize live one-on-one interaction and enable users to receive advice from an expert in their field of interest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600" b="1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1369550" y="1353675"/>
            <a:ext cx="6868500" cy="541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Nunito"/>
              <a:buAutoNum type="arabicPeriod"/>
            </a:pPr>
            <a:r>
              <a:rPr lang="en" sz="16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Increasing amount of information shared around the globe</a:t>
            </a:r>
          </a:p>
        </p:txBody>
      </p:sp>
      <p:sp>
        <p:nvSpPr>
          <p:cNvPr id="314" name="Shape 314"/>
          <p:cNvSpPr/>
          <p:nvPr/>
        </p:nvSpPr>
        <p:spPr>
          <a:xfrm>
            <a:off x="1369625" y="2041350"/>
            <a:ext cx="6868500" cy="541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2.     Digitalization is decreasing personalization</a:t>
            </a: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 </a:t>
            </a:r>
          </a:p>
        </p:txBody>
      </p:sp>
      <p:sp>
        <p:nvSpPr>
          <p:cNvPr id="315" name="Shape 315"/>
          <p:cNvSpPr/>
          <p:nvPr/>
        </p:nvSpPr>
        <p:spPr>
          <a:xfrm>
            <a:off x="1369450" y="2710425"/>
            <a:ext cx="6868500" cy="616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3. </a:t>
            </a: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" sz="16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Many different social media but, no unified platform that enables personalized one-one interactions </a:t>
            </a:r>
          </a:p>
        </p:txBody>
      </p:sp>
      <p:cxnSp>
        <p:nvCxnSpPr>
          <p:cNvPr id="316" name="Shape 316"/>
          <p:cNvCxnSpPr/>
          <p:nvPr/>
        </p:nvCxnSpPr>
        <p:spPr>
          <a:xfrm>
            <a:off x="41850" y="3954475"/>
            <a:ext cx="9021900" cy="105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17" name="Shape 317"/>
          <p:cNvSpPr/>
          <p:nvPr/>
        </p:nvSpPr>
        <p:spPr>
          <a:xfrm>
            <a:off x="41850" y="4440525"/>
            <a:ext cx="804900" cy="616800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>
            <a:off x="8334300" y="3651325"/>
            <a:ext cx="804900" cy="616800"/>
          </a:xfrm>
          <a:prstGeom prst="pie">
            <a:avLst>
              <a:gd name="adj1" fmla="val 0"/>
              <a:gd name="adj2" fmla="val 16340844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19" name="Shape 319"/>
          <p:cNvCxnSpPr/>
          <p:nvPr/>
        </p:nvCxnSpPr>
        <p:spPr>
          <a:xfrm rot="10800000" flipH="1">
            <a:off x="292750" y="4738425"/>
            <a:ext cx="8468100" cy="210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614925" y="402350"/>
            <a:ext cx="5857800" cy="648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Unique Proposed Solution</a:t>
            </a:r>
          </a:p>
        </p:txBody>
      </p:sp>
      <p:sp>
        <p:nvSpPr>
          <p:cNvPr id="325" name="Shape 325"/>
          <p:cNvSpPr/>
          <p:nvPr/>
        </p:nvSpPr>
        <p:spPr>
          <a:xfrm>
            <a:off x="2098175" y="1452888"/>
            <a:ext cx="5857800" cy="83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video-sharing platform with a predetermined time limit, combining features from apps such as Quora and Skype into one place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614925" y="1641138"/>
            <a:ext cx="11709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</a:rPr>
              <a:t>FORM</a:t>
            </a:r>
          </a:p>
        </p:txBody>
      </p:sp>
      <p:sp>
        <p:nvSpPr>
          <p:cNvPr id="327" name="Shape 327"/>
          <p:cNvSpPr/>
          <p:nvPr/>
        </p:nvSpPr>
        <p:spPr>
          <a:xfrm>
            <a:off x="2098175" y="2482750"/>
            <a:ext cx="5857800" cy="97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Allow people to modularize their time into discrete chunks, so they can sell such featured content to other people through a user-friendly and easily manageable platform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201975" y="2703738"/>
            <a:ext cx="19968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329" name="Shape 329"/>
          <p:cNvSpPr/>
          <p:nvPr/>
        </p:nvSpPr>
        <p:spPr>
          <a:xfrm>
            <a:off x="2122250" y="3611800"/>
            <a:ext cx="5857800" cy="1087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Increased understanding of creator’s fanbase, while simultaneously building their brand and potentially bringing in extra money earned during the process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52875" y="3766175"/>
            <a:ext cx="15126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</a:rPr>
              <a:t>BENEFIT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1C4587"/>
                </a:solidFill>
              </a:rPr>
              <a:t>Product Features</a:t>
            </a:r>
          </a:p>
        </p:txBody>
      </p:sp>
      <p:sp>
        <p:nvSpPr>
          <p:cNvPr id="336" name="Shape 336"/>
          <p:cNvSpPr/>
          <p:nvPr/>
        </p:nvSpPr>
        <p:spPr>
          <a:xfrm rot="5400000">
            <a:off x="3835875" y="-938925"/>
            <a:ext cx="1260150" cy="6332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 rot="5400000">
            <a:off x="3749962" y="705537"/>
            <a:ext cx="1431975" cy="6332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355700" y="1647750"/>
            <a:ext cx="6432600" cy="93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User Experience 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Easy search, scheduling, payment, high quality video call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User Profile, History &amp; Notes feature, Request and Gift sessions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1417600" y="3222650"/>
            <a:ext cx="5883600" cy="93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Creator Experience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Set up rate &amp; availability, Report &amp; Contact features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Sharing feature for popular social media platforms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1251525" y="68222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Market Demographics</a:t>
            </a:r>
          </a:p>
        </p:txBody>
      </p:sp>
      <p:pic>
        <p:nvPicPr>
          <p:cNvPr id="345" name="Shape 345" descr="Image result for youtube logo transpar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2400" y="3816295"/>
            <a:ext cx="1150740" cy="6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 descr="Image result for patreon logo transpar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8991" y="3986591"/>
            <a:ext cx="1356742" cy="31068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3145750" y="3158725"/>
            <a:ext cx="2573400" cy="37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Creator Platforms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698100" y="4603300"/>
            <a:ext cx="3670200" cy="47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Gamers, Tutorial-ists, Educators, Artists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5529350" y="4554650"/>
            <a:ext cx="3337800" cy="47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Social Media Personalities, Bloggers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2870950" y="1281325"/>
            <a:ext cx="36702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Customer Segments</a:t>
            </a:r>
          </a:p>
        </p:txBody>
      </p:sp>
      <p:pic>
        <p:nvPicPr>
          <p:cNvPr id="351" name="Shape 351" descr="Image result for geographic icon black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1725" y="1860374"/>
            <a:ext cx="885878" cy="8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616274" y="2762417"/>
            <a:ext cx="9315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</a:p>
        </p:txBody>
      </p:sp>
      <p:pic>
        <p:nvPicPr>
          <p:cNvPr id="353" name="Shape 353" descr="Image result for category icon black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11339" y="1903575"/>
            <a:ext cx="762300" cy="7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 descr="Image result for price point icon black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76012" y="1853512"/>
            <a:ext cx="810024" cy="8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 descr="Related 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88369" y="1922163"/>
            <a:ext cx="545105" cy="7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 descr="Related imag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77983" y="1681537"/>
            <a:ext cx="994781" cy="99478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 txBox="1"/>
          <p:nvPr/>
        </p:nvSpPr>
        <p:spPr>
          <a:xfrm>
            <a:off x="1746703" y="2741892"/>
            <a:ext cx="689700" cy="31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18-35</a:t>
            </a:r>
          </a:p>
        </p:txBody>
      </p:sp>
      <p:pic>
        <p:nvPicPr>
          <p:cNvPr id="358" name="Shape 358" descr="Image result for age  icon black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86548" y="1898288"/>
            <a:ext cx="810025" cy="8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x="2783400" y="2654725"/>
            <a:ext cx="1283400" cy="37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Female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b="1">
                <a:solidFill>
                  <a:srgbClr val="FFFFFF"/>
                </a:solidFill>
              </a:rPr>
              <a:t>: </a:t>
            </a:r>
            <a:r>
              <a:rPr lang="en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Male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8010478" y="2654717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SOP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5575989" y="2703967"/>
            <a:ext cx="6948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$5-$50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684354" y="2689372"/>
            <a:ext cx="10278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10-15 min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4298207" y="2596280"/>
            <a:ext cx="10905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Gamers, YouTubers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2282999" y="5630225"/>
            <a:ext cx="500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45%</a:t>
            </a:r>
          </a:p>
        </p:txBody>
      </p:sp>
      <p:pic>
        <p:nvPicPr>
          <p:cNvPr id="365" name="Shape 36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2700000">
            <a:off x="2692346" y="1632896"/>
            <a:ext cx="1303658" cy="1303658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/>
        </p:nvSpPr>
        <p:spPr>
          <a:xfrm>
            <a:off x="322550" y="1681525"/>
            <a:ext cx="8739900" cy="147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67" name="Shape 36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1725" y="3680707"/>
            <a:ext cx="1283400" cy="792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767725" y="3081350"/>
            <a:ext cx="2573426" cy="212118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/>
          <p:nvPr/>
        </p:nvSpPr>
        <p:spPr>
          <a:xfrm>
            <a:off x="386850" y="1792750"/>
            <a:ext cx="8480100" cy="1413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679550" y="1744950"/>
            <a:ext cx="5645400" cy="1863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$210 M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1821625" y="423250"/>
            <a:ext cx="4936200" cy="82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/>
              <a:t>Market Size </a:t>
            </a:r>
          </a:p>
        </p:txBody>
      </p:sp>
      <p:pic>
        <p:nvPicPr>
          <p:cNvPr id="376" name="Shape 376" descr="Magnifying glas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2825" y="1744950"/>
            <a:ext cx="1934050" cy="18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>
          <a:blip r:embed="rId4">
            <a:alphaModFix amt="81000"/>
          </a:blip>
          <a:stretch>
            <a:fillRect/>
          </a:stretch>
        </p:blipFill>
        <p:spPr>
          <a:xfrm>
            <a:off x="-339250" y="-344975"/>
            <a:ext cx="7494850" cy="50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/>
        </p:nvSpPr>
        <p:spPr>
          <a:xfrm>
            <a:off x="5243725" y="1912050"/>
            <a:ext cx="1169100" cy="131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116225" y="211175"/>
            <a:ext cx="6639300" cy="707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Rollout</a:t>
            </a:r>
          </a:p>
        </p:txBody>
      </p:sp>
      <p:sp>
        <p:nvSpPr>
          <p:cNvPr id="384" name="Shape 384"/>
          <p:cNvSpPr/>
          <p:nvPr/>
        </p:nvSpPr>
        <p:spPr>
          <a:xfrm>
            <a:off x="268025" y="1033800"/>
            <a:ext cx="4173600" cy="140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5041400" y="1033800"/>
            <a:ext cx="3853500" cy="140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268025" y="2630325"/>
            <a:ext cx="4173600" cy="1503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5041400" y="2630475"/>
            <a:ext cx="3853500" cy="1503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370350" y="958050"/>
            <a:ext cx="4071300" cy="150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Content Creator Acquisition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Reach out to content creators from the blogosphere, Youtube, Patreon, and other social media influencers.</a:t>
            </a:r>
            <a:b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/>
            </a:r>
            <a:b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Offer starting bonuses to the first creators.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4530925" y="2361600"/>
            <a:ext cx="421200" cy="3957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 txBox="1"/>
          <p:nvPr/>
        </p:nvSpPr>
        <p:spPr>
          <a:xfrm>
            <a:off x="5143500" y="2630325"/>
            <a:ext cx="3930900" cy="14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Retention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Referral coupon codes for bringing a friend to the platform</a:t>
            </a:r>
            <a:b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Recommended Sessions Email: a list of sessions pertinent to a user’s profile interests and past interactions 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5143500" y="1021800"/>
            <a:ext cx="3586500" cy="12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User Acquisition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Rate per minute decreases for longer sessions, incentivizing a larger sale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 txBox="1"/>
          <p:nvPr/>
        </p:nvSpPr>
        <p:spPr>
          <a:xfrm>
            <a:off x="428075" y="2706675"/>
            <a:ext cx="3853500" cy="135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Distribution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Web portal (mobile responsive)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Customer support team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B2B partnerships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1160650" y="701875"/>
            <a:ext cx="7030500" cy="64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Competitive Analysis</a:t>
            </a:r>
          </a:p>
        </p:txBody>
      </p:sp>
      <p:graphicFrame>
        <p:nvGraphicFramePr>
          <p:cNvPr id="398" name="Shape 398"/>
          <p:cNvGraphicFramePr/>
          <p:nvPr/>
        </p:nvGraphicFramePr>
        <p:xfrm>
          <a:off x="1160650" y="1347175"/>
          <a:ext cx="7663800" cy="3420304"/>
        </p:xfrm>
        <a:graphic>
          <a:graphicData uri="http://schemas.openxmlformats.org/drawingml/2006/table">
            <a:tbl>
              <a:tblPr>
                <a:noFill/>
                <a:tableStyleId>{7FB3AE27-AFDC-49F2-BF2E-D83EEF47DB0D}</a:tableStyleId>
              </a:tblPr>
              <a:tblGrid>
                <a:gridCol w="221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3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0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76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99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Creator Profiles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YES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Funding Opportunities</a:t>
                      </a:r>
                      <a:r>
                        <a:rPr lang="en"/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Unlimited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Unlimited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One-time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Direct Supporter Engagement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Yes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Payment Processing Fees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4%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5%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5%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Extra Features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Video Conferencing,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Scheduling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650" y="1454454"/>
            <a:ext cx="924425" cy="6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1125" y="1591338"/>
            <a:ext cx="1328775" cy="3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Shape 4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8025" y="1430012"/>
            <a:ext cx="694050" cy="6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0375" y="1454450"/>
            <a:ext cx="1352196" cy="3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0200" y="1825825"/>
            <a:ext cx="135255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Macintosh PowerPoint</Application>
  <PresentationFormat>On-screen Show (16:9)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Maven Pro</vt:lpstr>
      <vt:lpstr>Nunito</vt:lpstr>
      <vt:lpstr>Calibri</vt:lpstr>
      <vt:lpstr>Momentum</vt:lpstr>
      <vt:lpstr>ScreenTime</vt:lpstr>
      <vt:lpstr>Value Proposition</vt:lpstr>
      <vt:lpstr>Problem</vt:lpstr>
      <vt:lpstr>Unique Proposed Solution</vt:lpstr>
      <vt:lpstr>Product Features</vt:lpstr>
      <vt:lpstr>Market Demographics</vt:lpstr>
      <vt:lpstr>$210 M</vt:lpstr>
      <vt:lpstr>Rollout</vt:lpstr>
      <vt:lpstr>Competitive Analysis</vt:lpstr>
      <vt:lpstr>Key Milestones</vt:lpstr>
      <vt:lpstr>Revenue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ScreenTime</dc:title>
  <cp:lastModifiedBy>Nick</cp:lastModifiedBy>
  <cp:revision>3</cp:revision>
  <dcterms:modified xsi:type="dcterms:W3CDTF">2017-11-29T21:54:24Z</dcterms:modified>
</cp:coreProperties>
</file>