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72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B45CE-D7AD-4701-95E8-C1516D5EA1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6EBE98-A9C6-4785-89C2-DFCA8DB081F3}">
      <dgm:prSet/>
      <dgm:spPr/>
      <dgm:t>
        <a:bodyPr/>
        <a:lstStyle/>
        <a:p>
          <a:r>
            <a:rPr lang="en-US"/>
            <a:t>• Framework de código abierto para crear aplicaciones móviles, web y escritorio.</a:t>
          </a:r>
        </a:p>
      </dgm:t>
    </dgm:pt>
    <dgm:pt modelId="{8E71E62E-8A10-44D2-A938-1CC7BD9470D4}" type="parTrans" cxnId="{9DFCD0A7-648F-40C3-BE4E-F0C8EA67F90C}">
      <dgm:prSet/>
      <dgm:spPr/>
      <dgm:t>
        <a:bodyPr/>
        <a:lstStyle/>
        <a:p>
          <a:endParaRPr lang="en-US"/>
        </a:p>
      </dgm:t>
    </dgm:pt>
    <dgm:pt modelId="{1D9F3657-5AAD-492C-B726-110EFC0E992B}" type="sibTrans" cxnId="{9DFCD0A7-648F-40C3-BE4E-F0C8EA67F90C}">
      <dgm:prSet/>
      <dgm:spPr/>
      <dgm:t>
        <a:bodyPr/>
        <a:lstStyle/>
        <a:p>
          <a:endParaRPr lang="en-US"/>
        </a:p>
      </dgm:t>
    </dgm:pt>
    <dgm:pt modelId="{18F6F2FE-461F-40C5-B134-B5F6ED186C4B}">
      <dgm:prSet/>
      <dgm:spPr/>
      <dgm:t>
        <a:bodyPr/>
        <a:lstStyle/>
        <a:p>
          <a:r>
            <a:rPr lang="en-US"/>
            <a:t>• Basado en tecnologías web: HTML, CSS, JavaScript.</a:t>
          </a:r>
        </a:p>
      </dgm:t>
    </dgm:pt>
    <dgm:pt modelId="{4F55216B-33EE-4285-80C8-7B980C4D878B}" type="parTrans" cxnId="{5BF529FB-2D03-4E12-BD2C-4970C697DEBE}">
      <dgm:prSet/>
      <dgm:spPr/>
      <dgm:t>
        <a:bodyPr/>
        <a:lstStyle/>
        <a:p>
          <a:endParaRPr lang="en-US"/>
        </a:p>
      </dgm:t>
    </dgm:pt>
    <dgm:pt modelId="{C3EC48FB-6528-49E2-915B-A6113B0A9369}" type="sibTrans" cxnId="{5BF529FB-2D03-4E12-BD2C-4970C697DEBE}">
      <dgm:prSet/>
      <dgm:spPr/>
      <dgm:t>
        <a:bodyPr/>
        <a:lstStyle/>
        <a:p>
          <a:endParaRPr lang="en-US"/>
        </a:p>
      </dgm:t>
    </dgm:pt>
    <dgm:pt modelId="{393104A3-FAF7-44DD-8EDA-4723B0C3E42B}">
      <dgm:prSet/>
      <dgm:spPr/>
      <dgm:t>
        <a:bodyPr/>
        <a:lstStyle/>
        <a:p>
          <a:r>
            <a:rPr lang="en-US"/>
            <a:t>• Integra Angular, React o Vue como frameworks front-end.</a:t>
          </a:r>
        </a:p>
      </dgm:t>
    </dgm:pt>
    <dgm:pt modelId="{207A6CEA-B31E-41FE-B9B0-24B82DB09E02}" type="parTrans" cxnId="{00B8D4BA-7CE4-473A-986F-D4E73E481CF1}">
      <dgm:prSet/>
      <dgm:spPr/>
      <dgm:t>
        <a:bodyPr/>
        <a:lstStyle/>
        <a:p>
          <a:endParaRPr lang="en-US"/>
        </a:p>
      </dgm:t>
    </dgm:pt>
    <dgm:pt modelId="{F4F7363D-FAFB-4029-A0D2-6381B9452B7D}" type="sibTrans" cxnId="{00B8D4BA-7CE4-473A-986F-D4E73E481CF1}">
      <dgm:prSet/>
      <dgm:spPr/>
      <dgm:t>
        <a:bodyPr/>
        <a:lstStyle/>
        <a:p>
          <a:endParaRPr lang="en-US"/>
        </a:p>
      </dgm:t>
    </dgm:pt>
    <dgm:pt modelId="{33957A26-A7BC-4088-83E2-4674D43EDD50}">
      <dgm:prSet/>
      <dgm:spPr/>
      <dgm:t>
        <a:bodyPr/>
        <a:lstStyle/>
        <a:p>
          <a:r>
            <a:rPr lang="en-US"/>
            <a:t>• Compatible con Capacitor para funcionalidades nativas.</a:t>
          </a:r>
        </a:p>
      </dgm:t>
    </dgm:pt>
    <dgm:pt modelId="{366A60D1-5D60-4707-8B0D-4E8F6B3A5272}" type="parTrans" cxnId="{EE3136AD-4190-4F2E-96D9-3702924064FB}">
      <dgm:prSet/>
      <dgm:spPr/>
      <dgm:t>
        <a:bodyPr/>
        <a:lstStyle/>
        <a:p>
          <a:endParaRPr lang="en-US"/>
        </a:p>
      </dgm:t>
    </dgm:pt>
    <dgm:pt modelId="{CF24B4D6-3A87-40B4-B24C-C6D4B578784C}" type="sibTrans" cxnId="{EE3136AD-4190-4F2E-96D9-3702924064FB}">
      <dgm:prSet/>
      <dgm:spPr/>
      <dgm:t>
        <a:bodyPr/>
        <a:lstStyle/>
        <a:p>
          <a:endParaRPr lang="en-US"/>
        </a:p>
      </dgm:t>
    </dgm:pt>
    <dgm:pt modelId="{4D778654-62BF-4F2A-AA4D-502198CCA3FB}" type="pres">
      <dgm:prSet presAssocID="{7DAB45CE-D7AD-4701-95E8-C1516D5EA199}" presName="linear" presStyleCnt="0">
        <dgm:presLayoutVars>
          <dgm:animLvl val="lvl"/>
          <dgm:resizeHandles val="exact"/>
        </dgm:presLayoutVars>
      </dgm:prSet>
      <dgm:spPr/>
    </dgm:pt>
    <dgm:pt modelId="{4B4A3C1B-010E-491C-8AB8-9A97AB77363E}" type="pres">
      <dgm:prSet presAssocID="{316EBE98-A9C6-4785-89C2-DFCA8DB081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C2F49F-D436-429C-9BB6-9DFD098B2645}" type="pres">
      <dgm:prSet presAssocID="{1D9F3657-5AAD-492C-B726-110EFC0E992B}" presName="spacer" presStyleCnt="0"/>
      <dgm:spPr/>
    </dgm:pt>
    <dgm:pt modelId="{2D5BD42A-3FD1-4766-B163-22AB0E4F69CF}" type="pres">
      <dgm:prSet presAssocID="{18F6F2FE-461F-40C5-B134-B5F6ED186C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C469E5-C67A-443B-83E1-32955062F411}" type="pres">
      <dgm:prSet presAssocID="{C3EC48FB-6528-49E2-915B-A6113B0A9369}" presName="spacer" presStyleCnt="0"/>
      <dgm:spPr/>
    </dgm:pt>
    <dgm:pt modelId="{9F46A35B-FB3B-46AF-A2B5-FB37D09697E4}" type="pres">
      <dgm:prSet presAssocID="{393104A3-FAF7-44DD-8EDA-4723B0C3E4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222CE62-8E1B-436C-9573-2F2115829943}" type="pres">
      <dgm:prSet presAssocID="{F4F7363D-FAFB-4029-A0D2-6381B9452B7D}" presName="spacer" presStyleCnt="0"/>
      <dgm:spPr/>
    </dgm:pt>
    <dgm:pt modelId="{F627F0D8-12EB-4CCD-B1AE-E7C69383A4C7}" type="pres">
      <dgm:prSet presAssocID="{33957A26-A7BC-4088-83E2-4674D43EDD5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D3F5A5D-F556-4208-B56F-A65DEB50F322}" type="presOf" srcId="{316EBE98-A9C6-4785-89C2-DFCA8DB081F3}" destId="{4B4A3C1B-010E-491C-8AB8-9A97AB77363E}" srcOrd="0" destOrd="0" presId="urn:microsoft.com/office/officeart/2005/8/layout/vList2"/>
    <dgm:cxn modelId="{5F591460-9556-425D-BFAC-214635603A3C}" type="presOf" srcId="{33957A26-A7BC-4088-83E2-4674D43EDD50}" destId="{F627F0D8-12EB-4CCD-B1AE-E7C69383A4C7}" srcOrd="0" destOrd="0" presId="urn:microsoft.com/office/officeart/2005/8/layout/vList2"/>
    <dgm:cxn modelId="{0E660C6F-6074-4101-B137-7956FC9181AA}" type="presOf" srcId="{18F6F2FE-461F-40C5-B134-B5F6ED186C4B}" destId="{2D5BD42A-3FD1-4766-B163-22AB0E4F69CF}" srcOrd="0" destOrd="0" presId="urn:microsoft.com/office/officeart/2005/8/layout/vList2"/>
    <dgm:cxn modelId="{71D09F53-416D-4956-8411-AA4A4B1DB931}" type="presOf" srcId="{7DAB45CE-D7AD-4701-95E8-C1516D5EA199}" destId="{4D778654-62BF-4F2A-AA4D-502198CCA3FB}" srcOrd="0" destOrd="0" presId="urn:microsoft.com/office/officeart/2005/8/layout/vList2"/>
    <dgm:cxn modelId="{9DFCD0A7-648F-40C3-BE4E-F0C8EA67F90C}" srcId="{7DAB45CE-D7AD-4701-95E8-C1516D5EA199}" destId="{316EBE98-A9C6-4785-89C2-DFCA8DB081F3}" srcOrd="0" destOrd="0" parTransId="{8E71E62E-8A10-44D2-A938-1CC7BD9470D4}" sibTransId="{1D9F3657-5AAD-492C-B726-110EFC0E992B}"/>
    <dgm:cxn modelId="{EE3136AD-4190-4F2E-96D9-3702924064FB}" srcId="{7DAB45CE-D7AD-4701-95E8-C1516D5EA199}" destId="{33957A26-A7BC-4088-83E2-4674D43EDD50}" srcOrd="3" destOrd="0" parTransId="{366A60D1-5D60-4707-8B0D-4E8F6B3A5272}" sibTransId="{CF24B4D6-3A87-40B4-B24C-C6D4B578784C}"/>
    <dgm:cxn modelId="{00B8D4BA-7CE4-473A-986F-D4E73E481CF1}" srcId="{7DAB45CE-D7AD-4701-95E8-C1516D5EA199}" destId="{393104A3-FAF7-44DD-8EDA-4723B0C3E42B}" srcOrd="2" destOrd="0" parTransId="{207A6CEA-B31E-41FE-B9B0-24B82DB09E02}" sibTransId="{F4F7363D-FAFB-4029-A0D2-6381B9452B7D}"/>
    <dgm:cxn modelId="{D12405EF-9444-481B-BD15-A2C13F8C8890}" type="presOf" srcId="{393104A3-FAF7-44DD-8EDA-4723B0C3E42B}" destId="{9F46A35B-FB3B-46AF-A2B5-FB37D09697E4}" srcOrd="0" destOrd="0" presId="urn:microsoft.com/office/officeart/2005/8/layout/vList2"/>
    <dgm:cxn modelId="{5BF529FB-2D03-4E12-BD2C-4970C697DEBE}" srcId="{7DAB45CE-D7AD-4701-95E8-C1516D5EA199}" destId="{18F6F2FE-461F-40C5-B134-B5F6ED186C4B}" srcOrd="1" destOrd="0" parTransId="{4F55216B-33EE-4285-80C8-7B980C4D878B}" sibTransId="{C3EC48FB-6528-49E2-915B-A6113B0A9369}"/>
    <dgm:cxn modelId="{EF222904-FD17-4242-BCA5-7112103294CE}" type="presParOf" srcId="{4D778654-62BF-4F2A-AA4D-502198CCA3FB}" destId="{4B4A3C1B-010E-491C-8AB8-9A97AB77363E}" srcOrd="0" destOrd="0" presId="urn:microsoft.com/office/officeart/2005/8/layout/vList2"/>
    <dgm:cxn modelId="{22569289-D531-4755-9BC7-205FFB0A7F45}" type="presParOf" srcId="{4D778654-62BF-4F2A-AA4D-502198CCA3FB}" destId="{0AC2F49F-D436-429C-9BB6-9DFD098B2645}" srcOrd="1" destOrd="0" presId="urn:microsoft.com/office/officeart/2005/8/layout/vList2"/>
    <dgm:cxn modelId="{6445C847-BEF6-4968-9909-1A4FC0E53D7C}" type="presParOf" srcId="{4D778654-62BF-4F2A-AA4D-502198CCA3FB}" destId="{2D5BD42A-3FD1-4766-B163-22AB0E4F69CF}" srcOrd="2" destOrd="0" presId="urn:microsoft.com/office/officeart/2005/8/layout/vList2"/>
    <dgm:cxn modelId="{43E3F33D-4B13-41D7-B469-A4DD8E6AA730}" type="presParOf" srcId="{4D778654-62BF-4F2A-AA4D-502198CCA3FB}" destId="{79C469E5-C67A-443B-83E1-32955062F411}" srcOrd="3" destOrd="0" presId="urn:microsoft.com/office/officeart/2005/8/layout/vList2"/>
    <dgm:cxn modelId="{5E244D69-056A-4A4A-98A9-73449CB9FD16}" type="presParOf" srcId="{4D778654-62BF-4F2A-AA4D-502198CCA3FB}" destId="{9F46A35B-FB3B-46AF-A2B5-FB37D09697E4}" srcOrd="4" destOrd="0" presId="urn:microsoft.com/office/officeart/2005/8/layout/vList2"/>
    <dgm:cxn modelId="{82557712-727D-46D6-83C9-534D98E21C27}" type="presParOf" srcId="{4D778654-62BF-4F2A-AA4D-502198CCA3FB}" destId="{7222CE62-8E1B-436C-9573-2F2115829943}" srcOrd="5" destOrd="0" presId="urn:microsoft.com/office/officeart/2005/8/layout/vList2"/>
    <dgm:cxn modelId="{AAAF0729-A1BF-4433-8F20-33C673972E11}" type="presParOf" srcId="{4D778654-62BF-4F2A-AA4D-502198CCA3FB}" destId="{F627F0D8-12EB-4CCD-B1AE-E7C69383A4C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28518-0274-4A10-B5B9-5FDE4F2B261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AE92281-3126-4178-8297-2B08AF71B4CD}">
      <dgm:prSet/>
      <dgm:spPr/>
      <dgm:t>
        <a:bodyPr/>
        <a:lstStyle/>
        <a:p>
          <a:r>
            <a:rPr lang="en-US"/>
            <a:t>• Multiplataforma: una sola base de código para iOS, Android y Web.</a:t>
          </a:r>
        </a:p>
      </dgm:t>
    </dgm:pt>
    <dgm:pt modelId="{655F33A0-B369-452A-8265-1C947BA7EB45}" type="parTrans" cxnId="{C14575DC-6997-45ED-8397-10C87BCA9494}">
      <dgm:prSet/>
      <dgm:spPr/>
      <dgm:t>
        <a:bodyPr/>
        <a:lstStyle/>
        <a:p>
          <a:endParaRPr lang="en-US"/>
        </a:p>
      </dgm:t>
    </dgm:pt>
    <dgm:pt modelId="{7114C336-39C8-432F-A0A9-60DD6AEB6E7E}" type="sibTrans" cxnId="{C14575DC-6997-45ED-8397-10C87BCA9494}">
      <dgm:prSet/>
      <dgm:spPr/>
      <dgm:t>
        <a:bodyPr/>
        <a:lstStyle/>
        <a:p>
          <a:endParaRPr lang="en-US"/>
        </a:p>
      </dgm:t>
    </dgm:pt>
    <dgm:pt modelId="{AC891228-9C1B-4B8F-883F-D7BE0F036867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Colección</a:t>
          </a:r>
          <a:r>
            <a:rPr lang="en-US" dirty="0"/>
            <a:t> de </a:t>
          </a:r>
          <a:r>
            <a:rPr lang="en-US" dirty="0" err="1"/>
            <a:t>componentes</a:t>
          </a:r>
          <a:r>
            <a:rPr lang="en-US" dirty="0"/>
            <a:t> UI </a:t>
          </a:r>
          <a:r>
            <a:rPr lang="en-US" dirty="0" err="1"/>
            <a:t>listos</a:t>
          </a:r>
          <a:r>
            <a:rPr lang="en-US" dirty="0"/>
            <a:t> para usar.</a:t>
          </a:r>
        </a:p>
      </dgm:t>
    </dgm:pt>
    <dgm:pt modelId="{E9C02B19-96C6-42E2-A955-34B3076C930A}" type="parTrans" cxnId="{27E0347D-08B4-4635-ABD7-4679638D75AC}">
      <dgm:prSet/>
      <dgm:spPr/>
      <dgm:t>
        <a:bodyPr/>
        <a:lstStyle/>
        <a:p>
          <a:endParaRPr lang="en-US"/>
        </a:p>
      </dgm:t>
    </dgm:pt>
    <dgm:pt modelId="{407D484C-2FED-4BC7-A887-7268619065D9}" type="sibTrans" cxnId="{27E0347D-08B4-4635-ABD7-4679638D75AC}">
      <dgm:prSet/>
      <dgm:spPr/>
      <dgm:t>
        <a:bodyPr/>
        <a:lstStyle/>
        <a:p>
          <a:endParaRPr lang="en-US"/>
        </a:p>
      </dgm:t>
    </dgm:pt>
    <dgm:pt modelId="{2CA96D59-A16F-4197-9174-25958F401C76}">
      <dgm:prSet/>
      <dgm:spPr/>
      <dgm:t>
        <a:bodyPr/>
        <a:lstStyle/>
        <a:p>
          <a:r>
            <a:rPr lang="en-US"/>
            <a:t>• Soporte para plugins nativos (cámara, GPS, notificaciones, etc.).</a:t>
          </a:r>
        </a:p>
      </dgm:t>
    </dgm:pt>
    <dgm:pt modelId="{D2F6E619-5EA9-4D01-83B1-5820D65D1EC6}" type="parTrans" cxnId="{DB2CA484-250B-4BD4-9E43-57D51CD06FB9}">
      <dgm:prSet/>
      <dgm:spPr/>
      <dgm:t>
        <a:bodyPr/>
        <a:lstStyle/>
        <a:p>
          <a:endParaRPr lang="en-US"/>
        </a:p>
      </dgm:t>
    </dgm:pt>
    <dgm:pt modelId="{EB48614F-EAE7-4937-BE55-4B7C7846F31C}" type="sibTrans" cxnId="{DB2CA484-250B-4BD4-9E43-57D51CD06FB9}">
      <dgm:prSet/>
      <dgm:spPr/>
      <dgm:t>
        <a:bodyPr/>
        <a:lstStyle/>
        <a:p>
          <a:endParaRPr lang="en-US"/>
        </a:p>
      </dgm:t>
    </dgm:pt>
    <dgm:pt modelId="{05FE054D-784B-4519-BCD1-AD5E91C51771}">
      <dgm:prSet/>
      <dgm:spPr/>
      <dgm:t>
        <a:bodyPr/>
        <a:lstStyle/>
        <a:p>
          <a:r>
            <a:rPr lang="en-US" dirty="0"/>
            <a:t>• Comunidad </a:t>
          </a:r>
          <a:r>
            <a:rPr lang="en-US" dirty="0" err="1"/>
            <a:t>activa</a:t>
          </a:r>
          <a:r>
            <a:rPr lang="en-US" dirty="0"/>
            <a:t> y </a:t>
          </a:r>
          <a:r>
            <a:rPr lang="en-US" dirty="0" err="1"/>
            <a:t>documentación</a:t>
          </a:r>
          <a:r>
            <a:rPr lang="en-US" dirty="0"/>
            <a:t>.</a:t>
          </a:r>
        </a:p>
      </dgm:t>
    </dgm:pt>
    <dgm:pt modelId="{C93E9737-343F-4161-8702-3F45BD4EE4B3}" type="parTrans" cxnId="{52EFAC70-3334-4B58-A595-10138B31968C}">
      <dgm:prSet/>
      <dgm:spPr/>
      <dgm:t>
        <a:bodyPr/>
        <a:lstStyle/>
        <a:p>
          <a:endParaRPr lang="en-US"/>
        </a:p>
      </dgm:t>
    </dgm:pt>
    <dgm:pt modelId="{7F2D2AFD-5DA8-416B-937C-6BC974BC07F4}" type="sibTrans" cxnId="{52EFAC70-3334-4B58-A595-10138B31968C}">
      <dgm:prSet/>
      <dgm:spPr/>
      <dgm:t>
        <a:bodyPr/>
        <a:lstStyle/>
        <a:p>
          <a:endParaRPr lang="en-US"/>
        </a:p>
      </dgm:t>
    </dgm:pt>
    <dgm:pt modelId="{1FBE435F-0873-42F3-B127-6178C2FC4248}" type="pres">
      <dgm:prSet presAssocID="{95A28518-0274-4A10-B5B9-5FDE4F2B2617}" presName="vert0" presStyleCnt="0">
        <dgm:presLayoutVars>
          <dgm:dir/>
          <dgm:animOne val="branch"/>
          <dgm:animLvl val="lvl"/>
        </dgm:presLayoutVars>
      </dgm:prSet>
      <dgm:spPr/>
    </dgm:pt>
    <dgm:pt modelId="{C0B1487A-4B84-4E45-B16B-212998031E0E}" type="pres">
      <dgm:prSet presAssocID="{4AE92281-3126-4178-8297-2B08AF71B4CD}" presName="thickLine" presStyleLbl="alignNode1" presStyleIdx="0" presStyleCnt="4"/>
      <dgm:spPr/>
    </dgm:pt>
    <dgm:pt modelId="{59944238-7B91-4BBD-A0B1-595BD63E82AA}" type="pres">
      <dgm:prSet presAssocID="{4AE92281-3126-4178-8297-2B08AF71B4CD}" presName="horz1" presStyleCnt="0"/>
      <dgm:spPr/>
    </dgm:pt>
    <dgm:pt modelId="{09F6876C-79D2-4BB4-9685-66D78CEDF5ED}" type="pres">
      <dgm:prSet presAssocID="{4AE92281-3126-4178-8297-2B08AF71B4CD}" presName="tx1" presStyleLbl="revTx" presStyleIdx="0" presStyleCnt="4"/>
      <dgm:spPr/>
    </dgm:pt>
    <dgm:pt modelId="{D46E1D52-3F04-4E77-BB2D-5442C97662AA}" type="pres">
      <dgm:prSet presAssocID="{4AE92281-3126-4178-8297-2B08AF71B4CD}" presName="vert1" presStyleCnt="0"/>
      <dgm:spPr/>
    </dgm:pt>
    <dgm:pt modelId="{9E01045C-02E2-4FFC-82D1-33A3A91DEDDB}" type="pres">
      <dgm:prSet presAssocID="{AC891228-9C1B-4B8F-883F-D7BE0F036867}" presName="thickLine" presStyleLbl="alignNode1" presStyleIdx="1" presStyleCnt="4"/>
      <dgm:spPr/>
    </dgm:pt>
    <dgm:pt modelId="{A244E5CD-1BB5-44A6-B1B3-8D578AE2110D}" type="pres">
      <dgm:prSet presAssocID="{AC891228-9C1B-4B8F-883F-D7BE0F036867}" presName="horz1" presStyleCnt="0"/>
      <dgm:spPr/>
    </dgm:pt>
    <dgm:pt modelId="{567E4120-196C-413C-8EFE-6A253A55442C}" type="pres">
      <dgm:prSet presAssocID="{AC891228-9C1B-4B8F-883F-D7BE0F036867}" presName="tx1" presStyleLbl="revTx" presStyleIdx="1" presStyleCnt="4"/>
      <dgm:spPr/>
    </dgm:pt>
    <dgm:pt modelId="{51EE9C3C-172B-449C-929F-E062E7C391C1}" type="pres">
      <dgm:prSet presAssocID="{AC891228-9C1B-4B8F-883F-D7BE0F036867}" presName="vert1" presStyleCnt="0"/>
      <dgm:spPr/>
    </dgm:pt>
    <dgm:pt modelId="{E105EB6C-8146-4C1E-8F01-473127A5EB14}" type="pres">
      <dgm:prSet presAssocID="{2CA96D59-A16F-4197-9174-25958F401C76}" presName="thickLine" presStyleLbl="alignNode1" presStyleIdx="2" presStyleCnt="4"/>
      <dgm:spPr/>
    </dgm:pt>
    <dgm:pt modelId="{3F74B502-88C3-4ECA-914B-47EF8D292B24}" type="pres">
      <dgm:prSet presAssocID="{2CA96D59-A16F-4197-9174-25958F401C76}" presName="horz1" presStyleCnt="0"/>
      <dgm:spPr/>
    </dgm:pt>
    <dgm:pt modelId="{F3A04D7C-500E-417E-B035-2E1CEEEA870A}" type="pres">
      <dgm:prSet presAssocID="{2CA96D59-A16F-4197-9174-25958F401C76}" presName="tx1" presStyleLbl="revTx" presStyleIdx="2" presStyleCnt="4"/>
      <dgm:spPr/>
    </dgm:pt>
    <dgm:pt modelId="{0E8C29EC-82C7-4FA5-843B-21F7E511CB39}" type="pres">
      <dgm:prSet presAssocID="{2CA96D59-A16F-4197-9174-25958F401C76}" presName="vert1" presStyleCnt="0"/>
      <dgm:spPr/>
    </dgm:pt>
    <dgm:pt modelId="{FF57047A-90B4-4EC5-8B7B-46D2842A9C6D}" type="pres">
      <dgm:prSet presAssocID="{05FE054D-784B-4519-BCD1-AD5E91C51771}" presName="thickLine" presStyleLbl="alignNode1" presStyleIdx="3" presStyleCnt="4"/>
      <dgm:spPr/>
    </dgm:pt>
    <dgm:pt modelId="{84BC85A3-C3A1-4639-9F41-81029EE51528}" type="pres">
      <dgm:prSet presAssocID="{05FE054D-784B-4519-BCD1-AD5E91C51771}" presName="horz1" presStyleCnt="0"/>
      <dgm:spPr/>
    </dgm:pt>
    <dgm:pt modelId="{3C19BD1E-5DD3-4257-A0E9-149308B7EF0F}" type="pres">
      <dgm:prSet presAssocID="{05FE054D-784B-4519-BCD1-AD5E91C51771}" presName="tx1" presStyleLbl="revTx" presStyleIdx="3" presStyleCnt="4"/>
      <dgm:spPr/>
    </dgm:pt>
    <dgm:pt modelId="{50792A1B-7C33-4581-9B5C-57111B5D448B}" type="pres">
      <dgm:prSet presAssocID="{05FE054D-784B-4519-BCD1-AD5E91C51771}" presName="vert1" presStyleCnt="0"/>
      <dgm:spPr/>
    </dgm:pt>
  </dgm:ptLst>
  <dgm:cxnLst>
    <dgm:cxn modelId="{165B3306-E933-4089-A599-6633D6FFD184}" type="presOf" srcId="{AC891228-9C1B-4B8F-883F-D7BE0F036867}" destId="{567E4120-196C-413C-8EFE-6A253A55442C}" srcOrd="0" destOrd="0" presId="urn:microsoft.com/office/officeart/2008/layout/LinedList"/>
    <dgm:cxn modelId="{46B2DC5D-73F8-45E9-A93D-8370C1CFFAC9}" type="presOf" srcId="{4AE92281-3126-4178-8297-2B08AF71B4CD}" destId="{09F6876C-79D2-4BB4-9685-66D78CEDF5ED}" srcOrd="0" destOrd="0" presId="urn:microsoft.com/office/officeart/2008/layout/LinedList"/>
    <dgm:cxn modelId="{52EFAC70-3334-4B58-A595-10138B31968C}" srcId="{95A28518-0274-4A10-B5B9-5FDE4F2B2617}" destId="{05FE054D-784B-4519-BCD1-AD5E91C51771}" srcOrd="3" destOrd="0" parTransId="{C93E9737-343F-4161-8702-3F45BD4EE4B3}" sibTransId="{7F2D2AFD-5DA8-416B-937C-6BC974BC07F4}"/>
    <dgm:cxn modelId="{27E0347D-08B4-4635-ABD7-4679638D75AC}" srcId="{95A28518-0274-4A10-B5B9-5FDE4F2B2617}" destId="{AC891228-9C1B-4B8F-883F-D7BE0F036867}" srcOrd="1" destOrd="0" parTransId="{E9C02B19-96C6-42E2-A955-34B3076C930A}" sibTransId="{407D484C-2FED-4BC7-A887-7268619065D9}"/>
    <dgm:cxn modelId="{DB2CA484-250B-4BD4-9E43-57D51CD06FB9}" srcId="{95A28518-0274-4A10-B5B9-5FDE4F2B2617}" destId="{2CA96D59-A16F-4197-9174-25958F401C76}" srcOrd="2" destOrd="0" parTransId="{D2F6E619-5EA9-4D01-83B1-5820D65D1EC6}" sibTransId="{EB48614F-EAE7-4937-BE55-4B7C7846F31C}"/>
    <dgm:cxn modelId="{A9B0F18F-0277-4E50-B503-AC7953B05B3C}" type="presOf" srcId="{2CA96D59-A16F-4197-9174-25958F401C76}" destId="{F3A04D7C-500E-417E-B035-2E1CEEEA870A}" srcOrd="0" destOrd="0" presId="urn:microsoft.com/office/officeart/2008/layout/LinedList"/>
    <dgm:cxn modelId="{6FDA7198-A4A0-4D07-8280-7B7222B97BDC}" type="presOf" srcId="{95A28518-0274-4A10-B5B9-5FDE4F2B2617}" destId="{1FBE435F-0873-42F3-B127-6178C2FC4248}" srcOrd="0" destOrd="0" presId="urn:microsoft.com/office/officeart/2008/layout/LinedList"/>
    <dgm:cxn modelId="{C14575DC-6997-45ED-8397-10C87BCA9494}" srcId="{95A28518-0274-4A10-B5B9-5FDE4F2B2617}" destId="{4AE92281-3126-4178-8297-2B08AF71B4CD}" srcOrd="0" destOrd="0" parTransId="{655F33A0-B369-452A-8265-1C947BA7EB45}" sibTransId="{7114C336-39C8-432F-A0A9-60DD6AEB6E7E}"/>
    <dgm:cxn modelId="{A610D1E6-7E70-4AE0-9D1F-E9370003F790}" type="presOf" srcId="{05FE054D-784B-4519-BCD1-AD5E91C51771}" destId="{3C19BD1E-5DD3-4257-A0E9-149308B7EF0F}" srcOrd="0" destOrd="0" presId="urn:microsoft.com/office/officeart/2008/layout/LinedList"/>
    <dgm:cxn modelId="{AFA19220-B7D8-40CE-B37E-1714A5A78534}" type="presParOf" srcId="{1FBE435F-0873-42F3-B127-6178C2FC4248}" destId="{C0B1487A-4B84-4E45-B16B-212998031E0E}" srcOrd="0" destOrd="0" presId="urn:microsoft.com/office/officeart/2008/layout/LinedList"/>
    <dgm:cxn modelId="{13655E92-C887-4F54-AF88-3E2B64DE3C8D}" type="presParOf" srcId="{1FBE435F-0873-42F3-B127-6178C2FC4248}" destId="{59944238-7B91-4BBD-A0B1-595BD63E82AA}" srcOrd="1" destOrd="0" presId="urn:microsoft.com/office/officeart/2008/layout/LinedList"/>
    <dgm:cxn modelId="{6478497C-29A3-4275-A59E-376DB2015113}" type="presParOf" srcId="{59944238-7B91-4BBD-A0B1-595BD63E82AA}" destId="{09F6876C-79D2-4BB4-9685-66D78CEDF5ED}" srcOrd="0" destOrd="0" presId="urn:microsoft.com/office/officeart/2008/layout/LinedList"/>
    <dgm:cxn modelId="{55101BA2-2A71-44A3-8161-096E9B7C11BE}" type="presParOf" srcId="{59944238-7B91-4BBD-A0B1-595BD63E82AA}" destId="{D46E1D52-3F04-4E77-BB2D-5442C97662AA}" srcOrd="1" destOrd="0" presId="urn:microsoft.com/office/officeart/2008/layout/LinedList"/>
    <dgm:cxn modelId="{B3976F77-D842-4F25-B374-EDC96EACAF00}" type="presParOf" srcId="{1FBE435F-0873-42F3-B127-6178C2FC4248}" destId="{9E01045C-02E2-4FFC-82D1-33A3A91DEDDB}" srcOrd="2" destOrd="0" presId="urn:microsoft.com/office/officeart/2008/layout/LinedList"/>
    <dgm:cxn modelId="{8943FCAE-0DA9-45DE-A229-D1FB8D9E33A8}" type="presParOf" srcId="{1FBE435F-0873-42F3-B127-6178C2FC4248}" destId="{A244E5CD-1BB5-44A6-B1B3-8D578AE2110D}" srcOrd="3" destOrd="0" presId="urn:microsoft.com/office/officeart/2008/layout/LinedList"/>
    <dgm:cxn modelId="{B852303C-2C1E-4826-8584-AC1700E6CD0D}" type="presParOf" srcId="{A244E5CD-1BB5-44A6-B1B3-8D578AE2110D}" destId="{567E4120-196C-413C-8EFE-6A253A55442C}" srcOrd="0" destOrd="0" presId="urn:microsoft.com/office/officeart/2008/layout/LinedList"/>
    <dgm:cxn modelId="{39599CFB-E3C8-44B2-9B43-E304FDAC116D}" type="presParOf" srcId="{A244E5CD-1BB5-44A6-B1B3-8D578AE2110D}" destId="{51EE9C3C-172B-449C-929F-E062E7C391C1}" srcOrd="1" destOrd="0" presId="urn:microsoft.com/office/officeart/2008/layout/LinedList"/>
    <dgm:cxn modelId="{805A334F-7C7B-48F8-A454-6D38A7BCA0EF}" type="presParOf" srcId="{1FBE435F-0873-42F3-B127-6178C2FC4248}" destId="{E105EB6C-8146-4C1E-8F01-473127A5EB14}" srcOrd="4" destOrd="0" presId="urn:microsoft.com/office/officeart/2008/layout/LinedList"/>
    <dgm:cxn modelId="{ADAC621B-D123-49AA-A46D-D5CFE6A60980}" type="presParOf" srcId="{1FBE435F-0873-42F3-B127-6178C2FC4248}" destId="{3F74B502-88C3-4ECA-914B-47EF8D292B24}" srcOrd="5" destOrd="0" presId="urn:microsoft.com/office/officeart/2008/layout/LinedList"/>
    <dgm:cxn modelId="{2392BB09-58AF-4F6D-AAEB-9D4E25E0715A}" type="presParOf" srcId="{3F74B502-88C3-4ECA-914B-47EF8D292B24}" destId="{F3A04D7C-500E-417E-B035-2E1CEEEA870A}" srcOrd="0" destOrd="0" presId="urn:microsoft.com/office/officeart/2008/layout/LinedList"/>
    <dgm:cxn modelId="{E4C7CE83-8659-4EE4-B319-DE7BD857F53F}" type="presParOf" srcId="{3F74B502-88C3-4ECA-914B-47EF8D292B24}" destId="{0E8C29EC-82C7-4FA5-843B-21F7E511CB39}" srcOrd="1" destOrd="0" presId="urn:microsoft.com/office/officeart/2008/layout/LinedList"/>
    <dgm:cxn modelId="{0DBDE978-C854-4AC0-82AE-1A1B72789CBA}" type="presParOf" srcId="{1FBE435F-0873-42F3-B127-6178C2FC4248}" destId="{FF57047A-90B4-4EC5-8B7B-46D2842A9C6D}" srcOrd="6" destOrd="0" presId="urn:microsoft.com/office/officeart/2008/layout/LinedList"/>
    <dgm:cxn modelId="{27CE3E2B-C415-4B52-8950-2A1D0920E049}" type="presParOf" srcId="{1FBE435F-0873-42F3-B127-6178C2FC4248}" destId="{84BC85A3-C3A1-4639-9F41-81029EE51528}" srcOrd="7" destOrd="0" presId="urn:microsoft.com/office/officeart/2008/layout/LinedList"/>
    <dgm:cxn modelId="{9B65700F-626C-43DF-8A38-8884D38F7CAF}" type="presParOf" srcId="{84BC85A3-C3A1-4639-9F41-81029EE51528}" destId="{3C19BD1E-5DD3-4257-A0E9-149308B7EF0F}" srcOrd="0" destOrd="0" presId="urn:microsoft.com/office/officeart/2008/layout/LinedList"/>
    <dgm:cxn modelId="{720198F7-55AE-4A44-A4ED-62F0106EF6D5}" type="presParOf" srcId="{84BC85A3-C3A1-4639-9F41-81029EE51528}" destId="{50792A1B-7C33-4581-9B5C-57111B5D44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EE87CA-F9F0-404B-B57D-15F869387E3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CB48396-5C97-4EEB-84AC-8B0416252943}">
      <dgm:prSet/>
      <dgm:spPr/>
      <dgm:t>
        <a:bodyPr/>
        <a:lstStyle/>
        <a:p>
          <a:r>
            <a:rPr lang="en-US"/>
            <a:t>1. Instalar Node.js (incluye npm).</a:t>
          </a:r>
        </a:p>
      </dgm:t>
    </dgm:pt>
    <dgm:pt modelId="{8386193E-5984-4D43-959A-A2AD42C7565C}" type="parTrans" cxnId="{0D48E1FA-38E7-417F-BDCB-E53C6AAB0D20}">
      <dgm:prSet/>
      <dgm:spPr/>
      <dgm:t>
        <a:bodyPr/>
        <a:lstStyle/>
        <a:p>
          <a:endParaRPr lang="en-US"/>
        </a:p>
      </dgm:t>
    </dgm:pt>
    <dgm:pt modelId="{CF2C6D2F-2D49-4755-BFEC-5E4809D1268E}" type="sibTrans" cxnId="{0D48E1FA-38E7-417F-BDCB-E53C6AAB0D20}">
      <dgm:prSet/>
      <dgm:spPr/>
      <dgm:t>
        <a:bodyPr/>
        <a:lstStyle/>
        <a:p>
          <a:endParaRPr lang="en-US"/>
        </a:p>
      </dgm:t>
    </dgm:pt>
    <dgm:pt modelId="{AAD20ADE-45E7-42A3-B42A-753E03500ADC}">
      <dgm:prSet/>
      <dgm:spPr/>
      <dgm:t>
        <a:bodyPr/>
        <a:lstStyle/>
        <a:p>
          <a:r>
            <a:rPr lang="en-US"/>
            <a:t>2. Instalar Ionic CLI:</a:t>
          </a:r>
        </a:p>
      </dgm:t>
    </dgm:pt>
    <dgm:pt modelId="{4751B900-07CC-48BB-B116-841753F64665}" type="parTrans" cxnId="{DB552B29-C3B0-4BCC-A230-FF557DAEE60A}">
      <dgm:prSet/>
      <dgm:spPr/>
      <dgm:t>
        <a:bodyPr/>
        <a:lstStyle/>
        <a:p>
          <a:endParaRPr lang="en-US"/>
        </a:p>
      </dgm:t>
    </dgm:pt>
    <dgm:pt modelId="{0083149B-4E96-4A15-AA91-05C9EA289B04}" type="sibTrans" cxnId="{DB552B29-C3B0-4BCC-A230-FF557DAEE60A}">
      <dgm:prSet/>
      <dgm:spPr/>
      <dgm:t>
        <a:bodyPr/>
        <a:lstStyle/>
        <a:p>
          <a:endParaRPr lang="en-US"/>
        </a:p>
      </dgm:t>
    </dgm:pt>
    <dgm:pt modelId="{A6A8BF10-8F8F-48EC-8848-2281310D4209}">
      <dgm:prSet/>
      <dgm:spPr/>
      <dgm:t>
        <a:bodyPr/>
        <a:lstStyle/>
        <a:p>
          <a:r>
            <a:rPr lang="en-US"/>
            <a:t>npm install -g @ionic/cli</a:t>
          </a:r>
        </a:p>
      </dgm:t>
    </dgm:pt>
    <dgm:pt modelId="{3A37D2E5-9787-4F4B-AF51-C76F185BAB03}" type="parTrans" cxnId="{6EF79675-677A-40BB-990C-E7C57DA3647D}">
      <dgm:prSet/>
      <dgm:spPr/>
      <dgm:t>
        <a:bodyPr/>
        <a:lstStyle/>
        <a:p>
          <a:endParaRPr lang="en-US"/>
        </a:p>
      </dgm:t>
    </dgm:pt>
    <dgm:pt modelId="{68B6BAB1-8604-4392-8A56-43F5B694954A}" type="sibTrans" cxnId="{6EF79675-677A-40BB-990C-E7C57DA3647D}">
      <dgm:prSet/>
      <dgm:spPr/>
      <dgm:t>
        <a:bodyPr/>
        <a:lstStyle/>
        <a:p>
          <a:endParaRPr lang="en-US"/>
        </a:p>
      </dgm:t>
    </dgm:pt>
    <dgm:pt modelId="{EFE1230B-5ADA-4E94-869C-0411B7A2DBD1}">
      <dgm:prSet/>
      <dgm:spPr/>
      <dgm:t>
        <a:bodyPr/>
        <a:lstStyle/>
        <a:p>
          <a:r>
            <a:rPr lang="en-US"/>
            <a:t>3. Verificar instalación:</a:t>
          </a:r>
        </a:p>
      </dgm:t>
    </dgm:pt>
    <dgm:pt modelId="{04CF4C1D-6061-41DE-83CF-B241AE659CD2}" type="parTrans" cxnId="{6EC1FA4E-0621-4914-B40B-82CD4F5FFA27}">
      <dgm:prSet/>
      <dgm:spPr/>
      <dgm:t>
        <a:bodyPr/>
        <a:lstStyle/>
        <a:p>
          <a:endParaRPr lang="en-US"/>
        </a:p>
      </dgm:t>
    </dgm:pt>
    <dgm:pt modelId="{239859ED-9745-4192-A98E-77F4E80CC3B2}" type="sibTrans" cxnId="{6EC1FA4E-0621-4914-B40B-82CD4F5FFA27}">
      <dgm:prSet/>
      <dgm:spPr/>
      <dgm:t>
        <a:bodyPr/>
        <a:lstStyle/>
        <a:p>
          <a:endParaRPr lang="en-US"/>
        </a:p>
      </dgm:t>
    </dgm:pt>
    <dgm:pt modelId="{2E27BE36-A18B-49B0-B35B-F9E608E23650}">
      <dgm:prSet/>
      <dgm:spPr/>
      <dgm:t>
        <a:bodyPr/>
        <a:lstStyle/>
        <a:p>
          <a:r>
            <a:rPr lang="en-US"/>
            <a:t>ionic -v</a:t>
          </a:r>
        </a:p>
      </dgm:t>
    </dgm:pt>
    <dgm:pt modelId="{79351E24-07E5-46DC-9511-439506B4C6C1}" type="parTrans" cxnId="{59C7782D-C2D4-46F8-8405-4BC95A000C24}">
      <dgm:prSet/>
      <dgm:spPr/>
      <dgm:t>
        <a:bodyPr/>
        <a:lstStyle/>
        <a:p>
          <a:endParaRPr lang="en-US"/>
        </a:p>
      </dgm:t>
    </dgm:pt>
    <dgm:pt modelId="{F9C13575-837A-41E7-AABD-0980AC8431D0}" type="sibTrans" cxnId="{59C7782D-C2D4-46F8-8405-4BC95A000C24}">
      <dgm:prSet/>
      <dgm:spPr/>
      <dgm:t>
        <a:bodyPr/>
        <a:lstStyle/>
        <a:p>
          <a:endParaRPr lang="en-US"/>
        </a:p>
      </dgm:t>
    </dgm:pt>
    <dgm:pt modelId="{0F334375-EC4C-4031-B8F7-2DEB98E75154}">
      <dgm:prSet/>
      <dgm:spPr/>
      <dgm:t>
        <a:bodyPr/>
        <a:lstStyle/>
        <a:p>
          <a:r>
            <a:rPr lang="en-US"/>
            <a:t>node -v</a:t>
          </a:r>
        </a:p>
      </dgm:t>
    </dgm:pt>
    <dgm:pt modelId="{509D02FF-6BF5-489A-BA04-B005D3906134}" type="parTrans" cxnId="{5A2CA1C2-4167-4301-A3A7-35105AB48159}">
      <dgm:prSet/>
      <dgm:spPr/>
      <dgm:t>
        <a:bodyPr/>
        <a:lstStyle/>
        <a:p>
          <a:endParaRPr lang="en-US"/>
        </a:p>
      </dgm:t>
    </dgm:pt>
    <dgm:pt modelId="{ED5B522E-C029-4D4D-9E5A-E55FD198E6B0}" type="sibTrans" cxnId="{5A2CA1C2-4167-4301-A3A7-35105AB48159}">
      <dgm:prSet/>
      <dgm:spPr/>
      <dgm:t>
        <a:bodyPr/>
        <a:lstStyle/>
        <a:p>
          <a:endParaRPr lang="en-US"/>
        </a:p>
      </dgm:t>
    </dgm:pt>
    <dgm:pt modelId="{9070AB6E-FC98-40FB-B227-1978815E3E6C}">
      <dgm:prSet/>
      <dgm:spPr/>
      <dgm:t>
        <a:bodyPr/>
        <a:lstStyle/>
        <a:p>
          <a:r>
            <a:rPr lang="en-US"/>
            <a:t>npm -v</a:t>
          </a:r>
        </a:p>
      </dgm:t>
    </dgm:pt>
    <dgm:pt modelId="{9D89BE69-D613-44CE-A1CB-679D80EBF2B8}" type="parTrans" cxnId="{160CDE34-2168-46EA-9F3D-264FC827C22E}">
      <dgm:prSet/>
      <dgm:spPr/>
      <dgm:t>
        <a:bodyPr/>
        <a:lstStyle/>
        <a:p>
          <a:endParaRPr lang="en-US"/>
        </a:p>
      </dgm:t>
    </dgm:pt>
    <dgm:pt modelId="{0C067E92-919B-42D4-B7D3-401F7A0EEA8D}" type="sibTrans" cxnId="{160CDE34-2168-46EA-9F3D-264FC827C22E}">
      <dgm:prSet/>
      <dgm:spPr/>
      <dgm:t>
        <a:bodyPr/>
        <a:lstStyle/>
        <a:p>
          <a:endParaRPr lang="en-US"/>
        </a:p>
      </dgm:t>
    </dgm:pt>
    <dgm:pt modelId="{6FA8EF0E-24AC-41C5-B520-A2B8F1B3585B}" type="pres">
      <dgm:prSet presAssocID="{24EE87CA-F9F0-404B-B57D-15F869387E3A}" presName="vert0" presStyleCnt="0">
        <dgm:presLayoutVars>
          <dgm:dir/>
          <dgm:animOne val="branch"/>
          <dgm:animLvl val="lvl"/>
        </dgm:presLayoutVars>
      </dgm:prSet>
      <dgm:spPr/>
    </dgm:pt>
    <dgm:pt modelId="{B26D3AF3-F9AE-4CBC-AFB7-70243C152674}" type="pres">
      <dgm:prSet presAssocID="{7CB48396-5C97-4EEB-84AC-8B0416252943}" presName="thickLine" presStyleLbl="alignNode1" presStyleIdx="0" presStyleCnt="7"/>
      <dgm:spPr/>
    </dgm:pt>
    <dgm:pt modelId="{F682F46F-FCBE-487C-BC4E-59D8F4DFB087}" type="pres">
      <dgm:prSet presAssocID="{7CB48396-5C97-4EEB-84AC-8B0416252943}" presName="horz1" presStyleCnt="0"/>
      <dgm:spPr/>
    </dgm:pt>
    <dgm:pt modelId="{B5E37052-461F-4FC4-AC62-02372D46F532}" type="pres">
      <dgm:prSet presAssocID="{7CB48396-5C97-4EEB-84AC-8B0416252943}" presName="tx1" presStyleLbl="revTx" presStyleIdx="0" presStyleCnt="7"/>
      <dgm:spPr/>
    </dgm:pt>
    <dgm:pt modelId="{0B81037C-0F09-4D70-ADC0-F4FB5D6B88C6}" type="pres">
      <dgm:prSet presAssocID="{7CB48396-5C97-4EEB-84AC-8B0416252943}" presName="vert1" presStyleCnt="0"/>
      <dgm:spPr/>
    </dgm:pt>
    <dgm:pt modelId="{4BB33BED-A372-42A7-B1E5-3998866E9465}" type="pres">
      <dgm:prSet presAssocID="{AAD20ADE-45E7-42A3-B42A-753E03500ADC}" presName="thickLine" presStyleLbl="alignNode1" presStyleIdx="1" presStyleCnt="7"/>
      <dgm:spPr/>
    </dgm:pt>
    <dgm:pt modelId="{283F0EC9-4C96-4CE5-BDD0-2AB140AA2AC4}" type="pres">
      <dgm:prSet presAssocID="{AAD20ADE-45E7-42A3-B42A-753E03500ADC}" presName="horz1" presStyleCnt="0"/>
      <dgm:spPr/>
    </dgm:pt>
    <dgm:pt modelId="{7560A2AF-C649-4ABA-B623-3AB48475F908}" type="pres">
      <dgm:prSet presAssocID="{AAD20ADE-45E7-42A3-B42A-753E03500ADC}" presName="tx1" presStyleLbl="revTx" presStyleIdx="1" presStyleCnt="7"/>
      <dgm:spPr/>
    </dgm:pt>
    <dgm:pt modelId="{6393062E-FDFA-412B-B26B-B58A3CE9B0E0}" type="pres">
      <dgm:prSet presAssocID="{AAD20ADE-45E7-42A3-B42A-753E03500ADC}" presName="vert1" presStyleCnt="0"/>
      <dgm:spPr/>
    </dgm:pt>
    <dgm:pt modelId="{7BEFD628-046A-4ED7-A8D2-1E0EBEBD998E}" type="pres">
      <dgm:prSet presAssocID="{A6A8BF10-8F8F-48EC-8848-2281310D4209}" presName="thickLine" presStyleLbl="alignNode1" presStyleIdx="2" presStyleCnt="7"/>
      <dgm:spPr/>
    </dgm:pt>
    <dgm:pt modelId="{5F0651FB-A4BC-4F5F-AF88-3BD89B4AE85F}" type="pres">
      <dgm:prSet presAssocID="{A6A8BF10-8F8F-48EC-8848-2281310D4209}" presName="horz1" presStyleCnt="0"/>
      <dgm:spPr/>
    </dgm:pt>
    <dgm:pt modelId="{451E9749-87FC-49EC-AF48-F8682F8D84DF}" type="pres">
      <dgm:prSet presAssocID="{A6A8BF10-8F8F-48EC-8848-2281310D4209}" presName="tx1" presStyleLbl="revTx" presStyleIdx="2" presStyleCnt="7"/>
      <dgm:spPr/>
    </dgm:pt>
    <dgm:pt modelId="{7B1EBB65-C16F-4F2E-99BD-21FBB99007B5}" type="pres">
      <dgm:prSet presAssocID="{A6A8BF10-8F8F-48EC-8848-2281310D4209}" presName="vert1" presStyleCnt="0"/>
      <dgm:spPr/>
    </dgm:pt>
    <dgm:pt modelId="{061DD3A4-E5D2-4994-8A70-ED24757A89A4}" type="pres">
      <dgm:prSet presAssocID="{EFE1230B-5ADA-4E94-869C-0411B7A2DBD1}" presName="thickLine" presStyleLbl="alignNode1" presStyleIdx="3" presStyleCnt="7"/>
      <dgm:spPr/>
    </dgm:pt>
    <dgm:pt modelId="{EF7DEC7E-E26B-4FE3-BBC1-89E7B140FB2A}" type="pres">
      <dgm:prSet presAssocID="{EFE1230B-5ADA-4E94-869C-0411B7A2DBD1}" presName="horz1" presStyleCnt="0"/>
      <dgm:spPr/>
    </dgm:pt>
    <dgm:pt modelId="{02EBB1E0-F539-4716-A5AA-11DEE6FB7619}" type="pres">
      <dgm:prSet presAssocID="{EFE1230B-5ADA-4E94-869C-0411B7A2DBD1}" presName="tx1" presStyleLbl="revTx" presStyleIdx="3" presStyleCnt="7"/>
      <dgm:spPr/>
    </dgm:pt>
    <dgm:pt modelId="{5AD30338-C4EC-413C-8641-2139598A3F42}" type="pres">
      <dgm:prSet presAssocID="{EFE1230B-5ADA-4E94-869C-0411B7A2DBD1}" presName="vert1" presStyleCnt="0"/>
      <dgm:spPr/>
    </dgm:pt>
    <dgm:pt modelId="{FB11F23B-7C60-48A7-AAD4-FE2379D47586}" type="pres">
      <dgm:prSet presAssocID="{2E27BE36-A18B-49B0-B35B-F9E608E23650}" presName="thickLine" presStyleLbl="alignNode1" presStyleIdx="4" presStyleCnt="7"/>
      <dgm:spPr/>
    </dgm:pt>
    <dgm:pt modelId="{74194688-F71E-4EA2-9EB7-6592F56FF395}" type="pres">
      <dgm:prSet presAssocID="{2E27BE36-A18B-49B0-B35B-F9E608E23650}" presName="horz1" presStyleCnt="0"/>
      <dgm:spPr/>
    </dgm:pt>
    <dgm:pt modelId="{26335009-7E32-4ED4-A286-EC1498C068F1}" type="pres">
      <dgm:prSet presAssocID="{2E27BE36-A18B-49B0-B35B-F9E608E23650}" presName="tx1" presStyleLbl="revTx" presStyleIdx="4" presStyleCnt="7"/>
      <dgm:spPr/>
    </dgm:pt>
    <dgm:pt modelId="{73FC1987-F722-46EF-B437-63A371934934}" type="pres">
      <dgm:prSet presAssocID="{2E27BE36-A18B-49B0-B35B-F9E608E23650}" presName="vert1" presStyleCnt="0"/>
      <dgm:spPr/>
    </dgm:pt>
    <dgm:pt modelId="{EB447E8C-299B-471D-BA6E-2B955FAA88FA}" type="pres">
      <dgm:prSet presAssocID="{0F334375-EC4C-4031-B8F7-2DEB98E75154}" presName="thickLine" presStyleLbl="alignNode1" presStyleIdx="5" presStyleCnt="7"/>
      <dgm:spPr/>
    </dgm:pt>
    <dgm:pt modelId="{75F1D788-2EB4-4E44-A5A1-ED3AE8618AE8}" type="pres">
      <dgm:prSet presAssocID="{0F334375-EC4C-4031-B8F7-2DEB98E75154}" presName="horz1" presStyleCnt="0"/>
      <dgm:spPr/>
    </dgm:pt>
    <dgm:pt modelId="{A3633DE5-8851-4085-947A-E641D9E242F1}" type="pres">
      <dgm:prSet presAssocID="{0F334375-EC4C-4031-B8F7-2DEB98E75154}" presName="tx1" presStyleLbl="revTx" presStyleIdx="5" presStyleCnt="7"/>
      <dgm:spPr/>
    </dgm:pt>
    <dgm:pt modelId="{ADB1A849-2C4E-4F6D-8274-8A4BFA0D54E6}" type="pres">
      <dgm:prSet presAssocID="{0F334375-EC4C-4031-B8F7-2DEB98E75154}" presName="vert1" presStyleCnt="0"/>
      <dgm:spPr/>
    </dgm:pt>
    <dgm:pt modelId="{A0EF715C-3941-4A11-BE49-F553F9B607CB}" type="pres">
      <dgm:prSet presAssocID="{9070AB6E-FC98-40FB-B227-1978815E3E6C}" presName="thickLine" presStyleLbl="alignNode1" presStyleIdx="6" presStyleCnt="7"/>
      <dgm:spPr/>
    </dgm:pt>
    <dgm:pt modelId="{3B9604E9-5084-4D2A-9AB6-1D48A4EBFE10}" type="pres">
      <dgm:prSet presAssocID="{9070AB6E-FC98-40FB-B227-1978815E3E6C}" presName="horz1" presStyleCnt="0"/>
      <dgm:spPr/>
    </dgm:pt>
    <dgm:pt modelId="{9387B621-EA4A-4463-B712-26CC7A6CB1A4}" type="pres">
      <dgm:prSet presAssocID="{9070AB6E-FC98-40FB-B227-1978815E3E6C}" presName="tx1" presStyleLbl="revTx" presStyleIdx="6" presStyleCnt="7"/>
      <dgm:spPr/>
    </dgm:pt>
    <dgm:pt modelId="{B47EDA0F-E3A1-4450-B071-ACB6A47867ED}" type="pres">
      <dgm:prSet presAssocID="{9070AB6E-FC98-40FB-B227-1978815E3E6C}" presName="vert1" presStyleCnt="0"/>
      <dgm:spPr/>
    </dgm:pt>
  </dgm:ptLst>
  <dgm:cxnLst>
    <dgm:cxn modelId="{54EC180B-7EE8-44FE-851C-71A9302D2B1E}" type="presOf" srcId="{7CB48396-5C97-4EEB-84AC-8B0416252943}" destId="{B5E37052-461F-4FC4-AC62-02372D46F532}" srcOrd="0" destOrd="0" presId="urn:microsoft.com/office/officeart/2008/layout/LinedList"/>
    <dgm:cxn modelId="{DB552B29-C3B0-4BCC-A230-FF557DAEE60A}" srcId="{24EE87CA-F9F0-404B-B57D-15F869387E3A}" destId="{AAD20ADE-45E7-42A3-B42A-753E03500ADC}" srcOrd="1" destOrd="0" parTransId="{4751B900-07CC-48BB-B116-841753F64665}" sibTransId="{0083149B-4E96-4A15-AA91-05C9EA289B04}"/>
    <dgm:cxn modelId="{59C7782D-C2D4-46F8-8405-4BC95A000C24}" srcId="{24EE87CA-F9F0-404B-B57D-15F869387E3A}" destId="{2E27BE36-A18B-49B0-B35B-F9E608E23650}" srcOrd="4" destOrd="0" parTransId="{79351E24-07E5-46DC-9511-439506B4C6C1}" sibTransId="{F9C13575-837A-41E7-AABD-0980AC8431D0}"/>
    <dgm:cxn modelId="{160CDE34-2168-46EA-9F3D-264FC827C22E}" srcId="{24EE87CA-F9F0-404B-B57D-15F869387E3A}" destId="{9070AB6E-FC98-40FB-B227-1978815E3E6C}" srcOrd="6" destOrd="0" parTransId="{9D89BE69-D613-44CE-A1CB-679D80EBF2B8}" sibTransId="{0C067E92-919B-42D4-B7D3-401F7A0EEA8D}"/>
    <dgm:cxn modelId="{6EC1FA4E-0621-4914-B40B-82CD4F5FFA27}" srcId="{24EE87CA-F9F0-404B-B57D-15F869387E3A}" destId="{EFE1230B-5ADA-4E94-869C-0411B7A2DBD1}" srcOrd="3" destOrd="0" parTransId="{04CF4C1D-6061-41DE-83CF-B241AE659CD2}" sibTransId="{239859ED-9745-4192-A98E-77F4E80CC3B2}"/>
    <dgm:cxn modelId="{6EF79675-677A-40BB-990C-E7C57DA3647D}" srcId="{24EE87CA-F9F0-404B-B57D-15F869387E3A}" destId="{A6A8BF10-8F8F-48EC-8848-2281310D4209}" srcOrd="2" destOrd="0" parTransId="{3A37D2E5-9787-4F4B-AF51-C76F185BAB03}" sibTransId="{68B6BAB1-8604-4392-8A56-43F5B694954A}"/>
    <dgm:cxn modelId="{ABBCF787-8624-4A3D-919A-2D652A59E5C8}" type="presOf" srcId="{9070AB6E-FC98-40FB-B227-1978815E3E6C}" destId="{9387B621-EA4A-4463-B712-26CC7A6CB1A4}" srcOrd="0" destOrd="0" presId="urn:microsoft.com/office/officeart/2008/layout/LinedList"/>
    <dgm:cxn modelId="{397D1088-D682-499A-B3EB-9633B4F3725F}" type="presOf" srcId="{0F334375-EC4C-4031-B8F7-2DEB98E75154}" destId="{A3633DE5-8851-4085-947A-E641D9E242F1}" srcOrd="0" destOrd="0" presId="urn:microsoft.com/office/officeart/2008/layout/LinedList"/>
    <dgm:cxn modelId="{8468A59E-CF44-4F29-88B4-8A630DB93F7A}" type="presOf" srcId="{24EE87CA-F9F0-404B-B57D-15F869387E3A}" destId="{6FA8EF0E-24AC-41C5-B520-A2B8F1B3585B}" srcOrd="0" destOrd="0" presId="urn:microsoft.com/office/officeart/2008/layout/LinedList"/>
    <dgm:cxn modelId="{6BBCFBBF-2F9F-46A9-B942-83EC4484D832}" type="presOf" srcId="{EFE1230B-5ADA-4E94-869C-0411B7A2DBD1}" destId="{02EBB1E0-F539-4716-A5AA-11DEE6FB7619}" srcOrd="0" destOrd="0" presId="urn:microsoft.com/office/officeart/2008/layout/LinedList"/>
    <dgm:cxn modelId="{5A2CA1C2-4167-4301-A3A7-35105AB48159}" srcId="{24EE87CA-F9F0-404B-B57D-15F869387E3A}" destId="{0F334375-EC4C-4031-B8F7-2DEB98E75154}" srcOrd="5" destOrd="0" parTransId="{509D02FF-6BF5-489A-BA04-B005D3906134}" sibTransId="{ED5B522E-C029-4D4D-9E5A-E55FD198E6B0}"/>
    <dgm:cxn modelId="{9DC8F2D2-364B-4891-953D-6E1F61AD6B83}" type="presOf" srcId="{A6A8BF10-8F8F-48EC-8848-2281310D4209}" destId="{451E9749-87FC-49EC-AF48-F8682F8D84DF}" srcOrd="0" destOrd="0" presId="urn:microsoft.com/office/officeart/2008/layout/LinedList"/>
    <dgm:cxn modelId="{D8B8A1D8-6C1A-460F-B215-086AEB434459}" type="presOf" srcId="{2E27BE36-A18B-49B0-B35B-F9E608E23650}" destId="{26335009-7E32-4ED4-A286-EC1498C068F1}" srcOrd="0" destOrd="0" presId="urn:microsoft.com/office/officeart/2008/layout/LinedList"/>
    <dgm:cxn modelId="{F8B902F5-BD14-4902-9209-EFEF86D96295}" type="presOf" srcId="{AAD20ADE-45E7-42A3-B42A-753E03500ADC}" destId="{7560A2AF-C649-4ABA-B623-3AB48475F908}" srcOrd="0" destOrd="0" presId="urn:microsoft.com/office/officeart/2008/layout/LinedList"/>
    <dgm:cxn modelId="{0D48E1FA-38E7-417F-BDCB-E53C6AAB0D20}" srcId="{24EE87CA-F9F0-404B-B57D-15F869387E3A}" destId="{7CB48396-5C97-4EEB-84AC-8B0416252943}" srcOrd="0" destOrd="0" parTransId="{8386193E-5984-4D43-959A-A2AD42C7565C}" sibTransId="{CF2C6D2F-2D49-4755-BFEC-5E4809D1268E}"/>
    <dgm:cxn modelId="{1E68B039-BC1A-455F-9363-0626A0224429}" type="presParOf" srcId="{6FA8EF0E-24AC-41C5-B520-A2B8F1B3585B}" destId="{B26D3AF3-F9AE-4CBC-AFB7-70243C152674}" srcOrd="0" destOrd="0" presId="urn:microsoft.com/office/officeart/2008/layout/LinedList"/>
    <dgm:cxn modelId="{F6FFA782-ADDB-4EE4-B58B-F28FD867F030}" type="presParOf" srcId="{6FA8EF0E-24AC-41C5-B520-A2B8F1B3585B}" destId="{F682F46F-FCBE-487C-BC4E-59D8F4DFB087}" srcOrd="1" destOrd="0" presId="urn:microsoft.com/office/officeart/2008/layout/LinedList"/>
    <dgm:cxn modelId="{36878FDE-C738-419D-834C-1709CF85078B}" type="presParOf" srcId="{F682F46F-FCBE-487C-BC4E-59D8F4DFB087}" destId="{B5E37052-461F-4FC4-AC62-02372D46F532}" srcOrd="0" destOrd="0" presId="urn:microsoft.com/office/officeart/2008/layout/LinedList"/>
    <dgm:cxn modelId="{C43C3A4A-F976-4798-AD0B-E5C400154B11}" type="presParOf" srcId="{F682F46F-FCBE-487C-BC4E-59D8F4DFB087}" destId="{0B81037C-0F09-4D70-ADC0-F4FB5D6B88C6}" srcOrd="1" destOrd="0" presId="urn:microsoft.com/office/officeart/2008/layout/LinedList"/>
    <dgm:cxn modelId="{7F96F454-8557-48C2-808E-46095506A09F}" type="presParOf" srcId="{6FA8EF0E-24AC-41C5-B520-A2B8F1B3585B}" destId="{4BB33BED-A372-42A7-B1E5-3998866E9465}" srcOrd="2" destOrd="0" presId="urn:microsoft.com/office/officeart/2008/layout/LinedList"/>
    <dgm:cxn modelId="{3C5ABC25-22F3-4A9D-A8B0-1AF9C04F5CD4}" type="presParOf" srcId="{6FA8EF0E-24AC-41C5-B520-A2B8F1B3585B}" destId="{283F0EC9-4C96-4CE5-BDD0-2AB140AA2AC4}" srcOrd="3" destOrd="0" presId="urn:microsoft.com/office/officeart/2008/layout/LinedList"/>
    <dgm:cxn modelId="{31077983-85AD-4D7F-B209-9688EADF300C}" type="presParOf" srcId="{283F0EC9-4C96-4CE5-BDD0-2AB140AA2AC4}" destId="{7560A2AF-C649-4ABA-B623-3AB48475F908}" srcOrd="0" destOrd="0" presId="urn:microsoft.com/office/officeart/2008/layout/LinedList"/>
    <dgm:cxn modelId="{BCAC0756-AAD5-4BE3-9E14-2F7FCBD99D6C}" type="presParOf" srcId="{283F0EC9-4C96-4CE5-BDD0-2AB140AA2AC4}" destId="{6393062E-FDFA-412B-B26B-B58A3CE9B0E0}" srcOrd="1" destOrd="0" presId="urn:microsoft.com/office/officeart/2008/layout/LinedList"/>
    <dgm:cxn modelId="{C590F45F-AB87-4F31-A0D2-69BE074D0E41}" type="presParOf" srcId="{6FA8EF0E-24AC-41C5-B520-A2B8F1B3585B}" destId="{7BEFD628-046A-4ED7-A8D2-1E0EBEBD998E}" srcOrd="4" destOrd="0" presId="urn:microsoft.com/office/officeart/2008/layout/LinedList"/>
    <dgm:cxn modelId="{183DEE24-68D3-442C-A625-E6167016AF9C}" type="presParOf" srcId="{6FA8EF0E-24AC-41C5-B520-A2B8F1B3585B}" destId="{5F0651FB-A4BC-4F5F-AF88-3BD89B4AE85F}" srcOrd="5" destOrd="0" presId="urn:microsoft.com/office/officeart/2008/layout/LinedList"/>
    <dgm:cxn modelId="{13B00C40-D9C8-492D-9085-F2BDC74DD350}" type="presParOf" srcId="{5F0651FB-A4BC-4F5F-AF88-3BD89B4AE85F}" destId="{451E9749-87FC-49EC-AF48-F8682F8D84DF}" srcOrd="0" destOrd="0" presId="urn:microsoft.com/office/officeart/2008/layout/LinedList"/>
    <dgm:cxn modelId="{890C069D-EAA2-4C55-963E-8A0F208ADCDA}" type="presParOf" srcId="{5F0651FB-A4BC-4F5F-AF88-3BD89B4AE85F}" destId="{7B1EBB65-C16F-4F2E-99BD-21FBB99007B5}" srcOrd="1" destOrd="0" presId="urn:microsoft.com/office/officeart/2008/layout/LinedList"/>
    <dgm:cxn modelId="{071DC8E5-9B18-453A-BE7D-8104B0341BF4}" type="presParOf" srcId="{6FA8EF0E-24AC-41C5-B520-A2B8F1B3585B}" destId="{061DD3A4-E5D2-4994-8A70-ED24757A89A4}" srcOrd="6" destOrd="0" presId="urn:microsoft.com/office/officeart/2008/layout/LinedList"/>
    <dgm:cxn modelId="{822227C0-074C-440A-B60D-7BEA7395E4C9}" type="presParOf" srcId="{6FA8EF0E-24AC-41C5-B520-A2B8F1B3585B}" destId="{EF7DEC7E-E26B-4FE3-BBC1-89E7B140FB2A}" srcOrd="7" destOrd="0" presId="urn:microsoft.com/office/officeart/2008/layout/LinedList"/>
    <dgm:cxn modelId="{71FB2024-B74B-462E-8F9A-72A302D7FE48}" type="presParOf" srcId="{EF7DEC7E-E26B-4FE3-BBC1-89E7B140FB2A}" destId="{02EBB1E0-F539-4716-A5AA-11DEE6FB7619}" srcOrd="0" destOrd="0" presId="urn:microsoft.com/office/officeart/2008/layout/LinedList"/>
    <dgm:cxn modelId="{B6356BD0-6A1E-4A5C-9420-2E51CD2F93AD}" type="presParOf" srcId="{EF7DEC7E-E26B-4FE3-BBC1-89E7B140FB2A}" destId="{5AD30338-C4EC-413C-8641-2139598A3F42}" srcOrd="1" destOrd="0" presId="urn:microsoft.com/office/officeart/2008/layout/LinedList"/>
    <dgm:cxn modelId="{75FDBAD0-BE9C-4AED-88B9-08CA536F50F4}" type="presParOf" srcId="{6FA8EF0E-24AC-41C5-B520-A2B8F1B3585B}" destId="{FB11F23B-7C60-48A7-AAD4-FE2379D47586}" srcOrd="8" destOrd="0" presId="urn:microsoft.com/office/officeart/2008/layout/LinedList"/>
    <dgm:cxn modelId="{51A2E65D-A0EF-4476-9C99-5FADB1CD282F}" type="presParOf" srcId="{6FA8EF0E-24AC-41C5-B520-A2B8F1B3585B}" destId="{74194688-F71E-4EA2-9EB7-6592F56FF395}" srcOrd="9" destOrd="0" presId="urn:microsoft.com/office/officeart/2008/layout/LinedList"/>
    <dgm:cxn modelId="{902E7D2D-3851-4EDF-A337-CE71418856AF}" type="presParOf" srcId="{74194688-F71E-4EA2-9EB7-6592F56FF395}" destId="{26335009-7E32-4ED4-A286-EC1498C068F1}" srcOrd="0" destOrd="0" presId="urn:microsoft.com/office/officeart/2008/layout/LinedList"/>
    <dgm:cxn modelId="{5067642C-EEAF-4199-A8FE-70623D2B2158}" type="presParOf" srcId="{74194688-F71E-4EA2-9EB7-6592F56FF395}" destId="{73FC1987-F722-46EF-B437-63A371934934}" srcOrd="1" destOrd="0" presId="urn:microsoft.com/office/officeart/2008/layout/LinedList"/>
    <dgm:cxn modelId="{D7621A18-C7AC-4525-8822-02633032AD96}" type="presParOf" srcId="{6FA8EF0E-24AC-41C5-B520-A2B8F1B3585B}" destId="{EB447E8C-299B-471D-BA6E-2B955FAA88FA}" srcOrd="10" destOrd="0" presId="urn:microsoft.com/office/officeart/2008/layout/LinedList"/>
    <dgm:cxn modelId="{5A010D37-FACD-41C0-B73E-B67F6F6AFC6E}" type="presParOf" srcId="{6FA8EF0E-24AC-41C5-B520-A2B8F1B3585B}" destId="{75F1D788-2EB4-4E44-A5A1-ED3AE8618AE8}" srcOrd="11" destOrd="0" presId="urn:microsoft.com/office/officeart/2008/layout/LinedList"/>
    <dgm:cxn modelId="{EDD90429-CE4D-4BF6-BD71-CF469973141F}" type="presParOf" srcId="{75F1D788-2EB4-4E44-A5A1-ED3AE8618AE8}" destId="{A3633DE5-8851-4085-947A-E641D9E242F1}" srcOrd="0" destOrd="0" presId="urn:microsoft.com/office/officeart/2008/layout/LinedList"/>
    <dgm:cxn modelId="{063AA1C8-4611-45A3-9AC3-1C45661B0765}" type="presParOf" srcId="{75F1D788-2EB4-4E44-A5A1-ED3AE8618AE8}" destId="{ADB1A849-2C4E-4F6D-8274-8A4BFA0D54E6}" srcOrd="1" destOrd="0" presId="urn:microsoft.com/office/officeart/2008/layout/LinedList"/>
    <dgm:cxn modelId="{D65130C0-412B-46A1-9A10-9780ECD45E26}" type="presParOf" srcId="{6FA8EF0E-24AC-41C5-B520-A2B8F1B3585B}" destId="{A0EF715C-3941-4A11-BE49-F553F9B607CB}" srcOrd="12" destOrd="0" presId="urn:microsoft.com/office/officeart/2008/layout/LinedList"/>
    <dgm:cxn modelId="{BA098759-8E6F-4BF6-828D-114BFF36CFF5}" type="presParOf" srcId="{6FA8EF0E-24AC-41C5-B520-A2B8F1B3585B}" destId="{3B9604E9-5084-4D2A-9AB6-1D48A4EBFE10}" srcOrd="13" destOrd="0" presId="urn:microsoft.com/office/officeart/2008/layout/LinedList"/>
    <dgm:cxn modelId="{471B0E17-DB2B-4280-9F8B-581EC546DFC0}" type="presParOf" srcId="{3B9604E9-5084-4D2A-9AB6-1D48A4EBFE10}" destId="{9387B621-EA4A-4463-B712-26CC7A6CB1A4}" srcOrd="0" destOrd="0" presId="urn:microsoft.com/office/officeart/2008/layout/LinedList"/>
    <dgm:cxn modelId="{364287C1-8B5C-424C-9660-FB8FAE822328}" type="presParOf" srcId="{3B9604E9-5084-4D2A-9AB6-1D48A4EBFE10}" destId="{B47EDA0F-E3A1-4450-B071-ACB6A47867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F07145-D491-4C0A-9B50-886DB12C241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8CB17B3-39EE-4C3E-8E50-B8C75E45A39B}">
      <dgm:prSet/>
      <dgm:spPr/>
      <dgm:t>
        <a:bodyPr/>
        <a:lstStyle/>
        <a:p>
          <a:r>
            <a:rPr lang="en-US"/>
            <a:t>Comando:</a:t>
          </a:r>
        </a:p>
      </dgm:t>
    </dgm:pt>
    <dgm:pt modelId="{C9909F69-61DF-4249-876F-B152E12B5C00}" type="parTrans" cxnId="{F194E766-2347-498F-A043-950E1F80C0D6}">
      <dgm:prSet/>
      <dgm:spPr/>
      <dgm:t>
        <a:bodyPr/>
        <a:lstStyle/>
        <a:p>
          <a:endParaRPr lang="en-US"/>
        </a:p>
      </dgm:t>
    </dgm:pt>
    <dgm:pt modelId="{E34EBD73-1E87-4FAC-8002-5354DD7B1493}" type="sibTrans" cxnId="{F194E766-2347-498F-A043-950E1F80C0D6}">
      <dgm:prSet/>
      <dgm:spPr/>
      <dgm:t>
        <a:bodyPr/>
        <a:lstStyle/>
        <a:p>
          <a:endParaRPr lang="en-US"/>
        </a:p>
      </dgm:t>
    </dgm:pt>
    <dgm:pt modelId="{120DF969-F6FF-4111-B152-14AD2D59FE6D}">
      <dgm:prSet/>
      <dgm:spPr/>
      <dgm:t>
        <a:bodyPr/>
        <a:lstStyle/>
        <a:p>
          <a:r>
            <a:rPr lang="en-US"/>
            <a:t>ionic start miApp blank</a:t>
          </a:r>
        </a:p>
      </dgm:t>
    </dgm:pt>
    <dgm:pt modelId="{4027A9B4-9D50-4232-B46B-A08B1F81E9C1}" type="parTrans" cxnId="{F3839D82-8582-4979-9245-ECA94A87F75A}">
      <dgm:prSet/>
      <dgm:spPr/>
      <dgm:t>
        <a:bodyPr/>
        <a:lstStyle/>
        <a:p>
          <a:endParaRPr lang="en-US"/>
        </a:p>
      </dgm:t>
    </dgm:pt>
    <dgm:pt modelId="{8A83C755-A49E-48EC-9A0A-2EC049FCD903}" type="sibTrans" cxnId="{F3839D82-8582-4979-9245-ECA94A87F75A}">
      <dgm:prSet/>
      <dgm:spPr/>
      <dgm:t>
        <a:bodyPr/>
        <a:lstStyle/>
        <a:p>
          <a:endParaRPr lang="en-US"/>
        </a:p>
      </dgm:t>
    </dgm:pt>
    <dgm:pt modelId="{A353B0F2-6E4F-4C7E-B85A-C70E24BCFAF7}">
      <dgm:prSet/>
      <dgm:spPr/>
      <dgm:t>
        <a:bodyPr/>
        <a:lstStyle/>
        <a:p>
          <a:r>
            <a:rPr lang="en-US"/>
            <a:t>• miApp: nombre del proyecto.</a:t>
          </a:r>
        </a:p>
      </dgm:t>
    </dgm:pt>
    <dgm:pt modelId="{584D755F-5861-490E-9615-FD99B8D5BBFE}" type="parTrans" cxnId="{0EAC338E-2235-4B9F-95B2-AAD68DCAFB58}">
      <dgm:prSet/>
      <dgm:spPr/>
      <dgm:t>
        <a:bodyPr/>
        <a:lstStyle/>
        <a:p>
          <a:endParaRPr lang="en-US"/>
        </a:p>
      </dgm:t>
    </dgm:pt>
    <dgm:pt modelId="{C412B518-9940-43B5-915B-D6DB05AC7348}" type="sibTrans" cxnId="{0EAC338E-2235-4B9F-95B2-AAD68DCAFB58}">
      <dgm:prSet/>
      <dgm:spPr/>
      <dgm:t>
        <a:bodyPr/>
        <a:lstStyle/>
        <a:p>
          <a:endParaRPr lang="en-US"/>
        </a:p>
      </dgm:t>
    </dgm:pt>
    <dgm:pt modelId="{F5BE5110-3DA2-40FC-BB7A-DD6CDFC9A797}">
      <dgm:prSet/>
      <dgm:spPr/>
      <dgm:t>
        <a:bodyPr/>
        <a:lstStyle/>
        <a:p>
          <a:r>
            <a:rPr lang="en-US"/>
            <a:t>• blank: plantilla base (otras: tabs, sidemenu, etc.).</a:t>
          </a:r>
        </a:p>
      </dgm:t>
    </dgm:pt>
    <dgm:pt modelId="{B01C1783-F978-4E3F-B7DB-386CCD213663}" type="parTrans" cxnId="{B776249F-2216-4992-97DE-EEEFC58D209F}">
      <dgm:prSet/>
      <dgm:spPr/>
      <dgm:t>
        <a:bodyPr/>
        <a:lstStyle/>
        <a:p>
          <a:endParaRPr lang="en-US"/>
        </a:p>
      </dgm:t>
    </dgm:pt>
    <dgm:pt modelId="{1539847B-7F2F-42AC-BB60-A119AA2A1F40}" type="sibTrans" cxnId="{B776249F-2216-4992-97DE-EEEFC58D209F}">
      <dgm:prSet/>
      <dgm:spPr/>
      <dgm:t>
        <a:bodyPr/>
        <a:lstStyle/>
        <a:p>
          <a:endParaRPr lang="en-US"/>
        </a:p>
      </dgm:t>
    </dgm:pt>
    <dgm:pt modelId="{79BD6DF0-A3B8-4A2A-83AB-2235B9F26E17}">
      <dgm:prSet/>
      <dgm:spPr/>
      <dgm:t>
        <a:bodyPr/>
        <a:lstStyle/>
        <a:p>
          <a:r>
            <a:rPr lang="en-US"/>
            <a:t>• Se puede integrar con Capacitor para funcionalidades nativas.</a:t>
          </a:r>
        </a:p>
      </dgm:t>
    </dgm:pt>
    <dgm:pt modelId="{5F3E37F8-709A-4CCA-BC87-637730F8574F}" type="parTrans" cxnId="{A0E30DBE-836D-4765-AE28-AB9344A34819}">
      <dgm:prSet/>
      <dgm:spPr/>
      <dgm:t>
        <a:bodyPr/>
        <a:lstStyle/>
        <a:p>
          <a:endParaRPr lang="en-US"/>
        </a:p>
      </dgm:t>
    </dgm:pt>
    <dgm:pt modelId="{F64F85BB-A11A-429D-8A56-C8A224BD4B55}" type="sibTrans" cxnId="{A0E30DBE-836D-4765-AE28-AB9344A34819}">
      <dgm:prSet/>
      <dgm:spPr/>
      <dgm:t>
        <a:bodyPr/>
        <a:lstStyle/>
        <a:p>
          <a:endParaRPr lang="en-US"/>
        </a:p>
      </dgm:t>
    </dgm:pt>
    <dgm:pt modelId="{7B12BF70-6A99-4471-9442-6C6348389D89}" type="pres">
      <dgm:prSet presAssocID="{6AF07145-D491-4C0A-9B50-886DB12C241B}" presName="vert0" presStyleCnt="0">
        <dgm:presLayoutVars>
          <dgm:dir/>
          <dgm:animOne val="branch"/>
          <dgm:animLvl val="lvl"/>
        </dgm:presLayoutVars>
      </dgm:prSet>
      <dgm:spPr/>
    </dgm:pt>
    <dgm:pt modelId="{465F6A29-F615-4DEC-80B8-2F307807B2B6}" type="pres">
      <dgm:prSet presAssocID="{F8CB17B3-39EE-4C3E-8E50-B8C75E45A39B}" presName="thickLine" presStyleLbl="alignNode1" presStyleIdx="0" presStyleCnt="5"/>
      <dgm:spPr/>
    </dgm:pt>
    <dgm:pt modelId="{B2009D26-406A-4A85-9315-A5C616797F3E}" type="pres">
      <dgm:prSet presAssocID="{F8CB17B3-39EE-4C3E-8E50-B8C75E45A39B}" presName="horz1" presStyleCnt="0"/>
      <dgm:spPr/>
    </dgm:pt>
    <dgm:pt modelId="{47AA55E1-D3B2-4F48-9B59-0D2166A31C06}" type="pres">
      <dgm:prSet presAssocID="{F8CB17B3-39EE-4C3E-8E50-B8C75E45A39B}" presName="tx1" presStyleLbl="revTx" presStyleIdx="0" presStyleCnt="5"/>
      <dgm:spPr/>
    </dgm:pt>
    <dgm:pt modelId="{11FF31A0-82CB-4EAB-AD24-FE96FC68E964}" type="pres">
      <dgm:prSet presAssocID="{F8CB17B3-39EE-4C3E-8E50-B8C75E45A39B}" presName="vert1" presStyleCnt="0"/>
      <dgm:spPr/>
    </dgm:pt>
    <dgm:pt modelId="{2DFD3043-AF1D-4F6A-BB25-CB74CFC0E277}" type="pres">
      <dgm:prSet presAssocID="{120DF969-F6FF-4111-B152-14AD2D59FE6D}" presName="thickLine" presStyleLbl="alignNode1" presStyleIdx="1" presStyleCnt="5"/>
      <dgm:spPr/>
    </dgm:pt>
    <dgm:pt modelId="{DB9F701F-9255-4A7C-882E-CAA921B758D7}" type="pres">
      <dgm:prSet presAssocID="{120DF969-F6FF-4111-B152-14AD2D59FE6D}" presName="horz1" presStyleCnt="0"/>
      <dgm:spPr/>
    </dgm:pt>
    <dgm:pt modelId="{C7BE9FD2-3D0E-45E7-8B64-7C0EAE8CBB26}" type="pres">
      <dgm:prSet presAssocID="{120DF969-F6FF-4111-B152-14AD2D59FE6D}" presName="tx1" presStyleLbl="revTx" presStyleIdx="1" presStyleCnt="5"/>
      <dgm:spPr/>
    </dgm:pt>
    <dgm:pt modelId="{CD6F4B9E-5C91-4FD6-856F-18EED5B0CCE1}" type="pres">
      <dgm:prSet presAssocID="{120DF969-F6FF-4111-B152-14AD2D59FE6D}" presName="vert1" presStyleCnt="0"/>
      <dgm:spPr/>
    </dgm:pt>
    <dgm:pt modelId="{5B8D14C4-2C2A-45FC-A27A-CBC927B19DEE}" type="pres">
      <dgm:prSet presAssocID="{A353B0F2-6E4F-4C7E-B85A-C70E24BCFAF7}" presName="thickLine" presStyleLbl="alignNode1" presStyleIdx="2" presStyleCnt="5"/>
      <dgm:spPr/>
    </dgm:pt>
    <dgm:pt modelId="{8D9B623B-B6D1-4F15-A067-1991AD4F003A}" type="pres">
      <dgm:prSet presAssocID="{A353B0F2-6E4F-4C7E-B85A-C70E24BCFAF7}" presName="horz1" presStyleCnt="0"/>
      <dgm:spPr/>
    </dgm:pt>
    <dgm:pt modelId="{15204C16-8CE4-4AAB-9C4F-6AFD898521E7}" type="pres">
      <dgm:prSet presAssocID="{A353B0F2-6E4F-4C7E-B85A-C70E24BCFAF7}" presName="tx1" presStyleLbl="revTx" presStyleIdx="2" presStyleCnt="5"/>
      <dgm:spPr/>
    </dgm:pt>
    <dgm:pt modelId="{5E4BF496-2624-4F04-88C2-9CC2F12785A8}" type="pres">
      <dgm:prSet presAssocID="{A353B0F2-6E4F-4C7E-B85A-C70E24BCFAF7}" presName="vert1" presStyleCnt="0"/>
      <dgm:spPr/>
    </dgm:pt>
    <dgm:pt modelId="{C3078BDA-4E31-4F53-8655-B7423F7FE63B}" type="pres">
      <dgm:prSet presAssocID="{F5BE5110-3DA2-40FC-BB7A-DD6CDFC9A797}" presName="thickLine" presStyleLbl="alignNode1" presStyleIdx="3" presStyleCnt="5"/>
      <dgm:spPr/>
    </dgm:pt>
    <dgm:pt modelId="{8BA1FB78-B00A-4E85-928D-A3660202764C}" type="pres">
      <dgm:prSet presAssocID="{F5BE5110-3DA2-40FC-BB7A-DD6CDFC9A797}" presName="horz1" presStyleCnt="0"/>
      <dgm:spPr/>
    </dgm:pt>
    <dgm:pt modelId="{54486523-13C0-415D-A456-63C5A5819AB4}" type="pres">
      <dgm:prSet presAssocID="{F5BE5110-3DA2-40FC-BB7A-DD6CDFC9A797}" presName="tx1" presStyleLbl="revTx" presStyleIdx="3" presStyleCnt="5"/>
      <dgm:spPr/>
    </dgm:pt>
    <dgm:pt modelId="{60A5AA5D-A5EB-461A-9CE5-E392FFE53AC6}" type="pres">
      <dgm:prSet presAssocID="{F5BE5110-3DA2-40FC-BB7A-DD6CDFC9A797}" presName="vert1" presStyleCnt="0"/>
      <dgm:spPr/>
    </dgm:pt>
    <dgm:pt modelId="{90EEC85C-AF61-4736-AD48-B756C5736130}" type="pres">
      <dgm:prSet presAssocID="{79BD6DF0-A3B8-4A2A-83AB-2235B9F26E17}" presName="thickLine" presStyleLbl="alignNode1" presStyleIdx="4" presStyleCnt="5"/>
      <dgm:spPr/>
    </dgm:pt>
    <dgm:pt modelId="{D09B7F7B-7F78-4D0E-BD0D-0F095F3F9E5D}" type="pres">
      <dgm:prSet presAssocID="{79BD6DF0-A3B8-4A2A-83AB-2235B9F26E17}" presName="horz1" presStyleCnt="0"/>
      <dgm:spPr/>
    </dgm:pt>
    <dgm:pt modelId="{6F2DBE65-6346-4AC9-98A7-2E967EBE3003}" type="pres">
      <dgm:prSet presAssocID="{79BD6DF0-A3B8-4A2A-83AB-2235B9F26E17}" presName="tx1" presStyleLbl="revTx" presStyleIdx="4" presStyleCnt="5"/>
      <dgm:spPr/>
    </dgm:pt>
    <dgm:pt modelId="{FF6C47BD-587E-45C5-B7C2-69855C36DFB4}" type="pres">
      <dgm:prSet presAssocID="{79BD6DF0-A3B8-4A2A-83AB-2235B9F26E17}" presName="vert1" presStyleCnt="0"/>
      <dgm:spPr/>
    </dgm:pt>
  </dgm:ptLst>
  <dgm:cxnLst>
    <dgm:cxn modelId="{E3BCE615-6BEF-4A50-B7DF-04CDF871906E}" type="presOf" srcId="{F8CB17B3-39EE-4C3E-8E50-B8C75E45A39B}" destId="{47AA55E1-D3B2-4F48-9B59-0D2166A31C06}" srcOrd="0" destOrd="0" presId="urn:microsoft.com/office/officeart/2008/layout/LinedList"/>
    <dgm:cxn modelId="{420AA92D-6EA7-4187-806A-08D4CE82D2EE}" type="presOf" srcId="{6AF07145-D491-4C0A-9B50-886DB12C241B}" destId="{7B12BF70-6A99-4471-9442-6C6348389D89}" srcOrd="0" destOrd="0" presId="urn:microsoft.com/office/officeart/2008/layout/LinedList"/>
    <dgm:cxn modelId="{673D4032-0706-48E9-8A1B-FA5D0C6A7385}" type="presOf" srcId="{79BD6DF0-A3B8-4A2A-83AB-2235B9F26E17}" destId="{6F2DBE65-6346-4AC9-98A7-2E967EBE3003}" srcOrd="0" destOrd="0" presId="urn:microsoft.com/office/officeart/2008/layout/LinedList"/>
    <dgm:cxn modelId="{F194E766-2347-498F-A043-950E1F80C0D6}" srcId="{6AF07145-D491-4C0A-9B50-886DB12C241B}" destId="{F8CB17B3-39EE-4C3E-8E50-B8C75E45A39B}" srcOrd="0" destOrd="0" parTransId="{C9909F69-61DF-4249-876F-B152E12B5C00}" sibTransId="{E34EBD73-1E87-4FAC-8002-5354DD7B1493}"/>
    <dgm:cxn modelId="{430A2C54-4C43-4FB0-BDB8-0453F7DED9D1}" type="presOf" srcId="{F5BE5110-3DA2-40FC-BB7A-DD6CDFC9A797}" destId="{54486523-13C0-415D-A456-63C5A5819AB4}" srcOrd="0" destOrd="0" presId="urn:microsoft.com/office/officeart/2008/layout/LinedList"/>
    <dgm:cxn modelId="{F3839D82-8582-4979-9245-ECA94A87F75A}" srcId="{6AF07145-D491-4C0A-9B50-886DB12C241B}" destId="{120DF969-F6FF-4111-B152-14AD2D59FE6D}" srcOrd="1" destOrd="0" parTransId="{4027A9B4-9D50-4232-B46B-A08B1F81E9C1}" sibTransId="{8A83C755-A49E-48EC-9A0A-2EC049FCD903}"/>
    <dgm:cxn modelId="{0EAC338E-2235-4B9F-95B2-AAD68DCAFB58}" srcId="{6AF07145-D491-4C0A-9B50-886DB12C241B}" destId="{A353B0F2-6E4F-4C7E-B85A-C70E24BCFAF7}" srcOrd="2" destOrd="0" parTransId="{584D755F-5861-490E-9615-FD99B8D5BBFE}" sibTransId="{C412B518-9940-43B5-915B-D6DB05AC7348}"/>
    <dgm:cxn modelId="{02EF368F-0382-45BD-9E08-C5B87414A033}" type="presOf" srcId="{A353B0F2-6E4F-4C7E-B85A-C70E24BCFAF7}" destId="{15204C16-8CE4-4AAB-9C4F-6AFD898521E7}" srcOrd="0" destOrd="0" presId="urn:microsoft.com/office/officeart/2008/layout/LinedList"/>
    <dgm:cxn modelId="{B776249F-2216-4992-97DE-EEEFC58D209F}" srcId="{6AF07145-D491-4C0A-9B50-886DB12C241B}" destId="{F5BE5110-3DA2-40FC-BB7A-DD6CDFC9A797}" srcOrd="3" destOrd="0" parTransId="{B01C1783-F978-4E3F-B7DB-386CCD213663}" sibTransId="{1539847B-7F2F-42AC-BB60-A119AA2A1F40}"/>
    <dgm:cxn modelId="{A0E30DBE-836D-4765-AE28-AB9344A34819}" srcId="{6AF07145-D491-4C0A-9B50-886DB12C241B}" destId="{79BD6DF0-A3B8-4A2A-83AB-2235B9F26E17}" srcOrd="4" destOrd="0" parTransId="{5F3E37F8-709A-4CCA-BC87-637730F8574F}" sibTransId="{F64F85BB-A11A-429D-8A56-C8A224BD4B55}"/>
    <dgm:cxn modelId="{15894FDF-825C-4A72-A944-313339B482EA}" type="presOf" srcId="{120DF969-F6FF-4111-B152-14AD2D59FE6D}" destId="{C7BE9FD2-3D0E-45E7-8B64-7C0EAE8CBB26}" srcOrd="0" destOrd="0" presId="urn:microsoft.com/office/officeart/2008/layout/LinedList"/>
    <dgm:cxn modelId="{567D4A29-6E51-43C0-A704-6B1C90A792F9}" type="presParOf" srcId="{7B12BF70-6A99-4471-9442-6C6348389D89}" destId="{465F6A29-F615-4DEC-80B8-2F307807B2B6}" srcOrd="0" destOrd="0" presId="urn:microsoft.com/office/officeart/2008/layout/LinedList"/>
    <dgm:cxn modelId="{74CDB17F-A11A-496B-B7E1-0FF99BDC1D96}" type="presParOf" srcId="{7B12BF70-6A99-4471-9442-6C6348389D89}" destId="{B2009D26-406A-4A85-9315-A5C616797F3E}" srcOrd="1" destOrd="0" presId="urn:microsoft.com/office/officeart/2008/layout/LinedList"/>
    <dgm:cxn modelId="{F01C0D2C-02D4-4D79-BA0B-DBFBF7B157FA}" type="presParOf" srcId="{B2009D26-406A-4A85-9315-A5C616797F3E}" destId="{47AA55E1-D3B2-4F48-9B59-0D2166A31C06}" srcOrd="0" destOrd="0" presId="urn:microsoft.com/office/officeart/2008/layout/LinedList"/>
    <dgm:cxn modelId="{DBA3853A-A389-40ED-B989-732E52AB7204}" type="presParOf" srcId="{B2009D26-406A-4A85-9315-A5C616797F3E}" destId="{11FF31A0-82CB-4EAB-AD24-FE96FC68E964}" srcOrd="1" destOrd="0" presId="urn:microsoft.com/office/officeart/2008/layout/LinedList"/>
    <dgm:cxn modelId="{128A5629-73D5-4355-8EFA-5C4FF69FDECC}" type="presParOf" srcId="{7B12BF70-6A99-4471-9442-6C6348389D89}" destId="{2DFD3043-AF1D-4F6A-BB25-CB74CFC0E277}" srcOrd="2" destOrd="0" presId="urn:microsoft.com/office/officeart/2008/layout/LinedList"/>
    <dgm:cxn modelId="{65F92ADD-4113-45C1-BC2C-0F3556106801}" type="presParOf" srcId="{7B12BF70-6A99-4471-9442-6C6348389D89}" destId="{DB9F701F-9255-4A7C-882E-CAA921B758D7}" srcOrd="3" destOrd="0" presId="urn:microsoft.com/office/officeart/2008/layout/LinedList"/>
    <dgm:cxn modelId="{7920886A-EBE2-4306-B080-3774EF564E22}" type="presParOf" srcId="{DB9F701F-9255-4A7C-882E-CAA921B758D7}" destId="{C7BE9FD2-3D0E-45E7-8B64-7C0EAE8CBB26}" srcOrd="0" destOrd="0" presId="urn:microsoft.com/office/officeart/2008/layout/LinedList"/>
    <dgm:cxn modelId="{1EA915F7-BB1D-4297-B369-79E11376BE7A}" type="presParOf" srcId="{DB9F701F-9255-4A7C-882E-CAA921B758D7}" destId="{CD6F4B9E-5C91-4FD6-856F-18EED5B0CCE1}" srcOrd="1" destOrd="0" presId="urn:microsoft.com/office/officeart/2008/layout/LinedList"/>
    <dgm:cxn modelId="{3D6424BA-CD4E-4E61-8489-46843EEE8D21}" type="presParOf" srcId="{7B12BF70-6A99-4471-9442-6C6348389D89}" destId="{5B8D14C4-2C2A-45FC-A27A-CBC927B19DEE}" srcOrd="4" destOrd="0" presId="urn:microsoft.com/office/officeart/2008/layout/LinedList"/>
    <dgm:cxn modelId="{40D77760-98B0-4BBD-9143-289D263ED017}" type="presParOf" srcId="{7B12BF70-6A99-4471-9442-6C6348389D89}" destId="{8D9B623B-B6D1-4F15-A067-1991AD4F003A}" srcOrd="5" destOrd="0" presId="urn:microsoft.com/office/officeart/2008/layout/LinedList"/>
    <dgm:cxn modelId="{A7828E65-255F-401F-8292-45C65429D565}" type="presParOf" srcId="{8D9B623B-B6D1-4F15-A067-1991AD4F003A}" destId="{15204C16-8CE4-4AAB-9C4F-6AFD898521E7}" srcOrd="0" destOrd="0" presId="urn:microsoft.com/office/officeart/2008/layout/LinedList"/>
    <dgm:cxn modelId="{9B21D0E4-612A-475D-AA0B-172CFE39BAED}" type="presParOf" srcId="{8D9B623B-B6D1-4F15-A067-1991AD4F003A}" destId="{5E4BF496-2624-4F04-88C2-9CC2F12785A8}" srcOrd="1" destOrd="0" presId="urn:microsoft.com/office/officeart/2008/layout/LinedList"/>
    <dgm:cxn modelId="{DD530A11-A98B-4D51-86F6-3DCC0A4C70A0}" type="presParOf" srcId="{7B12BF70-6A99-4471-9442-6C6348389D89}" destId="{C3078BDA-4E31-4F53-8655-B7423F7FE63B}" srcOrd="6" destOrd="0" presId="urn:microsoft.com/office/officeart/2008/layout/LinedList"/>
    <dgm:cxn modelId="{A627E688-7903-4F19-8603-4B2A953C9B4B}" type="presParOf" srcId="{7B12BF70-6A99-4471-9442-6C6348389D89}" destId="{8BA1FB78-B00A-4E85-928D-A3660202764C}" srcOrd="7" destOrd="0" presId="urn:microsoft.com/office/officeart/2008/layout/LinedList"/>
    <dgm:cxn modelId="{81B0A6AD-4CDA-4F38-B704-868DC384B239}" type="presParOf" srcId="{8BA1FB78-B00A-4E85-928D-A3660202764C}" destId="{54486523-13C0-415D-A456-63C5A5819AB4}" srcOrd="0" destOrd="0" presId="urn:microsoft.com/office/officeart/2008/layout/LinedList"/>
    <dgm:cxn modelId="{EEA78513-6178-476F-A0C0-948F2DBA3A46}" type="presParOf" srcId="{8BA1FB78-B00A-4E85-928D-A3660202764C}" destId="{60A5AA5D-A5EB-461A-9CE5-E392FFE53AC6}" srcOrd="1" destOrd="0" presId="urn:microsoft.com/office/officeart/2008/layout/LinedList"/>
    <dgm:cxn modelId="{0BD87DE2-936A-4A51-9FDB-F2D0E3459086}" type="presParOf" srcId="{7B12BF70-6A99-4471-9442-6C6348389D89}" destId="{90EEC85C-AF61-4736-AD48-B756C5736130}" srcOrd="8" destOrd="0" presId="urn:microsoft.com/office/officeart/2008/layout/LinedList"/>
    <dgm:cxn modelId="{2E5FFA64-EAB6-44BC-B9E1-6A981A2D994F}" type="presParOf" srcId="{7B12BF70-6A99-4471-9442-6C6348389D89}" destId="{D09B7F7B-7F78-4D0E-BD0D-0F095F3F9E5D}" srcOrd="9" destOrd="0" presId="urn:microsoft.com/office/officeart/2008/layout/LinedList"/>
    <dgm:cxn modelId="{3BF5058E-B492-47A4-A9D5-36597C73B10C}" type="presParOf" srcId="{D09B7F7B-7F78-4D0E-BD0D-0F095F3F9E5D}" destId="{6F2DBE65-6346-4AC9-98A7-2E967EBE3003}" srcOrd="0" destOrd="0" presId="urn:microsoft.com/office/officeart/2008/layout/LinedList"/>
    <dgm:cxn modelId="{31EC7F63-BC84-4450-898B-4109B41DBDA5}" type="presParOf" srcId="{D09B7F7B-7F78-4D0E-BD0D-0F095F3F9E5D}" destId="{FF6C47BD-587E-45C5-B7C2-69855C36DF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0FCFDF-A0C7-4007-B03D-DF884EA132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F31767-55E8-48CD-8249-9D1E5420E408}">
      <dgm:prSet/>
      <dgm:spPr/>
      <dgm:t>
        <a:bodyPr/>
        <a:lstStyle/>
        <a:p>
          <a:r>
            <a:rPr lang="en-US"/>
            <a:t>• ionic serve → inicia servidor de desarrollo.</a:t>
          </a:r>
        </a:p>
      </dgm:t>
    </dgm:pt>
    <dgm:pt modelId="{23CEDFD6-6909-4512-92B9-77D4F42C251D}" type="parTrans" cxnId="{DD61B957-F663-4E3E-852A-EC3BB8BFB377}">
      <dgm:prSet/>
      <dgm:spPr/>
      <dgm:t>
        <a:bodyPr/>
        <a:lstStyle/>
        <a:p>
          <a:endParaRPr lang="en-US"/>
        </a:p>
      </dgm:t>
    </dgm:pt>
    <dgm:pt modelId="{75FD1A23-4BA2-4F3D-8531-7E452294E225}" type="sibTrans" cxnId="{DD61B957-F663-4E3E-852A-EC3BB8BFB377}">
      <dgm:prSet/>
      <dgm:spPr/>
      <dgm:t>
        <a:bodyPr/>
        <a:lstStyle/>
        <a:p>
          <a:endParaRPr lang="en-US"/>
        </a:p>
      </dgm:t>
    </dgm:pt>
    <dgm:pt modelId="{DDCDC61D-45CE-494F-9CE4-DD4D203E5D92}">
      <dgm:prSet/>
      <dgm:spPr/>
      <dgm:t>
        <a:bodyPr/>
        <a:lstStyle/>
        <a:p>
          <a:r>
            <a:rPr lang="en-US"/>
            <a:t>• ionic generate page nombre → crea una nueva página.</a:t>
          </a:r>
        </a:p>
      </dgm:t>
    </dgm:pt>
    <dgm:pt modelId="{FB2798AB-C64A-4796-8DB0-BCDE259ABDDB}" type="parTrans" cxnId="{A3C7402A-75CF-4B43-BE99-0E9B4AC6B6A0}">
      <dgm:prSet/>
      <dgm:spPr/>
      <dgm:t>
        <a:bodyPr/>
        <a:lstStyle/>
        <a:p>
          <a:endParaRPr lang="en-US"/>
        </a:p>
      </dgm:t>
    </dgm:pt>
    <dgm:pt modelId="{19D26298-D654-4AE1-95A7-BE5E22DF5FCF}" type="sibTrans" cxnId="{A3C7402A-75CF-4B43-BE99-0E9B4AC6B6A0}">
      <dgm:prSet/>
      <dgm:spPr/>
      <dgm:t>
        <a:bodyPr/>
        <a:lstStyle/>
        <a:p>
          <a:endParaRPr lang="en-US"/>
        </a:p>
      </dgm:t>
    </dgm:pt>
    <dgm:pt modelId="{3AACAB08-2C9B-4604-8ACF-956109F617E1}">
      <dgm:prSet/>
      <dgm:spPr/>
      <dgm:t>
        <a:bodyPr/>
        <a:lstStyle/>
        <a:p>
          <a:r>
            <a:rPr lang="en-US"/>
            <a:t>• ionic build → compila el proyecto para producción.</a:t>
          </a:r>
        </a:p>
      </dgm:t>
    </dgm:pt>
    <dgm:pt modelId="{5237F30D-11E2-4BA0-A0D9-286FEB8E556B}" type="parTrans" cxnId="{097F088F-8461-4464-B513-B81B0ACAB9D2}">
      <dgm:prSet/>
      <dgm:spPr/>
      <dgm:t>
        <a:bodyPr/>
        <a:lstStyle/>
        <a:p>
          <a:endParaRPr lang="en-US"/>
        </a:p>
      </dgm:t>
    </dgm:pt>
    <dgm:pt modelId="{0577D84E-48DB-4AE0-9A4E-B98106EB903C}" type="sibTrans" cxnId="{097F088F-8461-4464-B513-B81B0ACAB9D2}">
      <dgm:prSet/>
      <dgm:spPr/>
      <dgm:t>
        <a:bodyPr/>
        <a:lstStyle/>
        <a:p>
          <a:endParaRPr lang="en-US"/>
        </a:p>
      </dgm:t>
    </dgm:pt>
    <dgm:pt modelId="{9A8B6AFF-54C8-41C6-B9BA-01B64B83D777}">
      <dgm:prSet/>
      <dgm:spPr/>
      <dgm:t>
        <a:bodyPr/>
        <a:lstStyle/>
        <a:p>
          <a:r>
            <a:rPr lang="en-US"/>
            <a:t>• ionic capacitor add android|ios → añade plataforma móvil.</a:t>
          </a:r>
        </a:p>
      </dgm:t>
    </dgm:pt>
    <dgm:pt modelId="{E6B713EE-EE72-4DE2-A24C-3FAA2EB11312}" type="parTrans" cxnId="{98DC2FE8-0EFC-47A6-BF74-565BE905CBAB}">
      <dgm:prSet/>
      <dgm:spPr/>
      <dgm:t>
        <a:bodyPr/>
        <a:lstStyle/>
        <a:p>
          <a:endParaRPr lang="en-US"/>
        </a:p>
      </dgm:t>
    </dgm:pt>
    <dgm:pt modelId="{5E80B804-9958-43FD-8E79-0BD1340582B3}" type="sibTrans" cxnId="{98DC2FE8-0EFC-47A6-BF74-565BE905CBAB}">
      <dgm:prSet/>
      <dgm:spPr/>
      <dgm:t>
        <a:bodyPr/>
        <a:lstStyle/>
        <a:p>
          <a:endParaRPr lang="en-US"/>
        </a:p>
      </dgm:t>
    </dgm:pt>
    <dgm:pt modelId="{42842D3C-7CCF-4DB8-ABC7-46DDBBD9515F}">
      <dgm:prSet/>
      <dgm:spPr/>
      <dgm:t>
        <a:bodyPr/>
        <a:lstStyle/>
        <a:p>
          <a:r>
            <a:rPr lang="en-US"/>
            <a:t>• ionic capacitor run android|ios → ejecuta en dispositivo/emulador.</a:t>
          </a:r>
        </a:p>
      </dgm:t>
    </dgm:pt>
    <dgm:pt modelId="{A7B40C0A-DBF3-41CD-B943-55C49A85008D}" type="parTrans" cxnId="{1F7E800A-2AE0-48C0-B15C-8DBCBC2F9619}">
      <dgm:prSet/>
      <dgm:spPr/>
      <dgm:t>
        <a:bodyPr/>
        <a:lstStyle/>
        <a:p>
          <a:endParaRPr lang="en-US"/>
        </a:p>
      </dgm:t>
    </dgm:pt>
    <dgm:pt modelId="{CE2A38FF-A71F-439C-9BDB-0F787E59034B}" type="sibTrans" cxnId="{1F7E800A-2AE0-48C0-B15C-8DBCBC2F9619}">
      <dgm:prSet/>
      <dgm:spPr/>
      <dgm:t>
        <a:bodyPr/>
        <a:lstStyle/>
        <a:p>
          <a:endParaRPr lang="en-US"/>
        </a:p>
      </dgm:t>
    </dgm:pt>
    <dgm:pt modelId="{2EFCF4D3-B272-4EF3-A69E-DD05D8093EA9}">
      <dgm:prSet/>
      <dgm:spPr/>
      <dgm:t>
        <a:bodyPr/>
        <a:lstStyle/>
        <a:p>
          <a:r>
            <a:rPr lang="en-US"/>
            <a:t>• ionic doctor check → diagnostica problemas en el proyecto.</a:t>
          </a:r>
        </a:p>
      </dgm:t>
    </dgm:pt>
    <dgm:pt modelId="{C5145AD5-44AF-4507-A2B0-D9C8232C0751}" type="parTrans" cxnId="{02B03D58-EEFD-405B-8323-2934E83E342F}">
      <dgm:prSet/>
      <dgm:spPr/>
      <dgm:t>
        <a:bodyPr/>
        <a:lstStyle/>
        <a:p>
          <a:endParaRPr lang="en-US"/>
        </a:p>
      </dgm:t>
    </dgm:pt>
    <dgm:pt modelId="{73C05989-9399-438D-BCC8-2A3F808613C8}" type="sibTrans" cxnId="{02B03D58-EEFD-405B-8323-2934E83E342F}">
      <dgm:prSet/>
      <dgm:spPr/>
      <dgm:t>
        <a:bodyPr/>
        <a:lstStyle/>
        <a:p>
          <a:endParaRPr lang="en-US"/>
        </a:p>
      </dgm:t>
    </dgm:pt>
    <dgm:pt modelId="{F9966B81-079E-417C-924E-B4EF6ABBF1EC}" type="pres">
      <dgm:prSet presAssocID="{930FCFDF-A0C7-4007-B03D-DF884EA132B4}" presName="linear" presStyleCnt="0">
        <dgm:presLayoutVars>
          <dgm:animLvl val="lvl"/>
          <dgm:resizeHandles val="exact"/>
        </dgm:presLayoutVars>
      </dgm:prSet>
      <dgm:spPr/>
    </dgm:pt>
    <dgm:pt modelId="{FF9C557F-7892-4D11-9A60-EA6F55757A5C}" type="pres">
      <dgm:prSet presAssocID="{AAF31767-55E8-48CD-8249-9D1E5420E40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B5B1A77-14C0-4B5C-A5A8-1795B7B1674B}" type="pres">
      <dgm:prSet presAssocID="{75FD1A23-4BA2-4F3D-8531-7E452294E225}" presName="spacer" presStyleCnt="0"/>
      <dgm:spPr/>
    </dgm:pt>
    <dgm:pt modelId="{AE1A37A3-1B86-4DBA-A69E-BF736B4EE0B9}" type="pres">
      <dgm:prSet presAssocID="{DDCDC61D-45CE-494F-9CE4-DD4D203E5D9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6EF3869-FF60-4ADA-9EC1-70A78767F844}" type="pres">
      <dgm:prSet presAssocID="{19D26298-D654-4AE1-95A7-BE5E22DF5FCF}" presName="spacer" presStyleCnt="0"/>
      <dgm:spPr/>
    </dgm:pt>
    <dgm:pt modelId="{D628D11F-32BB-4DA0-9BD6-700641AAB440}" type="pres">
      <dgm:prSet presAssocID="{3AACAB08-2C9B-4604-8ACF-956109F617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4A45D1-0108-440B-9EE2-ECDE5558D37B}" type="pres">
      <dgm:prSet presAssocID="{0577D84E-48DB-4AE0-9A4E-B98106EB903C}" presName="spacer" presStyleCnt="0"/>
      <dgm:spPr/>
    </dgm:pt>
    <dgm:pt modelId="{E71C7256-3657-4E11-9C36-2B54A7CF4C0C}" type="pres">
      <dgm:prSet presAssocID="{9A8B6AFF-54C8-41C6-B9BA-01B64B83D77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B379E2B-858E-4C6B-BDEB-4AD0E5F36DFD}" type="pres">
      <dgm:prSet presAssocID="{5E80B804-9958-43FD-8E79-0BD1340582B3}" presName="spacer" presStyleCnt="0"/>
      <dgm:spPr/>
    </dgm:pt>
    <dgm:pt modelId="{765EF9ED-E9E3-4934-813E-8EBF2BD75421}" type="pres">
      <dgm:prSet presAssocID="{42842D3C-7CCF-4DB8-ABC7-46DDBBD9515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7E04D0D-297C-4C4E-A621-5BD6C3420765}" type="pres">
      <dgm:prSet presAssocID="{CE2A38FF-A71F-439C-9BDB-0F787E59034B}" presName="spacer" presStyleCnt="0"/>
      <dgm:spPr/>
    </dgm:pt>
    <dgm:pt modelId="{2750AD99-2FAB-41C9-B296-CFBE7699154D}" type="pres">
      <dgm:prSet presAssocID="{2EFCF4D3-B272-4EF3-A69E-DD05D8093EA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F7E800A-2AE0-48C0-B15C-8DBCBC2F9619}" srcId="{930FCFDF-A0C7-4007-B03D-DF884EA132B4}" destId="{42842D3C-7CCF-4DB8-ABC7-46DDBBD9515F}" srcOrd="4" destOrd="0" parTransId="{A7B40C0A-DBF3-41CD-B943-55C49A85008D}" sibTransId="{CE2A38FF-A71F-439C-9BDB-0F787E59034B}"/>
    <dgm:cxn modelId="{286E9917-A817-4489-88E2-1F6A48514BC3}" type="presOf" srcId="{DDCDC61D-45CE-494F-9CE4-DD4D203E5D92}" destId="{AE1A37A3-1B86-4DBA-A69E-BF736B4EE0B9}" srcOrd="0" destOrd="0" presId="urn:microsoft.com/office/officeart/2005/8/layout/vList2"/>
    <dgm:cxn modelId="{38113D27-7C5F-4767-B430-471337D96F7C}" type="presOf" srcId="{9A8B6AFF-54C8-41C6-B9BA-01B64B83D777}" destId="{E71C7256-3657-4E11-9C36-2B54A7CF4C0C}" srcOrd="0" destOrd="0" presId="urn:microsoft.com/office/officeart/2005/8/layout/vList2"/>
    <dgm:cxn modelId="{A3C7402A-75CF-4B43-BE99-0E9B4AC6B6A0}" srcId="{930FCFDF-A0C7-4007-B03D-DF884EA132B4}" destId="{DDCDC61D-45CE-494F-9CE4-DD4D203E5D92}" srcOrd="1" destOrd="0" parTransId="{FB2798AB-C64A-4796-8DB0-BCDE259ABDDB}" sibTransId="{19D26298-D654-4AE1-95A7-BE5E22DF5FCF}"/>
    <dgm:cxn modelId="{DD61B957-F663-4E3E-852A-EC3BB8BFB377}" srcId="{930FCFDF-A0C7-4007-B03D-DF884EA132B4}" destId="{AAF31767-55E8-48CD-8249-9D1E5420E408}" srcOrd="0" destOrd="0" parTransId="{23CEDFD6-6909-4512-92B9-77D4F42C251D}" sibTransId="{75FD1A23-4BA2-4F3D-8531-7E452294E225}"/>
    <dgm:cxn modelId="{02B03D58-EEFD-405B-8323-2934E83E342F}" srcId="{930FCFDF-A0C7-4007-B03D-DF884EA132B4}" destId="{2EFCF4D3-B272-4EF3-A69E-DD05D8093EA9}" srcOrd="5" destOrd="0" parTransId="{C5145AD5-44AF-4507-A2B0-D9C8232C0751}" sibTransId="{73C05989-9399-438D-BCC8-2A3F808613C8}"/>
    <dgm:cxn modelId="{097F088F-8461-4464-B513-B81B0ACAB9D2}" srcId="{930FCFDF-A0C7-4007-B03D-DF884EA132B4}" destId="{3AACAB08-2C9B-4604-8ACF-956109F617E1}" srcOrd="2" destOrd="0" parTransId="{5237F30D-11E2-4BA0-A0D9-286FEB8E556B}" sibTransId="{0577D84E-48DB-4AE0-9A4E-B98106EB903C}"/>
    <dgm:cxn modelId="{D36B76A8-23BD-4032-8AE2-EEBE783A6DA9}" type="presOf" srcId="{42842D3C-7CCF-4DB8-ABC7-46DDBBD9515F}" destId="{765EF9ED-E9E3-4934-813E-8EBF2BD75421}" srcOrd="0" destOrd="0" presId="urn:microsoft.com/office/officeart/2005/8/layout/vList2"/>
    <dgm:cxn modelId="{5428E6B8-B3AA-4EDA-8024-980CD282E9FE}" type="presOf" srcId="{930FCFDF-A0C7-4007-B03D-DF884EA132B4}" destId="{F9966B81-079E-417C-924E-B4EF6ABBF1EC}" srcOrd="0" destOrd="0" presId="urn:microsoft.com/office/officeart/2005/8/layout/vList2"/>
    <dgm:cxn modelId="{46FE36C6-5B9B-4898-9C50-5D5A6B78862F}" type="presOf" srcId="{AAF31767-55E8-48CD-8249-9D1E5420E408}" destId="{FF9C557F-7892-4D11-9A60-EA6F55757A5C}" srcOrd="0" destOrd="0" presId="urn:microsoft.com/office/officeart/2005/8/layout/vList2"/>
    <dgm:cxn modelId="{0F99C5CC-C7A9-4D67-98C8-6552A0C50436}" type="presOf" srcId="{3AACAB08-2C9B-4604-8ACF-956109F617E1}" destId="{D628D11F-32BB-4DA0-9BD6-700641AAB440}" srcOrd="0" destOrd="0" presId="urn:microsoft.com/office/officeart/2005/8/layout/vList2"/>
    <dgm:cxn modelId="{AC82D6E5-5487-4099-9CF3-C727287C7491}" type="presOf" srcId="{2EFCF4D3-B272-4EF3-A69E-DD05D8093EA9}" destId="{2750AD99-2FAB-41C9-B296-CFBE7699154D}" srcOrd="0" destOrd="0" presId="urn:microsoft.com/office/officeart/2005/8/layout/vList2"/>
    <dgm:cxn modelId="{98DC2FE8-0EFC-47A6-BF74-565BE905CBAB}" srcId="{930FCFDF-A0C7-4007-B03D-DF884EA132B4}" destId="{9A8B6AFF-54C8-41C6-B9BA-01B64B83D777}" srcOrd="3" destOrd="0" parTransId="{E6B713EE-EE72-4DE2-A24C-3FAA2EB11312}" sibTransId="{5E80B804-9958-43FD-8E79-0BD1340582B3}"/>
    <dgm:cxn modelId="{1F1D7908-DCE1-4F20-B294-1D7DD1390BE5}" type="presParOf" srcId="{F9966B81-079E-417C-924E-B4EF6ABBF1EC}" destId="{FF9C557F-7892-4D11-9A60-EA6F55757A5C}" srcOrd="0" destOrd="0" presId="urn:microsoft.com/office/officeart/2005/8/layout/vList2"/>
    <dgm:cxn modelId="{6507667C-2181-47C0-A000-3A1C3C075862}" type="presParOf" srcId="{F9966B81-079E-417C-924E-B4EF6ABBF1EC}" destId="{8B5B1A77-14C0-4B5C-A5A8-1795B7B1674B}" srcOrd="1" destOrd="0" presId="urn:microsoft.com/office/officeart/2005/8/layout/vList2"/>
    <dgm:cxn modelId="{1C20D1C4-00A7-4641-96DD-7AC9AC2D4DC0}" type="presParOf" srcId="{F9966B81-079E-417C-924E-B4EF6ABBF1EC}" destId="{AE1A37A3-1B86-4DBA-A69E-BF736B4EE0B9}" srcOrd="2" destOrd="0" presId="urn:microsoft.com/office/officeart/2005/8/layout/vList2"/>
    <dgm:cxn modelId="{37036AF9-6212-4860-A0FE-D472F4B32912}" type="presParOf" srcId="{F9966B81-079E-417C-924E-B4EF6ABBF1EC}" destId="{96EF3869-FF60-4ADA-9EC1-70A78767F844}" srcOrd="3" destOrd="0" presId="urn:microsoft.com/office/officeart/2005/8/layout/vList2"/>
    <dgm:cxn modelId="{6C2F2CD0-9030-4A0A-AFDC-5635CC355146}" type="presParOf" srcId="{F9966B81-079E-417C-924E-B4EF6ABBF1EC}" destId="{D628D11F-32BB-4DA0-9BD6-700641AAB440}" srcOrd="4" destOrd="0" presId="urn:microsoft.com/office/officeart/2005/8/layout/vList2"/>
    <dgm:cxn modelId="{E531CE1C-CBC5-4F70-ADFF-46F81EB437D4}" type="presParOf" srcId="{F9966B81-079E-417C-924E-B4EF6ABBF1EC}" destId="{F94A45D1-0108-440B-9EE2-ECDE5558D37B}" srcOrd="5" destOrd="0" presId="urn:microsoft.com/office/officeart/2005/8/layout/vList2"/>
    <dgm:cxn modelId="{DE91C0E4-039A-4230-A3D5-FD25E0FAF543}" type="presParOf" srcId="{F9966B81-079E-417C-924E-B4EF6ABBF1EC}" destId="{E71C7256-3657-4E11-9C36-2B54A7CF4C0C}" srcOrd="6" destOrd="0" presId="urn:microsoft.com/office/officeart/2005/8/layout/vList2"/>
    <dgm:cxn modelId="{E34B4FF2-53BF-4252-BCE6-5E398B0DCE64}" type="presParOf" srcId="{F9966B81-079E-417C-924E-B4EF6ABBF1EC}" destId="{EB379E2B-858E-4C6B-BDEB-4AD0E5F36DFD}" srcOrd="7" destOrd="0" presId="urn:microsoft.com/office/officeart/2005/8/layout/vList2"/>
    <dgm:cxn modelId="{8646763F-18F9-49C9-B6D0-91944636CF86}" type="presParOf" srcId="{F9966B81-079E-417C-924E-B4EF6ABBF1EC}" destId="{765EF9ED-E9E3-4934-813E-8EBF2BD75421}" srcOrd="8" destOrd="0" presId="urn:microsoft.com/office/officeart/2005/8/layout/vList2"/>
    <dgm:cxn modelId="{6363D94C-E0EA-4154-9255-7636F5E7E5FF}" type="presParOf" srcId="{F9966B81-079E-417C-924E-B4EF6ABBF1EC}" destId="{B7E04D0D-297C-4C4E-A621-5BD6C3420765}" srcOrd="9" destOrd="0" presId="urn:microsoft.com/office/officeart/2005/8/layout/vList2"/>
    <dgm:cxn modelId="{B52B2F30-A5A5-4DFB-8D34-FE70CD27D57C}" type="presParOf" srcId="{F9966B81-079E-417C-924E-B4EF6ABBF1EC}" destId="{2750AD99-2FAB-41C9-B296-CFBE7699154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AA6119-5AD2-4E11-9404-EF30680090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724E93-44B4-455A-9F5D-C278C3DD2639}">
      <dgm:prSet/>
      <dgm:spPr/>
      <dgm:t>
        <a:bodyPr/>
        <a:lstStyle/>
        <a:p>
          <a:r>
            <a:rPr lang="en-US"/>
            <a:t>• Ionic es un framework potente para aplicaciones multiplataforma.</a:t>
          </a:r>
        </a:p>
      </dgm:t>
    </dgm:pt>
    <dgm:pt modelId="{831AE85C-4CFA-4E5C-8742-9075BC628BB5}" type="parTrans" cxnId="{42DF0B18-5A34-42CB-B3CE-13A44EE8F4FD}">
      <dgm:prSet/>
      <dgm:spPr/>
      <dgm:t>
        <a:bodyPr/>
        <a:lstStyle/>
        <a:p>
          <a:endParaRPr lang="en-US"/>
        </a:p>
      </dgm:t>
    </dgm:pt>
    <dgm:pt modelId="{3E4B4179-4EF4-466F-984A-3AC44F582705}" type="sibTrans" cxnId="{42DF0B18-5A34-42CB-B3CE-13A44EE8F4FD}">
      <dgm:prSet/>
      <dgm:spPr/>
      <dgm:t>
        <a:bodyPr/>
        <a:lstStyle/>
        <a:p>
          <a:endParaRPr lang="en-US"/>
        </a:p>
      </dgm:t>
    </dgm:pt>
    <dgm:pt modelId="{6032D1BA-4722-4B20-B23A-B294DD550B4E}">
      <dgm:prSet/>
      <dgm:spPr/>
      <dgm:t>
        <a:bodyPr/>
        <a:lstStyle/>
        <a:p>
          <a:r>
            <a:rPr lang="en-US"/>
            <a:t>• Usa tecnologías web modernas y se integra con Angular/React/Vue.</a:t>
          </a:r>
        </a:p>
      </dgm:t>
    </dgm:pt>
    <dgm:pt modelId="{5226728D-F789-4F0F-A0E3-CEBF56FC9F4C}" type="parTrans" cxnId="{550764C0-3E77-44FB-89A5-41027D49E8CB}">
      <dgm:prSet/>
      <dgm:spPr/>
      <dgm:t>
        <a:bodyPr/>
        <a:lstStyle/>
        <a:p>
          <a:endParaRPr lang="en-US"/>
        </a:p>
      </dgm:t>
    </dgm:pt>
    <dgm:pt modelId="{C61411E0-12CD-4F3A-A30D-7B9A9DA7F6B1}" type="sibTrans" cxnId="{550764C0-3E77-44FB-89A5-41027D49E8CB}">
      <dgm:prSet/>
      <dgm:spPr/>
      <dgm:t>
        <a:bodyPr/>
        <a:lstStyle/>
        <a:p>
          <a:endParaRPr lang="en-US"/>
        </a:p>
      </dgm:t>
    </dgm:pt>
    <dgm:pt modelId="{1B069417-22E8-4E24-AA54-8597B37AF8D6}">
      <dgm:prSet/>
      <dgm:spPr/>
      <dgm:t>
        <a:bodyPr/>
        <a:lstStyle/>
        <a:p>
          <a:r>
            <a:rPr lang="en-US"/>
            <a:t>• Los comandos básicos permiten crear, servir, generar y compilar proyectos.</a:t>
          </a:r>
        </a:p>
      </dgm:t>
    </dgm:pt>
    <dgm:pt modelId="{40AD8BA8-3670-47CD-89BD-1884727E00EC}" type="parTrans" cxnId="{B86BC9A1-7F83-4B3A-8356-2237EC7AD546}">
      <dgm:prSet/>
      <dgm:spPr/>
      <dgm:t>
        <a:bodyPr/>
        <a:lstStyle/>
        <a:p>
          <a:endParaRPr lang="en-US"/>
        </a:p>
      </dgm:t>
    </dgm:pt>
    <dgm:pt modelId="{8B207C3A-6BE1-4EF6-BD5A-A4341ADA7686}" type="sibTrans" cxnId="{B86BC9A1-7F83-4B3A-8356-2237EC7AD546}">
      <dgm:prSet/>
      <dgm:spPr/>
      <dgm:t>
        <a:bodyPr/>
        <a:lstStyle/>
        <a:p>
          <a:endParaRPr lang="en-US"/>
        </a:p>
      </dgm:t>
    </dgm:pt>
    <dgm:pt modelId="{D7B890E4-62CA-47EE-B97A-85EEBA018157}">
      <dgm:prSet/>
      <dgm:spPr/>
      <dgm:t>
        <a:bodyPr/>
        <a:lstStyle/>
        <a:p>
          <a:r>
            <a:rPr lang="en-US"/>
            <a:t>• Capacitor extiende las funcionalidades para acceder a hardware nativo.</a:t>
          </a:r>
        </a:p>
      </dgm:t>
    </dgm:pt>
    <dgm:pt modelId="{7CFDCF25-3529-4BB7-A764-31FB4F0D4225}" type="parTrans" cxnId="{69AC22AF-6A9C-4413-B1D5-BB2EFB8AF1A2}">
      <dgm:prSet/>
      <dgm:spPr/>
      <dgm:t>
        <a:bodyPr/>
        <a:lstStyle/>
        <a:p>
          <a:endParaRPr lang="en-US"/>
        </a:p>
      </dgm:t>
    </dgm:pt>
    <dgm:pt modelId="{FB86F071-3162-491C-BD22-4C88841F9F00}" type="sibTrans" cxnId="{69AC22AF-6A9C-4413-B1D5-BB2EFB8AF1A2}">
      <dgm:prSet/>
      <dgm:spPr/>
      <dgm:t>
        <a:bodyPr/>
        <a:lstStyle/>
        <a:p>
          <a:endParaRPr lang="en-US"/>
        </a:p>
      </dgm:t>
    </dgm:pt>
    <dgm:pt modelId="{43BA1245-77D4-459A-AE6B-F0C3C16942B6}" type="pres">
      <dgm:prSet presAssocID="{7EAA6119-5AD2-4E11-9404-EF306800905A}" presName="root" presStyleCnt="0">
        <dgm:presLayoutVars>
          <dgm:dir/>
          <dgm:resizeHandles val="exact"/>
        </dgm:presLayoutVars>
      </dgm:prSet>
      <dgm:spPr/>
    </dgm:pt>
    <dgm:pt modelId="{0D1D27A1-F87D-456A-A1F3-AFF7C2F58E77}" type="pres">
      <dgm:prSet presAssocID="{FE724E93-44B4-455A-9F5D-C278C3DD2639}" presName="compNode" presStyleCnt="0"/>
      <dgm:spPr/>
    </dgm:pt>
    <dgm:pt modelId="{00E7299A-E427-4252-95A6-EC105431E108}" type="pres">
      <dgm:prSet presAssocID="{FE724E93-44B4-455A-9F5D-C278C3DD2639}" presName="bgRect" presStyleLbl="bgShp" presStyleIdx="0" presStyleCnt="4"/>
      <dgm:spPr/>
    </dgm:pt>
    <dgm:pt modelId="{1E5D2AB2-18E8-42A5-B85A-36ED81EDA868}" type="pres">
      <dgm:prSet presAssocID="{FE724E93-44B4-455A-9F5D-C278C3DD26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A833F46C-0352-456A-8D92-DEC19A6C5B2E}" type="pres">
      <dgm:prSet presAssocID="{FE724E93-44B4-455A-9F5D-C278C3DD2639}" presName="spaceRect" presStyleCnt="0"/>
      <dgm:spPr/>
    </dgm:pt>
    <dgm:pt modelId="{27D64AEB-9739-4363-A86B-E7EBB5290940}" type="pres">
      <dgm:prSet presAssocID="{FE724E93-44B4-455A-9F5D-C278C3DD2639}" presName="parTx" presStyleLbl="revTx" presStyleIdx="0" presStyleCnt="4">
        <dgm:presLayoutVars>
          <dgm:chMax val="0"/>
          <dgm:chPref val="0"/>
        </dgm:presLayoutVars>
      </dgm:prSet>
      <dgm:spPr/>
    </dgm:pt>
    <dgm:pt modelId="{784F092B-2BFF-4002-BC23-A6AAF47E4381}" type="pres">
      <dgm:prSet presAssocID="{3E4B4179-4EF4-466F-984A-3AC44F582705}" presName="sibTrans" presStyleCnt="0"/>
      <dgm:spPr/>
    </dgm:pt>
    <dgm:pt modelId="{C78B1FAB-D3F1-4776-93F0-94F5EF92BF77}" type="pres">
      <dgm:prSet presAssocID="{6032D1BA-4722-4B20-B23A-B294DD550B4E}" presName="compNode" presStyleCnt="0"/>
      <dgm:spPr/>
    </dgm:pt>
    <dgm:pt modelId="{C21C5BCD-ED69-4287-A154-0E5673836BB3}" type="pres">
      <dgm:prSet presAssocID="{6032D1BA-4722-4B20-B23A-B294DD550B4E}" presName="bgRect" presStyleLbl="bgShp" presStyleIdx="1" presStyleCnt="4"/>
      <dgm:spPr/>
    </dgm:pt>
    <dgm:pt modelId="{5E82DE1E-9F11-4EBB-AE6A-9807327E2E2D}" type="pres">
      <dgm:prSet presAssocID="{6032D1BA-4722-4B20-B23A-B294DD550B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1C235CC-E061-4CF0-B3EB-398217E02D83}" type="pres">
      <dgm:prSet presAssocID="{6032D1BA-4722-4B20-B23A-B294DD550B4E}" presName="spaceRect" presStyleCnt="0"/>
      <dgm:spPr/>
    </dgm:pt>
    <dgm:pt modelId="{6B83613B-7E5F-461F-A68C-0856016E5061}" type="pres">
      <dgm:prSet presAssocID="{6032D1BA-4722-4B20-B23A-B294DD550B4E}" presName="parTx" presStyleLbl="revTx" presStyleIdx="1" presStyleCnt="4">
        <dgm:presLayoutVars>
          <dgm:chMax val="0"/>
          <dgm:chPref val="0"/>
        </dgm:presLayoutVars>
      </dgm:prSet>
      <dgm:spPr/>
    </dgm:pt>
    <dgm:pt modelId="{2D236CDA-9AE9-4505-B83B-CBC0E6A656BC}" type="pres">
      <dgm:prSet presAssocID="{C61411E0-12CD-4F3A-A30D-7B9A9DA7F6B1}" presName="sibTrans" presStyleCnt="0"/>
      <dgm:spPr/>
    </dgm:pt>
    <dgm:pt modelId="{3A304F18-477E-4ECA-9897-AEA4F541FF80}" type="pres">
      <dgm:prSet presAssocID="{1B069417-22E8-4E24-AA54-8597B37AF8D6}" presName="compNode" presStyleCnt="0"/>
      <dgm:spPr/>
    </dgm:pt>
    <dgm:pt modelId="{A18A8907-ECF5-4032-9350-66EAD4D75F21}" type="pres">
      <dgm:prSet presAssocID="{1B069417-22E8-4E24-AA54-8597B37AF8D6}" presName="bgRect" presStyleLbl="bgShp" presStyleIdx="2" presStyleCnt="4"/>
      <dgm:spPr/>
    </dgm:pt>
    <dgm:pt modelId="{42050E3A-FCEA-48EC-AB97-27AB2CBBBB42}" type="pres">
      <dgm:prSet presAssocID="{1B069417-22E8-4E24-AA54-8597B37AF8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B325FF3B-C522-48EB-A6B9-E20DA0EF399B}" type="pres">
      <dgm:prSet presAssocID="{1B069417-22E8-4E24-AA54-8597B37AF8D6}" presName="spaceRect" presStyleCnt="0"/>
      <dgm:spPr/>
    </dgm:pt>
    <dgm:pt modelId="{72839012-36FE-42D9-8891-FC99BE8E653C}" type="pres">
      <dgm:prSet presAssocID="{1B069417-22E8-4E24-AA54-8597B37AF8D6}" presName="parTx" presStyleLbl="revTx" presStyleIdx="2" presStyleCnt="4">
        <dgm:presLayoutVars>
          <dgm:chMax val="0"/>
          <dgm:chPref val="0"/>
        </dgm:presLayoutVars>
      </dgm:prSet>
      <dgm:spPr/>
    </dgm:pt>
    <dgm:pt modelId="{346A0769-28DE-40A9-A976-7E52C817A997}" type="pres">
      <dgm:prSet presAssocID="{8B207C3A-6BE1-4EF6-BD5A-A4341ADA7686}" presName="sibTrans" presStyleCnt="0"/>
      <dgm:spPr/>
    </dgm:pt>
    <dgm:pt modelId="{2C6F5367-D41E-4D25-B7A9-7512068FCBFF}" type="pres">
      <dgm:prSet presAssocID="{D7B890E4-62CA-47EE-B97A-85EEBA018157}" presName="compNode" presStyleCnt="0"/>
      <dgm:spPr/>
    </dgm:pt>
    <dgm:pt modelId="{EC7E2F02-55B7-4713-AD2C-0F1BDD75D8D1}" type="pres">
      <dgm:prSet presAssocID="{D7B890E4-62CA-47EE-B97A-85EEBA018157}" presName="bgRect" presStyleLbl="bgShp" presStyleIdx="3" presStyleCnt="4"/>
      <dgm:spPr/>
    </dgm:pt>
    <dgm:pt modelId="{32B87191-1C72-44C2-8D6D-63686DD2232A}" type="pres">
      <dgm:prSet presAssocID="{D7B890E4-62CA-47EE-B97A-85EEBA0181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FCCF50CA-CDBB-4AFE-BDA8-E7A3C76DEC24}" type="pres">
      <dgm:prSet presAssocID="{D7B890E4-62CA-47EE-B97A-85EEBA018157}" presName="spaceRect" presStyleCnt="0"/>
      <dgm:spPr/>
    </dgm:pt>
    <dgm:pt modelId="{34E32B57-4726-4704-80B8-872A250F029D}" type="pres">
      <dgm:prSet presAssocID="{D7B890E4-62CA-47EE-B97A-85EEBA0181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3B3715-A725-402B-8CC0-AA15C6F6D007}" type="presOf" srcId="{6032D1BA-4722-4B20-B23A-B294DD550B4E}" destId="{6B83613B-7E5F-461F-A68C-0856016E5061}" srcOrd="0" destOrd="0" presId="urn:microsoft.com/office/officeart/2018/2/layout/IconVerticalSolidList"/>
    <dgm:cxn modelId="{42DF0B18-5A34-42CB-B3CE-13A44EE8F4FD}" srcId="{7EAA6119-5AD2-4E11-9404-EF306800905A}" destId="{FE724E93-44B4-455A-9F5D-C278C3DD2639}" srcOrd="0" destOrd="0" parTransId="{831AE85C-4CFA-4E5C-8742-9075BC628BB5}" sibTransId="{3E4B4179-4EF4-466F-984A-3AC44F582705}"/>
    <dgm:cxn modelId="{EC180D1D-BBE4-43DB-8363-C7EB46D89316}" type="presOf" srcId="{7EAA6119-5AD2-4E11-9404-EF306800905A}" destId="{43BA1245-77D4-459A-AE6B-F0C3C16942B6}" srcOrd="0" destOrd="0" presId="urn:microsoft.com/office/officeart/2018/2/layout/IconVerticalSolidList"/>
    <dgm:cxn modelId="{AA98A430-418D-4A7B-BB21-2F1B2ABF3B4B}" type="presOf" srcId="{FE724E93-44B4-455A-9F5D-C278C3DD2639}" destId="{27D64AEB-9739-4363-A86B-E7EBB5290940}" srcOrd="0" destOrd="0" presId="urn:microsoft.com/office/officeart/2018/2/layout/IconVerticalSolidList"/>
    <dgm:cxn modelId="{B86BC9A1-7F83-4B3A-8356-2237EC7AD546}" srcId="{7EAA6119-5AD2-4E11-9404-EF306800905A}" destId="{1B069417-22E8-4E24-AA54-8597B37AF8D6}" srcOrd="2" destOrd="0" parTransId="{40AD8BA8-3670-47CD-89BD-1884727E00EC}" sibTransId="{8B207C3A-6BE1-4EF6-BD5A-A4341ADA7686}"/>
    <dgm:cxn modelId="{69AC22AF-6A9C-4413-B1D5-BB2EFB8AF1A2}" srcId="{7EAA6119-5AD2-4E11-9404-EF306800905A}" destId="{D7B890E4-62CA-47EE-B97A-85EEBA018157}" srcOrd="3" destOrd="0" parTransId="{7CFDCF25-3529-4BB7-A764-31FB4F0D4225}" sibTransId="{FB86F071-3162-491C-BD22-4C88841F9F00}"/>
    <dgm:cxn modelId="{550764C0-3E77-44FB-89A5-41027D49E8CB}" srcId="{7EAA6119-5AD2-4E11-9404-EF306800905A}" destId="{6032D1BA-4722-4B20-B23A-B294DD550B4E}" srcOrd="1" destOrd="0" parTransId="{5226728D-F789-4F0F-A0E3-CEBF56FC9F4C}" sibTransId="{C61411E0-12CD-4F3A-A30D-7B9A9DA7F6B1}"/>
    <dgm:cxn modelId="{FB0445CE-FD24-4282-A2AE-CB4EFFD16547}" type="presOf" srcId="{1B069417-22E8-4E24-AA54-8597B37AF8D6}" destId="{72839012-36FE-42D9-8891-FC99BE8E653C}" srcOrd="0" destOrd="0" presId="urn:microsoft.com/office/officeart/2018/2/layout/IconVerticalSolidList"/>
    <dgm:cxn modelId="{4700CFFC-8EEF-4696-8E6A-CF5BDC8C46DA}" type="presOf" srcId="{D7B890E4-62CA-47EE-B97A-85EEBA018157}" destId="{34E32B57-4726-4704-80B8-872A250F029D}" srcOrd="0" destOrd="0" presId="urn:microsoft.com/office/officeart/2018/2/layout/IconVerticalSolidList"/>
    <dgm:cxn modelId="{539DD8F6-E1D0-4670-906F-20347E3129B6}" type="presParOf" srcId="{43BA1245-77D4-459A-AE6B-F0C3C16942B6}" destId="{0D1D27A1-F87D-456A-A1F3-AFF7C2F58E77}" srcOrd="0" destOrd="0" presId="urn:microsoft.com/office/officeart/2018/2/layout/IconVerticalSolidList"/>
    <dgm:cxn modelId="{BB9040C3-E018-4847-B961-D7E1284B0C6A}" type="presParOf" srcId="{0D1D27A1-F87D-456A-A1F3-AFF7C2F58E77}" destId="{00E7299A-E427-4252-95A6-EC105431E108}" srcOrd="0" destOrd="0" presId="urn:microsoft.com/office/officeart/2018/2/layout/IconVerticalSolidList"/>
    <dgm:cxn modelId="{B6728009-378E-4ACE-8303-D82C1C86C3ED}" type="presParOf" srcId="{0D1D27A1-F87D-456A-A1F3-AFF7C2F58E77}" destId="{1E5D2AB2-18E8-42A5-B85A-36ED81EDA868}" srcOrd="1" destOrd="0" presId="urn:microsoft.com/office/officeart/2018/2/layout/IconVerticalSolidList"/>
    <dgm:cxn modelId="{5BFEFD27-9813-4FB5-9A9B-BD3432EF614B}" type="presParOf" srcId="{0D1D27A1-F87D-456A-A1F3-AFF7C2F58E77}" destId="{A833F46C-0352-456A-8D92-DEC19A6C5B2E}" srcOrd="2" destOrd="0" presId="urn:microsoft.com/office/officeart/2018/2/layout/IconVerticalSolidList"/>
    <dgm:cxn modelId="{BF78C58C-257C-4AE0-B348-484F155C9585}" type="presParOf" srcId="{0D1D27A1-F87D-456A-A1F3-AFF7C2F58E77}" destId="{27D64AEB-9739-4363-A86B-E7EBB5290940}" srcOrd="3" destOrd="0" presId="urn:microsoft.com/office/officeart/2018/2/layout/IconVerticalSolidList"/>
    <dgm:cxn modelId="{FE9F5BB4-B546-4A63-8868-47E7CB41C479}" type="presParOf" srcId="{43BA1245-77D4-459A-AE6B-F0C3C16942B6}" destId="{784F092B-2BFF-4002-BC23-A6AAF47E4381}" srcOrd="1" destOrd="0" presId="urn:microsoft.com/office/officeart/2018/2/layout/IconVerticalSolidList"/>
    <dgm:cxn modelId="{0DF7BD31-999B-4B7B-A082-C0A04304B2A1}" type="presParOf" srcId="{43BA1245-77D4-459A-AE6B-F0C3C16942B6}" destId="{C78B1FAB-D3F1-4776-93F0-94F5EF92BF77}" srcOrd="2" destOrd="0" presId="urn:microsoft.com/office/officeart/2018/2/layout/IconVerticalSolidList"/>
    <dgm:cxn modelId="{EDF12CD2-B9B1-4EC3-B883-4DAEC9EB38E4}" type="presParOf" srcId="{C78B1FAB-D3F1-4776-93F0-94F5EF92BF77}" destId="{C21C5BCD-ED69-4287-A154-0E5673836BB3}" srcOrd="0" destOrd="0" presId="urn:microsoft.com/office/officeart/2018/2/layout/IconVerticalSolidList"/>
    <dgm:cxn modelId="{82C4A6C6-8007-48E2-A214-C1C6AA24D46E}" type="presParOf" srcId="{C78B1FAB-D3F1-4776-93F0-94F5EF92BF77}" destId="{5E82DE1E-9F11-4EBB-AE6A-9807327E2E2D}" srcOrd="1" destOrd="0" presId="urn:microsoft.com/office/officeart/2018/2/layout/IconVerticalSolidList"/>
    <dgm:cxn modelId="{2EA00EF1-F0E5-4CC5-8DFE-9224B5423F3D}" type="presParOf" srcId="{C78B1FAB-D3F1-4776-93F0-94F5EF92BF77}" destId="{41C235CC-E061-4CF0-B3EB-398217E02D83}" srcOrd="2" destOrd="0" presId="urn:microsoft.com/office/officeart/2018/2/layout/IconVerticalSolidList"/>
    <dgm:cxn modelId="{C11F755B-FE79-4097-BB7C-93347387F9ED}" type="presParOf" srcId="{C78B1FAB-D3F1-4776-93F0-94F5EF92BF77}" destId="{6B83613B-7E5F-461F-A68C-0856016E5061}" srcOrd="3" destOrd="0" presId="urn:microsoft.com/office/officeart/2018/2/layout/IconVerticalSolidList"/>
    <dgm:cxn modelId="{7E982F0D-CCA7-402F-8B1C-5A87B1F011BC}" type="presParOf" srcId="{43BA1245-77D4-459A-AE6B-F0C3C16942B6}" destId="{2D236CDA-9AE9-4505-B83B-CBC0E6A656BC}" srcOrd="3" destOrd="0" presId="urn:microsoft.com/office/officeart/2018/2/layout/IconVerticalSolidList"/>
    <dgm:cxn modelId="{44921CC2-FF4B-4AE5-9F48-57A9B03B101E}" type="presParOf" srcId="{43BA1245-77D4-459A-AE6B-F0C3C16942B6}" destId="{3A304F18-477E-4ECA-9897-AEA4F541FF80}" srcOrd="4" destOrd="0" presId="urn:microsoft.com/office/officeart/2018/2/layout/IconVerticalSolidList"/>
    <dgm:cxn modelId="{D6D88C7C-D997-487C-A6F3-4CA845565F90}" type="presParOf" srcId="{3A304F18-477E-4ECA-9897-AEA4F541FF80}" destId="{A18A8907-ECF5-4032-9350-66EAD4D75F21}" srcOrd="0" destOrd="0" presId="urn:microsoft.com/office/officeart/2018/2/layout/IconVerticalSolidList"/>
    <dgm:cxn modelId="{B83549E4-5601-4C3F-BAC9-4F39B9D617E1}" type="presParOf" srcId="{3A304F18-477E-4ECA-9897-AEA4F541FF80}" destId="{42050E3A-FCEA-48EC-AB97-27AB2CBBBB42}" srcOrd="1" destOrd="0" presId="urn:microsoft.com/office/officeart/2018/2/layout/IconVerticalSolidList"/>
    <dgm:cxn modelId="{C63592EF-FCFD-4F71-840F-498D510901C0}" type="presParOf" srcId="{3A304F18-477E-4ECA-9897-AEA4F541FF80}" destId="{B325FF3B-C522-48EB-A6B9-E20DA0EF399B}" srcOrd="2" destOrd="0" presId="urn:microsoft.com/office/officeart/2018/2/layout/IconVerticalSolidList"/>
    <dgm:cxn modelId="{23FAF7A5-2738-4B16-8D3F-67CA852AC8F1}" type="presParOf" srcId="{3A304F18-477E-4ECA-9897-AEA4F541FF80}" destId="{72839012-36FE-42D9-8891-FC99BE8E653C}" srcOrd="3" destOrd="0" presId="urn:microsoft.com/office/officeart/2018/2/layout/IconVerticalSolidList"/>
    <dgm:cxn modelId="{8CE8B48E-8D0E-470D-B4B0-20A8C4669DFB}" type="presParOf" srcId="{43BA1245-77D4-459A-AE6B-F0C3C16942B6}" destId="{346A0769-28DE-40A9-A976-7E52C817A997}" srcOrd="5" destOrd="0" presId="urn:microsoft.com/office/officeart/2018/2/layout/IconVerticalSolidList"/>
    <dgm:cxn modelId="{AC3FA3D2-D3A9-4912-8AA2-B9571F79458F}" type="presParOf" srcId="{43BA1245-77D4-459A-AE6B-F0C3C16942B6}" destId="{2C6F5367-D41E-4D25-B7A9-7512068FCBFF}" srcOrd="6" destOrd="0" presId="urn:microsoft.com/office/officeart/2018/2/layout/IconVerticalSolidList"/>
    <dgm:cxn modelId="{C5C32768-7E6C-496B-81B9-711ED844C73E}" type="presParOf" srcId="{2C6F5367-D41E-4D25-B7A9-7512068FCBFF}" destId="{EC7E2F02-55B7-4713-AD2C-0F1BDD75D8D1}" srcOrd="0" destOrd="0" presId="urn:microsoft.com/office/officeart/2018/2/layout/IconVerticalSolidList"/>
    <dgm:cxn modelId="{9162A064-91FA-4450-8E0A-1DEDB2F0702A}" type="presParOf" srcId="{2C6F5367-D41E-4D25-B7A9-7512068FCBFF}" destId="{32B87191-1C72-44C2-8D6D-63686DD2232A}" srcOrd="1" destOrd="0" presId="urn:microsoft.com/office/officeart/2018/2/layout/IconVerticalSolidList"/>
    <dgm:cxn modelId="{80491B53-E4DD-4BB0-8359-30A14F44D0D9}" type="presParOf" srcId="{2C6F5367-D41E-4D25-B7A9-7512068FCBFF}" destId="{FCCF50CA-CDBB-4AFE-BDA8-E7A3C76DEC24}" srcOrd="2" destOrd="0" presId="urn:microsoft.com/office/officeart/2018/2/layout/IconVerticalSolidList"/>
    <dgm:cxn modelId="{6F7F433F-AF2E-49C5-B4AB-3B1DBE9AEAFB}" type="presParOf" srcId="{2C6F5367-D41E-4D25-B7A9-7512068FCBFF}" destId="{34E32B57-4726-4704-80B8-872A250F02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A3C1B-010E-491C-8AB8-9A97AB77363E}">
      <dsp:nvSpPr>
        <dsp:cNvPr id="0" name=""/>
        <dsp:cNvSpPr/>
      </dsp:nvSpPr>
      <dsp:spPr>
        <a:xfrm>
          <a:off x="0" y="24870"/>
          <a:ext cx="5175384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Framework de código abierto para crear aplicaciones móviles, web y escritorio.</a:t>
          </a:r>
        </a:p>
      </dsp:txBody>
      <dsp:txXfrm>
        <a:off x="64425" y="89295"/>
        <a:ext cx="5046534" cy="1190909"/>
      </dsp:txXfrm>
    </dsp:sp>
    <dsp:sp modelId="{2D5BD42A-3FD1-4766-B163-22AB0E4F69CF}">
      <dsp:nvSpPr>
        <dsp:cNvPr id="0" name=""/>
        <dsp:cNvSpPr/>
      </dsp:nvSpPr>
      <dsp:spPr>
        <a:xfrm>
          <a:off x="0" y="1413750"/>
          <a:ext cx="5175384" cy="131975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Basado en tecnologías web: HTML, CSS, JavaScript.</a:t>
          </a:r>
        </a:p>
      </dsp:txBody>
      <dsp:txXfrm>
        <a:off x="64425" y="1478175"/>
        <a:ext cx="5046534" cy="1190909"/>
      </dsp:txXfrm>
    </dsp:sp>
    <dsp:sp modelId="{9F46A35B-FB3B-46AF-A2B5-FB37D09697E4}">
      <dsp:nvSpPr>
        <dsp:cNvPr id="0" name=""/>
        <dsp:cNvSpPr/>
      </dsp:nvSpPr>
      <dsp:spPr>
        <a:xfrm>
          <a:off x="0" y="2802630"/>
          <a:ext cx="5175384" cy="131975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Integra Angular, React o Vue como frameworks front-end.</a:t>
          </a:r>
        </a:p>
      </dsp:txBody>
      <dsp:txXfrm>
        <a:off x="64425" y="2867055"/>
        <a:ext cx="5046534" cy="1190909"/>
      </dsp:txXfrm>
    </dsp:sp>
    <dsp:sp modelId="{F627F0D8-12EB-4CCD-B1AE-E7C69383A4C7}">
      <dsp:nvSpPr>
        <dsp:cNvPr id="0" name=""/>
        <dsp:cNvSpPr/>
      </dsp:nvSpPr>
      <dsp:spPr>
        <a:xfrm>
          <a:off x="0" y="4191510"/>
          <a:ext cx="5175384" cy="13197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Compatible con Capacitor para funcionalidades nativas.</a:t>
          </a:r>
        </a:p>
      </dsp:txBody>
      <dsp:txXfrm>
        <a:off x="64425" y="4255935"/>
        <a:ext cx="5046534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1487A-4B84-4E45-B16B-212998031E0E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6876C-79D2-4BB4-9685-66D78CEDF5ED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Multiplataforma: una sola base de código para iOS, Android y Web.</a:t>
          </a:r>
        </a:p>
      </dsp:txBody>
      <dsp:txXfrm>
        <a:off x="0" y="0"/>
        <a:ext cx="5175384" cy="1384035"/>
      </dsp:txXfrm>
    </dsp:sp>
    <dsp:sp modelId="{9E01045C-02E2-4FFC-82D1-33A3A91DEDDB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4120-196C-413C-8EFE-6A253A55442C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</a:t>
          </a:r>
          <a:r>
            <a:rPr lang="en-US" sz="2700" kern="1200" dirty="0" err="1"/>
            <a:t>Colección</a:t>
          </a:r>
          <a:r>
            <a:rPr lang="en-US" sz="2700" kern="1200" dirty="0"/>
            <a:t> de </a:t>
          </a:r>
          <a:r>
            <a:rPr lang="en-US" sz="2700" kern="1200" dirty="0" err="1"/>
            <a:t>componentes</a:t>
          </a:r>
          <a:r>
            <a:rPr lang="en-US" sz="2700" kern="1200" dirty="0"/>
            <a:t> UI </a:t>
          </a:r>
          <a:r>
            <a:rPr lang="en-US" sz="2700" kern="1200" dirty="0" err="1"/>
            <a:t>listos</a:t>
          </a:r>
          <a:r>
            <a:rPr lang="en-US" sz="2700" kern="1200" dirty="0"/>
            <a:t> para usar.</a:t>
          </a:r>
        </a:p>
      </dsp:txBody>
      <dsp:txXfrm>
        <a:off x="0" y="1384035"/>
        <a:ext cx="5175384" cy="1384035"/>
      </dsp:txXfrm>
    </dsp:sp>
    <dsp:sp modelId="{E105EB6C-8146-4C1E-8F01-473127A5EB14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4D7C-500E-417E-B035-2E1CEEEA870A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Soporte para plugins nativos (cámara, GPS, notificaciones, etc.).</a:t>
          </a:r>
        </a:p>
      </dsp:txBody>
      <dsp:txXfrm>
        <a:off x="0" y="2768070"/>
        <a:ext cx="5175384" cy="1384035"/>
      </dsp:txXfrm>
    </dsp:sp>
    <dsp:sp modelId="{FF57047A-90B4-4EC5-8B7B-46D2842A9C6D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9BD1E-5DD3-4257-A0E9-149308B7EF0F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Comunidad </a:t>
          </a:r>
          <a:r>
            <a:rPr lang="en-US" sz="2700" kern="1200" dirty="0" err="1"/>
            <a:t>activa</a:t>
          </a:r>
          <a:r>
            <a:rPr lang="en-US" sz="2700" kern="1200" dirty="0"/>
            <a:t> y </a:t>
          </a:r>
          <a:r>
            <a:rPr lang="en-US" sz="2700" kern="1200" dirty="0" err="1"/>
            <a:t>documentación</a:t>
          </a:r>
          <a:r>
            <a:rPr lang="en-US" sz="2700" kern="1200" dirty="0"/>
            <a:t>.</a:t>
          </a:r>
        </a:p>
      </dsp:txBody>
      <dsp:txXfrm>
        <a:off x="0" y="4152105"/>
        <a:ext cx="5175384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D3AF3-F9AE-4CBC-AFB7-70243C152674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37052-461F-4FC4-AC62-02372D46F532}">
      <dsp:nvSpPr>
        <dsp:cNvPr id="0" name=""/>
        <dsp:cNvSpPr/>
      </dsp:nvSpPr>
      <dsp:spPr>
        <a:xfrm>
          <a:off x="0" y="675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Instalar Node.js (incluye npm).</a:t>
          </a:r>
        </a:p>
      </dsp:txBody>
      <dsp:txXfrm>
        <a:off x="0" y="675"/>
        <a:ext cx="5175384" cy="790684"/>
      </dsp:txXfrm>
    </dsp:sp>
    <dsp:sp modelId="{4BB33BED-A372-42A7-B1E5-3998866E9465}">
      <dsp:nvSpPr>
        <dsp:cNvPr id="0" name=""/>
        <dsp:cNvSpPr/>
      </dsp:nvSpPr>
      <dsp:spPr>
        <a:xfrm>
          <a:off x="0" y="7913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0A2AF-C649-4ABA-B623-3AB48475F908}">
      <dsp:nvSpPr>
        <dsp:cNvPr id="0" name=""/>
        <dsp:cNvSpPr/>
      </dsp:nvSpPr>
      <dsp:spPr>
        <a:xfrm>
          <a:off x="0" y="791359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Instalar Ionic CLI:</a:t>
          </a:r>
        </a:p>
      </dsp:txBody>
      <dsp:txXfrm>
        <a:off x="0" y="791359"/>
        <a:ext cx="5175384" cy="790684"/>
      </dsp:txXfrm>
    </dsp:sp>
    <dsp:sp modelId="{7BEFD628-046A-4ED7-A8D2-1E0EBEBD998E}">
      <dsp:nvSpPr>
        <dsp:cNvPr id="0" name=""/>
        <dsp:cNvSpPr/>
      </dsp:nvSpPr>
      <dsp:spPr>
        <a:xfrm>
          <a:off x="0" y="1582044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E9749-87FC-49EC-AF48-F8682F8D84DF}">
      <dsp:nvSpPr>
        <dsp:cNvPr id="0" name=""/>
        <dsp:cNvSpPr/>
      </dsp:nvSpPr>
      <dsp:spPr>
        <a:xfrm>
          <a:off x="0" y="1582044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npm install -g @ionic/cli</a:t>
          </a:r>
        </a:p>
      </dsp:txBody>
      <dsp:txXfrm>
        <a:off x="0" y="1582044"/>
        <a:ext cx="5175384" cy="790684"/>
      </dsp:txXfrm>
    </dsp:sp>
    <dsp:sp modelId="{061DD3A4-E5D2-4994-8A70-ED24757A89A4}">
      <dsp:nvSpPr>
        <dsp:cNvPr id="0" name=""/>
        <dsp:cNvSpPr/>
      </dsp:nvSpPr>
      <dsp:spPr>
        <a:xfrm>
          <a:off x="0" y="237272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BB1E0-F539-4716-A5AA-11DEE6FB7619}">
      <dsp:nvSpPr>
        <dsp:cNvPr id="0" name=""/>
        <dsp:cNvSpPr/>
      </dsp:nvSpPr>
      <dsp:spPr>
        <a:xfrm>
          <a:off x="0" y="2372728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Verificar instalación:</a:t>
          </a:r>
        </a:p>
      </dsp:txBody>
      <dsp:txXfrm>
        <a:off x="0" y="2372728"/>
        <a:ext cx="5175384" cy="790684"/>
      </dsp:txXfrm>
    </dsp:sp>
    <dsp:sp modelId="{FB11F23B-7C60-48A7-AAD4-FE2379D47586}">
      <dsp:nvSpPr>
        <dsp:cNvPr id="0" name=""/>
        <dsp:cNvSpPr/>
      </dsp:nvSpPr>
      <dsp:spPr>
        <a:xfrm>
          <a:off x="0" y="316341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35009-7E32-4ED4-A286-EC1498C068F1}">
      <dsp:nvSpPr>
        <dsp:cNvPr id="0" name=""/>
        <dsp:cNvSpPr/>
      </dsp:nvSpPr>
      <dsp:spPr>
        <a:xfrm>
          <a:off x="0" y="3163412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ionic -v</a:t>
          </a:r>
        </a:p>
      </dsp:txBody>
      <dsp:txXfrm>
        <a:off x="0" y="3163412"/>
        <a:ext cx="5175384" cy="790684"/>
      </dsp:txXfrm>
    </dsp:sp>
    <dsp:sp modelId="{EB447E8C-299B-471D-BA6E-2B955FAA88FA}">
      <dsp:nvSpPr>
        <dsp:cNvPr id="0" name=""/>
        <dsp:cNvSpPr/>
      </dsp:nvSpPr>
      <dsp:spPr>
        <a:xfrm>
          <a:off x="0" y="3954096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3DE5-8851-4085-947A-E641D9E242F1}">
      <dsp:nvSpPr>
        <dsp:cNvPr id="0" name=""/>
        <dsp:cNvSpPr/>
      </dsp:nvSpPr>
      <dsp:spPr>
        <a:xfrm>
          <a:off x="0" y="3954096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node -v</a:t>
          </a:r>
        </a:p>
      </dsp:txBody>
      <dsp:txXfrm>
        <a:off x="0" y="3954096"/>
        <a:ext cx="5175384" cy="790684"/>
      </dsp:txXfrm>
    </dsp:sp>
    <dsp:sp modelId="{A0EF715C-3941-4A11-BE49-F553F9B607CB}">
      <dsp:nvSpPr>
        <dsp:cNvPr id="0" name=""/>
        <dsp:cNvSpPr/>
      </dsp:nvSpPr>
      <dsp:spPr>
        <a:xfrm>
          <a:off x="0" y="47447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7B621-EA4A-4463-B712-26CC7A6CB1A4}">
      <dsp:nvSpPr>
        <dsp:cNvPr id="0" name=""/>
        <dsp:cNvSpPr/>
      </dsp:nvSpPr>
      <dsp:spPr>
        <a:xfrm>
          <a:off x="0" y="4744781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npm -v</a:t>
          </a:r>
        </a:p>
      </dsp:txBody>
      <dsp:txXfrm>
        <a:off x="0" y="4744781"/>
        <a:ext cx="5175384" cy="790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F6A29-F615-4DEC-80B8-2F307807B2B6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A55E1-D3B2-4F48-9B59-0D2166A31C06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Comando:</a:t>
          </a:r>
        </a:p>
      </dsp:txBody>
      <dsp:txXfrm>
        <a:off x="0" y="675"/>
        <a:ext cx="5175384" cy="1106957"/>
      </dsp:txXfrm>
    </dsp:sp>
    <dsp:sp modelId="{2DFD3043-AF1D-4F6A-BB25-CB74CFC0E277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E9FD2-3D0E-45E7-8B64-7C0EAE8CBB26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ionic start miApp blank</a:t>
          </a:r>
        </a:p>
      </dsp:txBody>
      <dsp:txXfrm>
        <a:off x="0" y="1107633"/>
        <a:ext cx="5175384" cy="1106957"/>
      </dsp:txXfrm>
    </dsp:sp>
    <dsp:sp modelId="{5B8D14C4-2C2A-45FC-A27A-CBC927B19DEE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4C16-8CE4-4AAB-9C4F-6AFD898521E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miApp: nombre del proyecto.</a:t>
          </a:r>
        </a:p>
      </dsp:txBody>
      <dsp:txXfrm>
        <a:off x="0" y="2214591"/>
        <a:ext cx="5175384" cy="1106957"/>
      </dsp:txXfrm>
    </dsp:sp>
    <dsp:sp modelId="{C3078BDA-4E31-4F53-8655-B7423F7FE63B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86523-13C0-415D-A456-63C5A5819AB4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blank: plantilla base (otras: tabs, sidemenu, etc.).</a:t>
          </a:r>
        </a:p>
      </dsp:txBody>
      <dsp:txXfrm>
        <a:off x="0" y="3321549"/>
        <a:ext cx="5175384" cy="1106957"/>
      </dsp:txXfrm>
    </dsp:sp>
    <dsp:sp modelId="{90EEC85C-AF61-4736-AD48-B756C5736130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DBE65-6346-4AC9-98A7-2E967EBE3003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Se puede integrar con Capacitor para funcionalidades nativas.</a:t>
          </a:r>
        </a:p>
      </dsp:txBody>
      <dsp:txXfrm>
        <a:off x="0" y="4428507"/>
        <a:ext cx="5175384" cy="1106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C557F-7892-4D11-9A60-EA6F55757A5C}">
      <dsp:nvSpPr>
        <dsp:cNvPr id="0" name=""/>
        <dsp:cNvSpPr/>
      </dsp:nvSpPr>
      <dsp:spPr>
        <a:xfrm>
          <a:off x="0" y="52157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serve → inicia servidor de desarrollo.</a:t>
          </a:r>
        </a:p>
      </dsp:txBody>
      <dsp:txXfrm>
        <a:off x="25759" y="547330"/>
        <a:ext cx="8178082" cy="476152"/>
      </dsp:txXfrm>
    </dsp:sp>
    <dsp:sp modelId="{AE1A37A3-1B86-4DBA-A69E-BF736B4EE0B9}">
      <dsp:nvSpPr>
        <dsp:cNvPr id="0" name=""/>
        <dsp:cNvSpPr/>
      </dsp:nvSpPr>
      <dsp:spPr>
        <a:xfrm>
          <a:off x="0" y="111260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generate page nombre → crea una nueva página.</a:t>
          </a:r>
        </a:p>
      </dsp:txBody>
      <dsp:txXfrm>
        <a:off x="25759" y="1138360"/>
        <a:ext cx="8178082" cy="476152"/>
      </dsp:txXfrm>
    </dsp:sp>
    <dsp:sp modelId="{D628D11F-32BB-4DA0-9BD6-700641AAB440}">
      <dsp:nvSpPr>
        <dsp:cNvPr id="0" name=""/>
        <dsp:cNvSpPr/>
      </dsp:nvSpPr>
      <dsp:spPr>
        <a:xfrm>
          <a:off x="0" y="170363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build → compila el proyecto para producción.</a:t>
          </a:r>
        </a:p>
      </dsp:txBody>
      <dsp:txXfrm>
        <a:off x="25759" y="1729390"/>
        <a:ext cx="8178082" cy="476152"/>
      </dsp:txXfrm>
    </dsp:sp>
    <dsp:sp modelId="{E71C7256-3657-4E11-9C36-2B54A7CF4C0C}">
      <dsp:nvSpPr>
        <dsp:cNvPr id="0" name=""/>
        <dsp:cNvSpPr/>
      </dsp:nvSpPr>
      <dsp:spPr>
        <a:xfrm>
          <a:off x="0" y="229466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capacitor add android|ios → añade plataforma móvil.</a:t>
          </a:r>
        </a:p>
      </dsp:txBody>
      <dsp:txXfrm>
        <a:off x="25759" y="2320420"/>
        <a:ext cx="8178082" cy="476152"/>
      </dsp:txXfrm>
    </dsp:sp>
    <dsp:sp modelId="{765EF9ED-E9E3-4934-813E-8EBF2BD75421}">
      <dsp:nvSpPr>
        <dsp:cNvPr id="0" name=""/>
        <dsp:cNvSpPr/>
      </dsp:nvSpPr>
      <dsp:spPr>
        <a:xfrm>
          <a:off x="0" y="288569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capacitor run android|ios → ejecuta en dispositivo/emulador.</a:t>
          </a:r>
        </a:p>
      </dsp:txBody>
      <dsp:txXfrm>
        <a:off x="25759" y="2911450"/>
        <a:ext cx="8178082" cy="476152"/>
      </dsp:txXfrm>
    </dsp:sp>
    <dsp:sp modelId="{2750AD99-2FAB-41C9-B296-CFBE7699154D}">
      <dsp:nvSpPr>
        <dsp:cNvPr id="0" name=""/>
        <dsp:cNvSpPr/>
      </dsp:nvSpPr>
      <dsp:spPr>
        <a:xfrm>
          <a:off x="0" y="3476721"/>
          <a:ext cx="8229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ionic doctor check → diagnostica problemas en el proyecto.</a:t>
          </a:r>
        </a:p>
      </dsp:txBody>
      <dsp:txXfrm>
        <a:off x="25759" y="3502480"/>
        <a:ext cx="8178082" cy="4761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7299A-E427-4252-95A6-EC105431E108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D2AB2-18E8-42A5-B85A-36ED81EDA868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64AEB-9739-4363-A86B-E7EBB529094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Ionic es un framework potente para aplicaciones multiplataforma.</a:t>
          </a:r>
        </a:p>
      </dsp:txBody>
      <dsp:txXfrm>
        <a:off x="1428292" y="2439"/>
        <a:ext cx="3297908" cy="1236616"/>
      </dsp:txXfrm>
    </dsp:sp>
    <dsp:sp modelId="{C21C5BCD-ED69-4287-A154-0E5673836BB3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2DE1E-9F11-4EBB-AE6A-9807327E2E2D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3613B-7E5F-461F-A68C-0856016E5061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Usa tecnologías web modernas y se integra con Angular/React/Vue.</a:t>
          </a:r>
        </a:p>
      </dsp:txBody>
      <dsp:txXfrm>
        <a:off x="1428292" y="1548210"/>
        <a:ext cx="3297908" cy="1236616"/>
      </dsp:txXfrm>
    </dsp:sp>
    <dsp:sp modelId="{A18A8907-ECF5-4032-9350-66EAD4D75F21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50E3A-FCEA-48EC-AB97-27AB2CBBBB4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39012-36FE-42D9-8891-FC99BE8E653C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Los comandos básicos permiten crear, servir, generar y compilar proyectos.</a:t>
          </a:r>
        </a:p>
      </dsp:txBody>
      <dsp:txXfrm>
        <a:off x="1428292" y="3093981"/>
        <a:ext cx="3297908" cy="1236616"/>
      </dsp:txXfrm>
    </dsp:sp>
    <dsp:sp modelId="{EC7E2F02-55B7-4713-AD2C-0F1BDD75D8D1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87191-1C72-44C2-8D6D-63686DD2232A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32B57-4726-4704-80B8-872A250F029D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Capacitor extiende las funcionalidades para acceder a hardware nativo.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r>
              <a:rPr lang="es-CL" sz="3500">
                <a:solidFill>
                  <a:schemeClr val="tx2"/>
                </a:solidFill>
              </a:rPr>
              <a:t>Introducción a Ionic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450447"/>
          </a:xfrm>
        </p:spPr>
        <p:txBody>
          <a:bodyPr anchor="ctr">
            <a:normAutofit/>
          </a:bodyPr>
          <a:lstStyle/>
          <a:p>
            <a:r>
              <a:rPr lang="es-CL" sz="1700">
                <a:solidFill>
                  <a:schemeClr val="tx2"/>
                </a:solidFill>
              </a:rPr>
              <a:t>Conceptos y comandos principales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661179DC-3405-EE80-F661-0B809858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06" y="320231"/>
            <a:ext cx="6338697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L" sz="4700"/>
              <a:t>¿Qué es Ionic?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BBC687D-F506-D9BA-7A80-1997A2739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62452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L" sz="4700"/>
              <a:t>Ventajas de Ionic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42C82-2A18-8C98-B4F8-5D4E517E8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99353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L" sz="4000"/>
              <a:t>Instalación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75536-D3EE-D969-BD22-353969997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10755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L" sz="4700"/>
              <a:t>Crear un proyecto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8050CA-E2D5-50F7-1B0C-72FF0E903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11587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Ruta de Comandos Principales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73D4F1D-DB3E-A032-2668-29C563939C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Resumen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936D3-EC97-C235-3449-3531E8FA2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69857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305</Words>
  <Application>Microsoft Office PowerPoint</Application>
  <PresentationFormat>Presentación en pantalla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Introducción a Ionic</vt:lpstr>
      <vt:lpstr>¿Qué es Ionic?</vt:lpstr>
      <vt:lpstr>Ventajas de Ionic</vt:lpstr>
      <vt:lpstr>Instalación</vt:lpstr>
      <vt:lpstr>Crear un proyecto</vt:lpstr>
      <vt:lpstr>Ruta de Comandos Principales</vt:lpstr>
      <vt:lpstr>Resumen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2</cp:revision>
  <dcterms:created xsi:type="dcterms:W3CDTF">2013-01-27T09:14:16Z</dcterms:created>
  <dcterms:modified xsi:type="dcterms:W3CDTF">2025-09-03T03:06:18Z</dcterms:modified>
  <cp:category/>
</cp:coreProperties>
</file>