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92" r:id="rId6"/>
    <p:sldId id="290" r:id="rId7"/>
    <p:sldId id="293" r:id="rId8"/>
    <p:sldId id="295" r:id="rId9"/>
    <p:sldId id="296" r:id="rId10"/>
    <p:sldId id="259" r:id="rId11"/>
    <p:sldId id="261" r:id="rId12"/>
    <p:sldId id="262" r:id="rId13"/>
    <p:sldId id="325" r:id="rId14"/>
    <p:sldId id="326" r:id="rId15"/>
    <p:sldId id="263" r:id="rId16"/>
    <p:sldId id="264" r:id="rId17"/>
    <p:sldId id="265" r:id="rId18"/>
    <p:sldId id="276" r:id="rId19"/>
    <p:sldId id="277" r:id="rId20"/>
    <p:sldId id="278" r:id="rId21"/>
    <p:sldId id="279" r:id="rId22"/>
    <p:sldId id="286" r:id="rId23"/>
    <p:sldId id="327" r:id="rId24"/>
    <p:sldId id="297" r:id="rId25"/>
    <p:sldId id="281" r:id="rId26"/>
    <p:sldId id="328" r:id="rId27"/>
    <p:sldId id="298" r:id="rId28"/>
    <p:sldId id="300" r:id="rId29"/>
    <p:sldId id="299" r:id="rId30"/>
    <p:sldId id="307" r:id="rId31"/>
    <p:sldId id="308" r:id="rId32"/>
    <p:sldId id="301" r:id="rId33"/>
    <p:sldId id="309" r:id="rId34"/>
    <p:sldId id="302" r:id="rId35"/>
    <p:sldId id="303" r:id="rId36"/>
    <p:sldId id="304" r:id="rId37"/>
    <p:sldId id="305" r:id="rId38"/>
    <p:sldId id="306" r:id="rId39"/>
    <p:sldId id="310" r:id="rId40"/>
    <p:sldId id="311" r:id="rId41"/>
    <p:sldId id="288" r:id="rId42"/>
    <p:sldId id="280" r:id="rId43"/>
    <p:sldId id="312" r:id="rId44"/>
    <p:sldId id="289" r:id="rId45"/>
    <p:sldId id="282" r:id="rId46"/>
    <p:sldId id="283" r:id="rId47"/>
    <p:sldId id="284" r:id="rId48"/>
    <p:sldId id="285" r:id="rId49"/>
    <p:sldId id="266" r:id="rId50"/>
    <p:sldId id="313" r:id="rId51"/>
    <p:sldId id="267" r:id="rId52"/>
    <p:sldId id="314" r:id="rId53"/>
    <p:sldId id="315" r:id="rId54"/>
    <p:sldId id="268" r:id="rId55"/>
    <p:sldId id="316" r:id="rId56"/>
    <p:sldId id="269" r:id="rId57"/>
    <p:sldId id="317" r:id="rId58"/>
    <p:sldId id="270" r:id="rId59"/>
    <p:sldId id="271" r:id="rId60"/>
    <p:sldId id="272" r:id="rId61"/>
    <p:sldId id="318" r:id="rId62"/>
    <p:sldId id="274" r:id="rId63"/>
    <p:sldId id="275" r:id="rId64"/>
    <p:sldId id="260" r:id="rId65"/>
    <p:sldId id="319" r:id="rId66"/>
    <p:sldId id="320" r:id="rId67"/>
    <p:sldId id="32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F04CE-3D2E-4865-893A-E05206EFCBBF}" v="560" dt="2019-05-09T11:09:44.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4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ricio Amador" userId="25ed550c443a5874" providerId="LiveId" clId="{E4FF04CE-3D2E-4865-893A-E05206EFCBBF}"/>
    <pc:docChg chg="undo redo custSel addSld delSld modSld sldOrd">
      <pc:chgData name="Fabricio Amador" userId="25ed550c443a5874" providerId="LiveId" clId="{E4FF04CE-3D2E-4865-893A-E05206EFCBBF}" dt="2019-05-09T11:10:07.508" v="29637" actId="1076"/>
      <pc:docMkLst>
        <pc:docMk/>
      </pc:docMkLst>
      <pc:sldChg chg="modSp">
        <pc:chgData name="Fabricio Amador" userId="25ed550c443a5874" providerId="LiveId" clId="{E4FF04CE-3D2E-4865-893A-E05206EFCBBF}" dt="2019-05-01T13:42:06.245" v="1561" actId="20577"/>
        <pc:sldMkLst>
          <pc:docMk/>
          <pc:sldMk cId="3669305960" sldId="256"/>
        </pc:sldMkLst>
        <pc:spChg chg="mod">
          <ac:chgData name="Fabricio Amador" userId="25ed550c443a5874" providerId="LiveId" clId="{E4FF04CE-3D2E-4865-893A-E05206EFCBBF}" dt="2019-05-01T13:42:06.245" v="1561" actId="20577"/>
          <ac:spMkLst>
            <pc:docMk/>
            <pc:sldMk cId="3669305960" sldId="256"/>
            <ac:spMk id="5" creationId="{5405C8A2-A9DF-469F-B85E-E6BF0E8C1F01}"/>
          </ac:spMkLst>
        </pc:spChg>
      </pc:sldChg>
      <pc:sldChg chg="modSp">
        <pc:chgData name="Fabricio Amador" userId="25ed550c443a5874" providerId="LiveId" clId="{E4FF04CE-3D2E-4865-893A-E05206EFCBBF}" dt="2019-04-29T11:53:32.976" v="64" actId="108"/>
        <pc:sldMkLst>
          <pc:docMk/>
          <pc:sldMk cId="328162753" sldId="257"/>
        </pc:sldMkLst>
        <pc:spChg chg="mod">
          <ac:chgData name="Fabricio Amador" userId="25ed550c443a5874" providerId="LiveId" clId="{E4FF04CE-3D2E-4865-893A-E05206EFCBBF}" dt="2019-04-29T11:53:30.218" v="63" actId="108"/>
          <ac:spMkLst>
            <pc:docMk/>
            <pc:sldMk cId="328162753" sldId="257"/>
            <ac:spMk id="8" creationId="{AFD61516-BD84-4700-B863-51D80842C07A}"/>
          </ac:spMkLst>
        </pc:spChg>
        <pc:spChg chg="mod">
          <ac:chgData name="Fabricio Amador" userId="25ed550c443a5874" providerId="LiveId" clId="{E4FF04CE-3D2E-4865-893A-E05206EFCBBF}" dt="2019-04-29T11:53:24.695" v="62" actId="108"/>
          <ac:spMkLst>
            <pc:docMk/>
            <pc:sldMk cId="328162753" sldId="257"/>
            <ac:spMk id="12" creationId="{042EE49B-B0CC-448E-B9B0-E45ADB0AE48E}"/>
          </ac:spMkLst>
        </pc:spChg>
        <pc:spChg chg="mod">
          <ac:chgData name="Fabricio Amador" userId="25ed550c443a5874" providerId="LiveId" clId="{E4FF04CE-3D2E-4865-893A-E05206EFCBBF}" dt="2019-04-29T11:53:32.976" v="64" actId="108"/>
          <ac:spMkLst>
            <pc:docMk/>
            <pc:sldMk cId="328162753" sldId="257"/>
            <ac:spMk id="15" creationId="{AC8417C8-6FD7-4390-9B9D-389AA2A343CE}"/>
          </ac:spMkLst>
        </pc:spChg>
      </pc:sldChg>
      <pc:sldChg chg="modSp">
        <pc:chgData name="Fabricio Amador" userId="25ed550c443a5874" providerId="LiveId" clId="{E4FF04CE-3D2E-4865-893A-E05206EFCBBF}" dt="2019-04-29T11:53:14.776" v="61" actId="14100"/>
        <pc:sldMkLst>
          <pc:docMk/>
          <pc:sldMk cId="1450545306" sldId="258"/>
        </pc:sldMkLst>
        <pc:spChg chg="mod">
          <ac:chgData name="Fabricio Amador" userId="25ed550c443a5874" providerId="LiveId" clId="{E4FF04CE-3D2E-4865-893A-E05206EFCBBF}" dt="2019-04-29T11:53:03.088" v="58" actId="14100"/>
          <ac:spMkLst>
            <pc:docMk/>
            <pc:sldMk cId="1450545306" sldId="258"/>
            <ac:spMk id="6" creationId="{A845753D-48C0-4FD8-A343-50B4BE65A285}"/>
          </ac:spMkLst>
        </pc:spChg>
        <pc:spChg chg="mod">
          <ac:chgData name="Fabricio Amador" userId="25ed550c443a5874" providerId="LiveId" clId="{E4FF04CE-3D2E-4865-893A-E05206EFCBBF}" dt="2019-04-29T11:53:14.776" v="61" actId="14100"/>
          <ac:spMkLst>
            <pc:docMk/>
            <pc:sldMk cId="1450545306" sldId="258"/>
            <ac:spMk id="7" creationId="{33F04A03-EA22-4825-BF05-507723635749}"/>
          </ac:spMkLst>
        </pc:spChg>
        <pc:spChg chg="mod">
          <ac:chgData name="Fabricio Amador" userId="25ed550c443a5874" providerId="LiveId" clId="{E4FF04CE-3D2E-4865-893A-E05206EFCBBF}" dt="2019-04-29T11:53:07.477" v="59" actId="14100"/>
          <ac:spMkLst>
            <pc:docMk/>
            <pc:sldMk cId="1450545306" sldId="258"/>
            <ac:spMk id="8" creationId="{17FE42E6-DDE2-4EA7-ADE4-C4AC9B93BDD2}"/>
          </ac:spMkLst>
        </pc:spChg>
        <pc:spChg chg="mod">
          <ac:chgData name="Fabricio Amador" userId="25ed550c443a5874" providerId="LiveId" clId="{E4FF04CE-3D2E-4865-893A-E05206EFCBBF}" dt="2019-04-29T11:53:10.802" v="60" actId="14100"/>
          <ac:spMkLst>
            <pc:docMk/>
            <pc:sldMk cId="1450545306" sldId="258"/>
            <ac:spMk id="9" creationId="{8C63C0BE-A8F3-4926-BE4E-A42FFF89BAAE}"/>
          </ac:spMkLst>
        </pc:spChg>
      </pc:sldChg>
      <pc:sldChg chg="addSp modSp">
        <pc:chgData name="Fabricio Amador" userId="25ed550c443a5874" providerId="LiveId" clId="{E4FF04CE-3D2E-4865-893A-E05206EFCBBF}" dt="2019-04-29T11:52:36.938" v="52" actId="14100"/>
        <pc:sldMkLst>
          <pc:docMk/>
          <pc:sldMk cId="2386744349" sldId="259"/>
        </pc:sldMkLst>
        <pc:spChg chg="mod">
          <ac:chgData name="Fabricio Amador" userId="25ed550c443a5874" providerId="LiveId" clId="{E4FF04CE-3D2E-4865-893A-E05206EFCBBF}" dt="2019-04-29T11:52:26.036" v="50" actId="14100"/>
          <ac:spMkLst>
            <pc:docMk/>
            <pc:sldMk cId="2386744349" sldId="259"/>
            <ac:spMk id="4" creationId="{DF4E6C8E-9D65-4ED8-8257-CAA555C25CA3}"/>
          </ac:spMkLst>
        </pc:spChg>
        <pc:spChg chg="mod">
          <ac:chgData name="Fabricio Amador" userId="25ed550c443a5874" providerId="LiveId" clId="{E4FF04CE-3D2E-4865-893A-E05206EFCBBF}" dt="2019-04-29T11:52:18.073" v="47" actId="14100"/>
          <ac:spMkLst>
            <pc:docMk/>
            <pc:sldMk cId="2386744349" sldId="259"/>
            <ac:spMk id="5" creationId="{833DDAD7-F233-4C82-BDB2-7A400FC7CB29}"/>
          </ac:spMkLst>
        </pc:spChg>
        <pc:spChg chg="mod">
          <ac:chgData name="Fabricio Amador" userId="25ed550c443a5874" providerId="LiveId" clId="{E4FF04CE-3D2E-4865-893A-E05206EFCBBF}" dt="2019-04-29T11:52:32.181" v="51" actId="14100"/>
          <ac:spMkLst>
            <pc:docMk/>
            <pc:sldMk cId="2386744349" sldId="259"/>
            <ac:spMk id="7" creationId="{237E212A-117F-4ECE-BA5F-64C0D3F84229}"/>
          </ac:spMkLst>
        </pc:spChg>
        <pc:spChg chg="add mod">
          <ac:chgData name="Fabricio Amador" userId="25ed550c443a5874" providerId="LiveId" clId="{E4FF04CE-3D2E-4865-893A-E05206EFCBBF}" dt="2019-04-29T11:52:36.938" v="52" actId="14100"/>
          <ac:spMkLst>
            <pc:docMk/>
            <pc:sldMk cId="2386744349" sldId="259"/>
            <ac:spMk id="9" creationId="{4BBC3197-0AF7-4DBE-8639-24261974A0D7}"/>
          </ac:spMkLst>
        </pc:spChg>
        <pc:picChg chg="add mod">
          <ac:chgData name="Fabricio Amador" userId="25ed550c443a5874" providerId="LiveId" clId="{E4FF04CE-3D2E-4865-893A-E05206EFCBBF}" dt="2019-04-29T11:51:03.305" v="1" actId="1076"/>
          <ac:picMkLst>
            <pc:docMk/>
            <pc:sldMk cId="2386744349" sldId="259"/>
            <ac:picMk id="8" creationId="{7F66337C-A553-41CC-9D6E-1E3099BC266C}"/>
          </ac:picMkLst>
        </pc:picChg>
      </pc:sldChg>
      <pc:sldChg chg="addSp delSp modSp">
        <pc:chgData name="Fabricio Amador" userId="25ed550c443a5874" providerId="LiveId" clId="{E4FF04CE-3D2E-4865-893A-E05206EFCBBF}" dt="2019-05-08T11:00:07.552" v="28597" actId="14100"/>
        <pc:sldMkLst>
          <pc:docMk/>
          <pc:sldMk cId="1372359127" sldId="260"/>
        </pc:sldMkLst>
        <pc:spChg chg="del">
          <ac:chgData name="Fabricio Amador" userId="25ed550c443a5874" providerId="LiveId" clId="{E4FF04CE-3D2E-4865-893A-E05206EFCBBF}" dt="2019-05-08T10:48:43.022" v="28351" actId="478"/>
          <ac:spMkLst>
            <pc:docMk/>
            <pc:sldMk cId="1372359127" sldId="260"/>
            <ac:spMk id="2" creationId="{2B0ABEDD-4F81-42B7-874B-3C34FB4B229F}"/>
          </ac:spMkLst>
        </pc:spChg>
        <pc:spChg chg="add mod">
          <ac:chgData name="Fabricio Amador" userId="25ed550c443a5874" providerId="LiveId" clId="{E4FF04CE-3D2E-4865-893A-E05206EFCBBF}" dt="2019-05-08T10:50:59.304" v="28410" actId="1076"/>
          <ac:spMkLst>
            <pc:docMk/>
            <pc:sldMk cId="1372359127" sldId="260"/>
            <ac:spMk id="4" creationId="{1C020963-FFD9-4053-A375-6EF53AA2E00F}"/>
          </ac:spMkLst>
        </pc:spChg>
        <pc:spChg chg="add mod">
          <ac:chgData name="Fabricio Amador" userId="25ed550c443a5874" providerId="LiveId" clId="{E4FF04CE-3D2E-4865-893A-E05206EFCBBF}" dt="2019-05-08T10:50:28.364" v="28409" actId="20577"/>
          <ac:spMkLst>
            <pc:docMk/>
            <pc:sldMk cId="1372359127" sldId="260"/>
            <ac:spMk id="5" creationId="{255B6C96-1F5A-40D2-BB0D-EBEF27149E4A}"/>
          </ac:spMkLst>
        </pc:spChg>
        <pc:spChg chg="add mod">
          <ac:chgData name="Fabricio Amador" userId="25ed550c443a5874" providerId="LiveId" clId="{E4FF04CE-3D2E-4865-893A-E05206EFCBBF}" dt="2019-05-08T10:53:19.693" v="28459" actId="14100"/>
          <ac:spMkLst>
            <pc:docMk/>
            <pc:sldMk cId="1372359127" sldId="260"/>
            <ac:spMk id="6" creationId="{6978E228-2584-48EF-BCCE-A28992068C7E}"/>
          </ac:spMkLst>
        </pc:spChg>
        <pc:spChg chg="add mod">
          <ac:chgData name="Fabricio Amador" userId="25ed550c443a5874" providerId="LiveId" clId="{E4FF04CE-3D2E-4865-893A-E05206EFCBBF}" dt="2019-05-08T10:59:18.248" v="28509" actId="14100"/>
          <ac:spMkLst>
            <pc:docMk/>
            <pc:sldMk cId="1372359127" sldId="260"/>
            <ac:spMk id="9" creationId="{0B864EE5-FF8E-4E8D-9A06-AB35D3E1D25F}"/>
          </ac:spMkLst>
        </pc:spChg>
        <pc:spChg chg="add mod">
          <ac:chgData name="Fabricio Amador" userId="25ed550c443a5874" providerId="LiveId" clId="{E4FF04CE-3D2E-4865-893A-E05206EFCBBF}" dt="2019-05-08T11:00:07.552" v="28597" actId="14100"/>
          <ac:spMkLst>
            <pc:docMk/>
            <pc:sldMk cId="1372359127" sldId="260"/>
            <ac:spMk id="10" creationId="{547FCDB3-54B9-41A1-A634-A2C9E133E39C}"/>
          </ac:spMkLst>
        </pc:spChg>
        <pc:picChg chg="add mod">
          <ac:chgData name="Fabricio Amador" userId="25ed550c443a5874" providerId="LiveId" clId="{E4FF04CE-3D2E-4865-893A-E05206EFCBBF}" dt="2019-05-08T10:49:11.723" v="28361" actId="1076"/>
          <ac:picMkLst>
            <pc:docMk/>
            <pc:sldMk cId="1372359127" sldId="260"/>
            <ac:picMk id="3" creationId="{4F452630-96BC-42F9-8074-06B744F1DF51}"/>
          </ac:picMkLst>
        </pc:picChg>
        <pc:picChg chg="add mod">
          <ac:chgData name="Fabricio Amador" userId="25ed550c443a5874" providerId="LiveId" clId="{E4FF04CE-3D2E-4865-893A-E05206EFCBBF}" dt="2019-05-08T10:58:52.025" v="28464" actId="14100"/>
          <ac:picMkLst>
            <pc:docMk/>
            <pc:sldMk cId="1372359127" sldId="260"/>
            <ac:picMk id="7" creationId="{0E12ADA5-66FF-42BD-853D-FA539D61A5BE}"/>
          </ac:picMkLst>
        </pc:picChg>
        <pc:picChg chg="add mod">
          <ac:chgData name="Fabricio Amador" userId="25ed550c443a5874" providerId="LiveId" clId="{E4FF04CE-3D2E-4865-893A-E05206EFCBBF}" dt="2019-05-08T10:58:40.246" v="28463" actId="1076"/>
          <ac:picMkLst>
            <pc:docMk/>
            <pc:sldMk cId="1372359127" sldId="260"/>
            <ac:picMk id="8" creationId="{DDC7D413-4F15-4B85-9A13-3FC06A462F75}"/>
          </ac:picMkLst>
        </pc:picChg>
      </pc:sldChg>
      <pc:sldChg chg="addSp delSp modSp">
        <pc:chgData name="Fabricio Amador" userId="25ed550c443a5874" providerId="LiveId" clId="{E4FF04CE-3D2E-4865-893A-E05206EFCBBF}" dt="2019-04-29T12:05:48.738" v="451" actId="1076"/>
        <pc:sldMkLst>
          <pc:docMk/>
          <pc:sldMk cId="517683761" sldId="261"/>
        </pc:sldMkLst>
        <pc:spChg chg="del">
          <ac:chgData name="Fabricio Amador" userId="25ed550c443a5874" providerId="LiveId" clId="{E4FF04CE-3D2E-4865-893A-E05206EFCBBF}" dt="2019-04-29T11:55:43.120" v="67" actId="478"/>
          <ac:spMkLst>
            <pc:docMk/>
            <pc:sldMk cId="517683761" sldId="261"/>
            <ac:spMk id="2" creationId="{2284932E-67A4-4F81-9C77-13512D25275C}"/>
          </ac:spMkLst>
        </pc:spChg>
        <pc:spChg chg="add mod">
          <ac:chgData name="Fabricio Amador" userId="25ed550c443a5874" providerId="LiveId" clId="{E4FF04CE-3D2E-4865-893A-E05206EFCBBF}" dt="2019-04-29T12:03:28.775" v="262" actId="14100"/>
          <ac:spMkLst>
            <pc:docMk/>
            <pc:sldMk cId="517683761" sldId="261"/>
            <ac:spMk id="4" creationId="{14F0EE86-C731-41D2-9A83-471908984C2A}"/>
          </ac:spMkLst>
        </pc:spChg>
        <pc:spChg chg="add mod">
          <ac:chgData name="Fabricio Amador" userId="25ed550c443a5874" providerId="LiveId" clId="{E4FF04CE-3D2E-4865-893A-E05206EFCBBF}" dt="2019-04-29T12:04:12.835" v="270" actId="14100"/>
          <ac:spMkLst>
            <pc:docMk/>
            <pc:sldMk cId="517683761" sldId="261"/>
            <ac:spMk id="5" creationId="{6E551CEB-FE60-4EAC-9013-CC31D484C7BF}"/>
          </ac:spMkLst>
        </pc:spChg>
        <pc:spChg chg="add mod">
          <ac:chgData name="Fabricio Amador" userId="25ed550c443a5874" providerId="LiveId" clId="{E4FF04CE-3D2E-4865-893A-E05206EFCBBF}" dt="2019-04-29T12:04:31.906" v="276" actId="14100"/>
          <ac:spMkLst>
            <pc:docMk/>
            <pc:sldMk cId="517683761" sldId="261"/>
            <ac:spMk id="7" creationId="{A54821D3-6708-4CC5-AFE6-92E7A40E8832}"/>
          </ac:spMkLst>
        </pc:spChg>
        <pc:spChg chg="add mod">
          <ac:chgData name="Fabricio Amador" userId="25ed550c443a5874" providerId="LiveId" clId="{E4FF04CE-3D2E-4865-893A-E05206EFCBBF}" dt="2019-04-29T12:05:17.288" v="407" actId="14100"/>
          <ac:spMkLst>
            <pc:docMk/>
            <pc:sldMk cId="517683761" sldId="261"/>
            <ac:spMk id="8" creationId="{0FE00355-41CB-4036-819C-8755B5C1096A}"/>
          </ac:spMkLst>
        </pc:spChg>
        <pc:spChg chg="add mod">
          <ac:chgData name="Fabricio Amador" userId="25ed550c443a5874" providerId="LiveId" clId="{E4FF04CE-3D2E-4865-893A-E05206EFCBBF}" dt="2019-04-29T12:05:48.738" v="451" actId="1076"/>
          <ac:spMkLst>
            <pc:docMk/>
            <pc:sldMk cId="517683761" sldId="261"/>
            <ac:spMk id="9" creationId="{B341E33F-5267-4135-866A-9CDCEADD7E0C}"/>
          </ac:spMkLst>
        </pc:spChg>
        <pc:picChg chg="add mod">
          <ac:chgData name="Fabricio Amador" userId="25ed550c443a5874" providerId="LiveId" clId="{E4FF04CE-3D2E-4865-893A-E05206EFCBBF}" dt="2019-04-29T12:02:58.670" v="252" actId="1076"/>
          <ac:picMkLst>
            <pc:docMk/>
            <pc:sldMk cId="517683761" sldId="261"/>
            <ac:picMk id="3" creationId="{70CE6068-F8C8-4988-B16C-101C4B6CE66D}"/>
          </ac:picMkLst>
        </pc:picChg>
        <pc:picChg chg="add mod">
          <ac:chgData name="Fabricio Amador" userId="25ed550c443a5874" providerId="LiveId" clId="{E4FF04CE-3D2E-4865-893A-E05206EFCBBF}" dt="2019-04-29T12:02:52.222" v="250" actId="1076"/>
          <ac:picMkLst>
            <pc:docMk/>
            <pc:sldMk cId="517683761" sldId="261"/>
            <ac:picMk id="6" creationId="{22547839-58A9-45D8-BBEB-83B825974B97}"/>
          </ac:picMkLst>
        </pc:picChg>
      </pc:sldChg>
      <pc:sldChg chg="addSp delSp modSp">
        <pc:chgData name="Fabricio Amador" userId="25ed550c443a5874" providerId="LiveId" clId="{E4FF04CE-3D2E-4865-893A-E05206EFCBBF}" dt="2019-05-08T11:35:11.174" v="29532" actId="14100"/>
        <pc:sldMkLst>
          <pc:docMk/>
          <pc:sldMk cId="1354779324" sldId="262"/>
        </pc:sldMkLst>
        <pc:spChg chg="del">
          <ac:chgData name="Fabricio Amador" userId="25ed550c443a5874" providerId="LiveId" clId="{E4FF04CE-3D2E-4865-893A-E05206EFCBBF}" dt="2019-04-29T12:07:01.035" v="452"/>
          <ac:spMkLst>
            <pc:docMk/>
            <pc:sldMk cId="1354779324" sldId="262"/>
            <ac:spMk id="2" creationId="{07FAE5B7-CADE-4D5E-8DFC-F9B7B6DB0110}"/>
          </ac:spMkLst>
        </pc:spChg>
        <pc:spChg chg="add mod">
          <ac:chgData name="Fabricio Amador" userId="25ed550c443a5874" providerId="LiveId" clId="{E4FF04CE-3D2E-4865-893A-E05206EFCBBF}" dt="2019-04-29T12:07:53.515" v="543" actId="14100"/>
          <ac:spMkLst>
            <pc:docMk/>
            <pc:sldMk cId="1354779324" sldId="262"/>
            <ac:spMk id="4" creationId="{845B9726-E015-4AAA-88C4-3257D64D0FB4}"/>
          </ac:spMkLst>
        </pc:spChg>
        <pc:spChg chg="add mod">
          <ac:chgData name="Fabricio Amador" userId="25ed550c443a5874" providerId="LiveId" clId="{E4FF04CE-3D2E-4865-893A-E05206EFCBBF}" dt="2019-05-08T11:35:11.174" v="29532" actId="14100"/>
          <ac:spMkLst>
            <pc:docMk/>
            <pc:sldMk cId="1354779324" sldId="262"/>
            <ac:spMk id="5" creationId="{FE54AF71-5673-420A-8CF7-37754EFBC323}"/>
          </ac:spMkLst>
        </pc:spChg>
        <pc:spChg chg="add mod">
          <ac:chgData name="Fabricio Amador" userId="25ed550c443a5874" providerId="LiveId" clId="{E4FF04CE-3D2E-4865-893A-E05206EFCBBF}" dt="2019-05-08T11:35:01.607" v="29530" actId="14100"/>
          <ac:spMkLst>
            <pc:docMk/>
            <pc:sldMk cId="1354779324" sldId="262"/>
            <ac:spMk id="6" creationId="{02670E4A-284C-45AB-83AE-220F570E3C25}"/>
          </ac:spMkLst>
        </pc:spChg>
        <pc:spChg chg="add del mod">
          <ac:chgData name="Fabricio Amador" userId="25ed550c443a5874" providerId="LiveId" clId="{E4FF04CE-3D2E-4865-893A-E05206EFCBBF}" dt="2019-05-08T11:34:44.898" v="29523" actId="478"/>
          <ac:spMkLst>
            <pc:docMk/>
            <pc:sldMk cId="1354779324" sldId="262"/>
            <ac:spMk id="7" creationId="{3C44CF4E-35CE-49F3-9F06-6C76B673165C}"/>
          </ac:spMkLst>
        </pc:spChg>
        <pc:spChg chg="add del mod">
          <ac:chgData name="Fabricio Amador" userId="25ed550c443a5874" providerId="LiveId" clId="{E4FF04CE-3D2E-4865-893A-E05206EFCBBF}" dt="2019-05-08T11:34:51.853" v="29527" actId="478"/>
          <ac:spMkLst>
            <pc:docMk/>
            <pc:sldMk cId="1354779324" sldId="262"/>
            <ac:spMk id="8" creationId="{37BE81EE-D3B5-4971-A48C-DCB36EB8B0B5}"/>
          </ac:spMkLst>
        </pc:spChg>
        <pc:spChg chg="add del">
          <ac:chgData name="Fabricio Amador" userId="25ed550c443a5874" providerId="LiveId" clId="{E4FF04CE-3D2E-4865-893A-E05206EFCBBF}" dt="2019-04-30T11:35:15.393" v="747"/>
          <ac:spMkLst>
            <pc:docMk/>
            <pc:sldMk cId="1354779324" sldId="262"/>
            <ac:spMk id="9" creationId="{0CA8A11A-50C0-478A-8424-0F4C4E83C481}"/>
          </ac:spMkLst>
        </pc:spChg>
        <pc:spChg chg="add del mod">
          <ac:chgData name="Fabricio Amador" userId="25ed550c443a5874" providerId="LiveId" clId="{E4FF04CE-3D2E-4865-893A-E05206EFCBBF}" dt="2019-05-08T11:34:49.343" v="29526" actId="478"/>
          <ac:spMkLst>
            <pc:docMk/>
            <pc:sldMk cId="1354779324" sldId="262"/>
            <ac:spMk id="20" creationId="{7BB63579-5F05-4535-B195-AD5839F22222}"/>
          </ac:spMkLst>
        </pc:spChg>
        <pc:spChg chg="add del mod">
          <ac:chgData name="Fabricio Amador" userId="25ed550c443a5874" providerId="LiveId" clId="{E4FF04CE-3D2E-4865-893A-E05206EFCBBF}" dt="2019-05-08T11:34:54.289" v="29528" actId="478"/>
          <ac:spMkLst>
            <pc:docMk/>
            <pc:sldMk cId="1354779324" sldId="262"/>
            <ac:spMk id="21" creationId="{D18CEEED-A70B-415A-8239-8492C448E40E}"/>
          </ac:spMkLst>
        </pc:spChg>
        <pc:spChg chg="add del mod">
          <ac:chgData name="Fabricio Amador" userId="25ed550c443a5874" providerId="LiveId" clId="{E4FF04CE-3D2E-4865-893A-E05206EFCBBF}" dt="2019-05-08T11:34:46.196" v="29524" actId="478"/>
          <ac:spMkLst>
            <pc:docMk/>
            <pc:sldMk cId="1354779324" sldId="262"/>
            <ac:spMk id="22" creationId="{6B559BED-AD17-476F-8BBA-FA57E4A8431D}"/>
          </ac:spMkLst>
        </pc:spChg>
        <pc:spChg chg="add del mod">
          <ac:chgData name="Fabricio Amador" userId="25ed550c443a5874" providerId="LiveId" clId="{E4FF04CE-3D2E-4865-893A-E05206EFCBBF}" dt="2019-05-08T11:34:48.204" v="29525" actId="478"/>
          <ac:spMkLst>
            <pc:docMk/>
            <pc:sldMk cId="1354779324" sldId="262"/>
            <ac:spMk id="23" creationId="{CEFB6E4E-A284-4F29-9F75-EEA416C1A28E}"/>
          </ac:spMkLst>
        </pc:spChg>
        <pc:picChg chg="add mod">
          <ac:chgData name="Fabricio Amador" userId="25ed550c443a5874" providerId="LiveId" clId="{E4FF04CE-3D2E-4865-893A-E05206EFCBBF}" dt="2019-04-30T11:38:52.785" v="792" actId="1076"/>
          <ac:picMkLst>
            <pc:docMk/>
            <pc:sldMk cId="1354779324" sldId="262"/>
            <ac:picMk id="2" creationId="{39495653-47C9-4E10-8A40-D24C72BE1B21}"/>
          </ac:picMkLst>
        </pc:picChg>
        <pc:picChg chg="add mod">
          <ac:chgData name="Fabricio Amador" userId="25ed550c443a5874" providerId="LiveId" clId="{E4FF04CE-3D2E-4865-893A-E05206EFCBBF}" dt="2019-04-29T12:07:04.515" v="454" actId="1076"/>
          <ac:picMkLst>
            <pc:docMk/>
            <pc:sldMk cId="1354779324" sldId="262"/>
            <ac:picMk id="3" creationId="{375BE950-5CB1-48D1-BCC9-807B796E3BE0}"/>
          </ac:picMkLst>
        </pc:picChg>
        <pc:picChg chg="add del">
          <ac:chgData name="Fabricio Amador" userId="25ed550c443a5874" providerId="LiveId" clId="{E4FF04CE-3D2E-4865-893A-E05206EFCBBF}" dt="2019-04-30T11:35:15.393" v="747"/>
          <ac:picMkLst>
            <pc:docMk/>
            <pc:sldMk cId="1354779324" sldId="262"/>
            <ac:picMk id="2050" creationId="{8C156CAD-935C-4403-8809-4FC97DBD0794}"/>
          </ac:picMkLst>
        </pc:picChg>
        <pc:picChg chg="add del">
          <ac:chgData name="Fabricio Amador" userId="25ed550c443a5874" providerId="LiveId" clId="{E4FF04CE-3D2E-4865-893A-E05206EFCBBF}" dt="2019-04-30T11:35:15.393" v="747"/>
          <ac:picMkLst>
            <pc:docMk/>
            <pc:sldMk cId="1354779324" sldId="262"/>
            <ac:picMk id="2051" creationId="{8278ECA6-93F9-4BC7-8C8E-9D66B073F692}"/>
          </ac:picMkLst>
        </pc:picChg>
        <pc:picChg chg="add del">
          <ac:chgData name="Fabricio Amador" userId="25ed550c443a5874" providerId="LiveId" clId="{E4FF04CE-3D2E-4865-893A-E05206EFCBBF}" dt="2019-04-30T11:35:15.393" v="747"/>
          <ac:picMkLst>
            <pc:docMk/>
            <pc:sldMk cId="1354779324" sldId="262"/>
            <ac:picMk id="2052" creationId="{A6156401-EFF9-443D-A416-B89702747694}"/>
          </ac:picMkLst>
        </pc:picChg>
        <pc:picChg chg="add del">
          <ac:chgData name="Fabricio Amador" userId="25ed550c443a5874" providerId="LiveId" clId="{E4FF04CE-3D2E-4865-893A-E05206EFCBBF}" dt="2019-04-30T11:35:15.393" v="747"/>
          <ac:picMkLst>
            <pc:docMk/>
            <pc:sldMk cId="1354779324" sldId="262"/>
            <ac:picMk id="2053" creationId="{CD5E4D30-BB4E-4E5E-A436-C019699129BF}"/>
          </ac:picMkLst>
        </pc:picChg>
        <pc:picChg chg="add del">
          <ac:chgData name="Fabricio Amador" userId="25ed550c443a5874" providerId="LiveId" clId="{E4FF04CE-3D2E-4865-893A-E05206EFCBBF}" dt="2019-04-30T11:35:15.393" v="747"/>
          <ac:picMkLst>
            <pc:docMk/>
            <pc:sldMk cId="1354779324" sldId="262"/>
            <ac:picMk id="2054" creationId="{78597C56-42B3-4305-BF4C-EE0B4A6A57FF}"/>
          </ac:picMkLst>
        </pc:picChg>
        <pc:picChg chg="add del">
          <ac:chgData name="Fabricio Amador" userId="25ed550c443a5874" providerId="LiveId" clId="{E4FF04CE-3D2E-4865-893A-E05206EFCBBF}" dt="2019-04-30T11:35:15.393" v="747"/>
          <ac:picMkLst>
            <pc:docMk/>
            <pc:sldMk cId="1354779324" sldId="262"/>
            <ac:picMk id="2055" creationId="{2693AE56-7D7A-4DA0-8D7D-55DFB0EF0669}"/>
          </ac:picMkLst>
        </pc:picChg>
        <pc:picChg chg="add del">
          <ac:chgData name="Fabricio Amador" userId="25ed550c443a5874" providerId="LiveId" clId="{E4FF04CE-3D2E-4865-893A-E05206EFCBBF}" dt="2019-04-30T11:35:15.393" v="747"/>
          <ac:picMkLst>
            <pc:docMk/>
            <pc:sldMk cId="1354779324" sldId="262"/>
            <ac:picMk id="2056" creationId="{7314255B-235D-40E6-97B0-F44B5994FBFC}"/>
          </ac:picMkLst>
        </pc:picChg>
        <pc:picChg chg="add del">
          <ac:chgData name="Fabricio Amador" userId="25ed550c443a5874" providerId="LiveId" clId="{E4FF04CE-3D2E-4865-893A-E05206EFCBBF}" dt="2019-04-30T11:35:15.393" v="747"/>
          <ac:picMkLst>
            <pc:docMk/>
            <pc:sldMk cId="1354779324" sldId="262"/>
            <ac:picMk id="2057" creationId="{5B9BD69A-B8F3-4396-8AF4-5D005947276F}"/>
          </ac:picMkLst>
        </pc:picChg>
        <pc:picChg chg="add del">
          <ac:chgData name="Fabricio Amador" userId="25ed550c443a5874" providerId="LiveId" clId="{E4FF04CE-3D2E-4865-893A-E05206EFCBBF}" dt="2019-04-30T11:35:15.393" v="747"/>
          <ac:picMkLst>
            <pc:docMk/>
            <pc:sldMk cId="1354779324" sldId="262"/>
            <ac:picMk id="2058" creationId="{107AC8D1-4F58-4243-99FC-C653FF7AADCB}"/>
          </ac:picMkLst>
        </pc:picChg>
        <pc:picChg chg="add del">
          <ac:chgData name="Fabricio Amador" userId="25ed550c443a5874" providerId="LiveId" clId="{E4FF04CE-3D2E-4865-893A-E05206EFCBBF}" dt="2019-04-30T11:35:15.393" v="747"/>
          <ac:picMkLst>
            <pc:docMk/>
            <pc:sldMk cId="1354779324" sldId="262"/>
            <ac:picMk id="2059" creationId="{AFF9977D-6D6B-4D30-9E8C-73302D7A55FD}"/>
          </ac:picMkLst>
        </pc:picChg>
      </pc:sldChg>
      <pc:sldChg chg="addSp delSp modSp">
        <pc:chgData name="Fabricio Amador" userId="25ed550c443a5874" providerId="LiveId" clId="{E4FF04CE-3D2E-4865-893A-E05206EFCBBF}" dt="2019-04-30T11:49:46.863" v="981" actId="113"/>
        <pc:sldMkLst>
          <pc:docMk/>
          <pc:sldMk cId="3044953385" sldId="263"/>
        </pc:sldMkLst>
        <pc:spChg chg="del">
          <ac:chgData name="Fabricio Amador" userId="25ed550c443a5874" providerId="LiveId" clId="{E4FF04CE-3D2E-4865-893A-E05206EFCBBF}" dt="2019-04-30T11:32:29.141" v="743" actId="478"/>
          <ac:spMkLst>
            <pc:docMk/>
            <pc:sldMk cId="3044953385" sldId="263"/>
            <ac:spMk id="2" creationId="{79D45F45-B44E-41DF-BD71-B2E4E04448F9}"/>
          </ac:spMkLst>
        </pc:spChg>
        <pc:spChg chg="add del">
          <ac:chgData name="Fabricio Amador" userId="25ed550c443a5874" providerId="LiveId" clId="{E4FF04CE-3D2E-4865-893A-E05206EFCBBF}" dt="2019-04-30T11:33:02.734" v="745"/>
          <ac:spMkLst>
            <pc:docMk/>
            <pc:sldMk cId="3044953385" sldId="263"/>
            <ac:spMk id="3" creationId="{371C63F7-7072-49DB-910B-0B87651F8830}"/>
          </ac:spMkLst>
        </pc:spChg>
        <pc:spChg chg="add mod">
          <ac:chgData name="Fabricio Amador" userId="25ed550c443a5874" providerId="LiveId" clId="{E4FF04CE-3D2E-4865-893A-E05206EFCBBF}" dt="2019-04-30T11:49:46.863" v="981" actId="113"/>
          <ac:spMkLst>
            <pc:docMk/>
            <pc:sldMk cId="3044953385" sldId="263"/>
            <ac:spMk id="4" creationId="{4E0E7D54-517B-4E7E-B089-1157E08199CB}"/>
          </ac:spMkLst>
        </pc:spChg>
        <pc:picChg chg="add del">
          <ac:chgData name="Fabricio Amador" userId="25ed550c443a5874" providerId="LiveId" clId="{E4FF04CE-3D2E-4865-893A-E05206EFCBBF}" dt="2019-04-30T11:33:02.734" v="745"/>
          <ac:picMkLst>
            <pc:docMk/>
            <pc:sldMk cId="3044953385" sldId="263"/>
            <ac:picMk id="1026" creationId="{CC8348DC-28CE-479E-93E6-E384501262E8}"/>
          </ac:picMkLst>
        </pc:picChg>
        <pc:picChg chg="add del">
          <ac:chgData name="Fabricio Amador" userId="25ed550c443a5874" providerId="LiveId" clId="{E4FF04CE-3D2E-4865-893A-E05206EFCBBF}" dt="2019-04-30T11:33:02.734" v="745"/>
          <ac:picMkLst>
            <pc:docMk/>
            <pc:sldMk cId="3044953385" sldId="263"/>
            <ac:picMk id="1027" creationId="{D05379AE-8460-4721-BF1A-90661703FA71}"/>
          </ac:picMkLst>
        </pc:picChg>
        <pc:picChg chg="add del">
          <ac:chgData name="Fabricio Amador" userId="25ed550c443a5874" providerId="LiveId" clId="{E4FF04CE-3D2E-4865-893A-E05206EFCBBF}" dt="2019-04-30T11:33:02.734" v="745"/>
          <ac:picMkLst>
            <pc:docMk/>
            <pc:sldMk cId="3044953385" sldId="263"/>
            <ac:picMk id="1028" creationId="{8357DE83-A2BE-4ADC-B132-D0E27057F8F8}"/>
          </ac:picMkLst>
        </pc:picChg>
        <pc:picChg chg="add del">
          <ac:chgData name="Fabricio Amador" userId="25ed550c443a5874" providerId="LiveId" clId="{E4FF04CE-3D2E-4865-893A-E05206EFCBBF}" dt="2019-04-30T11:33:02.734" v="745"/>
          <ac:picMkLst>
            <pc:docMk/>
            <pc:sldMk cId="3044953385" sldId="263"/>
            <ac:picMk id="1029" creationId="{043A1BBA-7827-400B-AF46-1C4C7E0A17E5}"/>
          </ac:picMkLst>
        </pc:picChg>
        <pc:picChg chg="add del">
          <ac:chgData name="Fabricio Amador" userId="25ed550c443a5874" providerId="LiveId" clId="{E4FF04CE-3D2E-4865-893A-E05206EFCBBF}" dt="2019-04-30T11:33:02.734" v="745"/>
          <ac:picMkLst>
            <pc:docMk/>
            <pc:sldMk cId="3044953385" sldId="263"/>
            <ac:picMk id="1030" creationId="{7CFA8789-FBB4-48FA-A72E-4A66CB8C7512}"/>
          </ac:picMkLst>
        </pc:picChg>
        <pc:picChg chg="add del">
          <ac:chgData name="Fabricio Amador" userId="25ed550c443a5874" providerId="LiveId" clId="{E4FF04CE-3D2E-4865-893A-E05206EFCBBF}" dt="2019-04-30T11:33:02.734" v="745"/>
          <ac:picMkLst>
            <pc:docMk/>
            <pc:sldMk cId="3044953385" sldId="263"/>
            <ac:picMk id="1031" creationId="{768C2EEE-306D-4A19-A8D2-2E6EF4D77595}"/>
          </ac:picMkLst>
        </pc:picChg>
        <pc:picChg chg="add del">
          <ac:chgData name="Fabricio Amador" userId="25ed550c443a5874" providerId="LiveId" clId="{E4FF04CE-3D2E-4865-893A-E05206EFCBBF}" dt="2019-04-30T11:33:02.734" v="745"/>
          <ac:picMkLst>
            <pc:docMk/>
            <pc:sldMk cId="3044953385" sldId="263"/>
            <ac:picMk id="1032" creationId="{FE2832F9-B575-4D09-9149-6D0DA73C376B}"/>
          </ac:picMkLst>
        </pc:picChg>
        <pc:picChg chg="add del">
          <ac:chgData name="Fabricio Amador" userId="25ed550c443a5874" providerId="LiveId" clId="{E4FF04CE-3D2E-4865-893A-E05206EFCBBF}" dt="2019-04-30T11:33:02.734" v="745"/>
          <ac:picMkLst>
            <pc:docMk/>
            <pc:sldMk cId="3044953385" sldId="263"/>
            <ac:picMk id="1033" creationId="{27379702-9289-44EF-B515-6AA6B1793B03}"/>
          </ac:picMkLst>
        </pc:picChg>
        <pc:picChg chg="add del">
          <ac:chgData name="Fabricio Amador" userId="25ed550c443a5874" providerId="LiveId" clId="{E4FF04CE-3D2E-4865-893A-E05206EFCBBF}" dt="2019-04-30T11:33:02.734" v="745"/>
          <ac:picMkLst>
            <pc:docMk/>
            <pc:sldMk cId="3044953385" sldId="263"/>
            <ac:picMk id="1034" creationId="{3356FF6A-07B0-4EF1-84E1-C79BE6FD8BA3}"/>
          </ac:picMkLst>
        </pc:picChg>
        <pc:picChg chg="add del">
          <ac:chgData name="Fabricio Amador" userId="25ed550c443a5874" providerId="LiveId" clId="{E4FF04CE-3D2E-4865-893A-E05206EFCBBF}" dt="2019-04-30T11:33:02.734" v="745"/>
          <ac:picMkLst>
            <pc:docMk/>
            <pc:sldMk cId="3044953385" sldId="263"/>
            <ac:picMk id="1035" creationId="{12C733FD-F74D-4DFF-A462-78268435E31A}"/>
          </ac:picMkLst>
        </pc:picChg>
        <pc:picChg chg="add mod">
          <ac:chgData name="Fabricio Amador" userId="25ed550c443a5874" providerId="LiveId" clId="{E4FF04CE-3D2E-4865-893A-E05206EFCBBF}" dt="2019-04-30T11:45:52.726" v="845" actId="14100"/>
          <ac:picMkLst>
            <pc:docMk/>
            <pc:sldMk cId="3044953385" sldId="263"/>
            <ac:picMk id="1037" creationId="{1AF031EF-6281-49B0-AD68-EB56FB7B7242}"/>
          </ac:picMkLst>
        </pc:picChg>
      </pc:sldChg>
      <pc:sldChg chg="addSp modSp">
        <pc:chgData name="Fabricio Amador" userId="25ed550c443a5874" providerId="LiveId" clId="{E4FF04CE-3D2E-4865-893A-E05206EFCBBF}" dt="2019-04-30T11:55:13.749" v="1340" actId="14100"/>
        <pc:sldMkLst>
          <pc:docMk/>
          <pc:sldMk cId="3441129654" sldId="264"/>
        </pc:sldMkLst>
        <pc:spChg chg="mod">
          <ac:chgData name="Fabricio Amador" userId="25ed550c443a5874" providerId="LiveId" clId="{E4FF04CE-3D2E-4865-893A-E05206EFCBBF}" dt="2019-04-30T11:51:22.672" v="1037" actId="20577"/>
          <ac:spMkLst>
            <pc:docMk/>
            <pc:sldMk cId="3441129654" sldId="264"/>
            <ac:spMk id="2" creationId="{38701CB2-4D2D-4C21-A26D-9D57B3566E56}"/>
          </ac:spMkLst>
        </pc:spChg>
        <pc:spChg chg="add mod">
          <ac:chgData name="Fabricio Amador" userId="25ed550c443a5874" providerId="LiveId" clId="{E4FF04CE-3D2E-4865-893A-E05206EFCBBF}" dt="2019-04-30T11:53:04.053" v="1089" actId="14100"/>
          <ac:spMkLst>
            <pc:docMk/>
            <pc:sldMk cId="3441129654" sldId="264"/>
            <ac:spMk id="4" creationId="{3C26D141-5E14-4AB6-84A2-2DBFC8BA8CCE}"/>
          </ac:spMkLst>
        </pc:spChg>
        <pc:spChg chg="add mod">
          <ac:chgData name="Fabricio Amador" userId="25ed550c443a5874" providerId="LiveId" clId="{E4FF04CE-3D2E-4865-893A-E05206EFCBBF}" dt="2019-04-30T11:53:40.652" v="1148" actId="14100"/>
          <ac:spMkLst>
            <pc:docMk/>
            <pc:sldMk cId="3441129654" sldId="264"/>
            <ac:spMk id="5" creationId="{10685D4B-72DA-48F6-990A-EB3C18ED60A2}"/>
          </ac:spMkLst>
        </pc:spChg>
        <pc:spChg chg="add mod">
          <ac:chgData name="Fabricio Amador" userId="25ed550c443a5874" providerId="LiveId" clId="{E4FF04CE-3D2E-4865-893A-E05206EFCBBF}" dt="2019-04-30T11:55:13.749" v="1340" actId="14100"/>
          <ac:spMkLst>
            <pc:docMk/>
            <pc:sldMk cId="3441129654" sldId="264"/>
            <ac:spMk id="6" creationId="{67F52618-87E8-4089-A848-71F0317BFD76}"/>
          </ac:spMkLst>
        </pc:spChg>
        <pc:picChg chg="add mod">
          <ac:chgData name="Fabricio Amador" userId="25ed550c443a5874" providerId="LiveId" clId="{E4FF04CE-3D2E-4865-893A-E05206EFCBBF}" dt="2019-04-30T11:53:07.496" v="1090" actId="1076"/>
          <ac:picMkLst>
            <pc:docMk/>
            <pc:sldMk cId="3441129654" sldId="264"/>
            <ac:picMk id="3" creationId="{0DE8C5F5-6B23-4626-9120-F8CC551853E0}"/>
          </ac:picMkLst>
        </pc:picChg>
      </pc:sldChg>
      <pc:sldChg chg="addSp delSp modSp">
        <pc:chgData name="Fabricio Amador" userId="25ed550c443a5874" providerId="LiveId" clId="{E4FF04CE-3D2E-4865-893A-E05206EFCBBF}" dt="2019-05-01T10:05:36.650" v="1376" actId="113"/>
        <pc:sldMkLst>
          <pc:docMk/>
          <pc:sldMk cId="443083338" sldId="265"/>
        </pc:sldMkLst>
        <pc:spChg chg="add mod">
          <ac:chgData name="Fabricio Amador" userId="25ed550c443a5874" providerId="LiveId" clId="{E4FF04CE-3D2E-4865-893A-E05206EFCBBF}" dt="2019-05-01T10:04:52.948" v="1369" actId="14100"/>
          <ac:spMkLst>
            <pc:docMk/>
            <pc:sldMk cId="443083338" sldId="265"/>
            <ac:spMk id="2" creationId="{C660AA2C-D86A-4244-9494-0F1A88820B90}"/>
          </ac:spMkLst>
        </pc:spChg>
        <pc:spChg chg="del">
          <ac:chgData name="Fabricio Amador" userId="25ed550c443a5874" providerId="LiveId" clId="{E4FF04CE-3D2E-4865-893A-E05206EFCBBF}" dt="2019-04-30T11:55:23.464" v="1341"/>
          <ac:spMkLst>
            <pc:docMk/>
            <pc:sldMk cId="443083338" sldId="265"/>
            <ac:spMk id="2" creationId="{E41C09DF-FD41-4693-BAB5-13B96685505D}"/>
          </ac:spMkLst>
        </pc:spChg>
        <pc:spChg chg="add mod">
          <ac:chgData name="Fabricio Amador" userId="25ed550c443a5874" providerId="LiveId" clId="{E4FF04CE-3D2E-4865-893A-E05206EFCBBF}" dt="2019-05-01T10:05:36.650" v="1376" actId="113"/>
          <ac:spMkLst>
            <pc:docMk/>
            <pc:sldMk cId="443083338" sldId="265"/>
            <ac:spMk id="3" creationId="{3657DCB6-FBD0-42F3-9EFE-244152E47091}"/>
          </ac:spMkLst>
        </pc:spChg>
        <pc:picChg chg="add mod">
          <ac:chgData name="Fabricio Amador" userId="25ed550c443a5874" providerId="LiveId" clId="{E4FF04CE-3D2E-4865-893A-E05206EFCBBF}" dt="2019-05-01T10:03:29.255" v="1363" actId="1076"/>
          <ac:picMkLst>
            <pc:docMk/>
            <pc:sldMk cId="443083338" sldId="265"/>
            <ac:picMk id="1026" creationId="{F41C69CC-E0AA-4737-9E42-68344CE70FBE}"/>
          </ac:picMkLst>
        </pc:picChg>
      </pc:sldChg>
      <pc:sldChg chg="addSp delSp modSp">
        <pc:chgData name="Fabricio Amador" userId="25ed550c443a5874" providerId="LiveId" clId="{E4FF04CE-3D2E-4865-893A-E05206EFCBBF}" dt="2019-05-07T10:16:48.084" v="21120" actId="14100"/>
        <pc:sldMkLst>
          <pc:docMk/>
          <pc:sldMk cId="229125930" sldId="266"/>
        </pc:sldMkLst>
        <pc:spChg chg="del">
          <ac:chgData name="Fabricio Amador" userId="25ed550c443a5874" providerId="LiveId" clId="{E4FF04CE-3D2E-4865-893A-E05206EFCBBF}" dt="2019-05-07T10:11:04.630" v="20621"/>
          <ac:spMkLst>
            <pc:docMk/>
            <pc:sldMk cId="229125930" sldId="266"/>
            <ac:spMk id="2" creationId="{5FBAAC85-BED5-4B67-A5EF-74339391DEAB}"/>
          </ac:spMkLst>
        </pc:spChg>
        <pc:spChg chg="add del">
          <ac:chgData name="Fabricio Amador" userId="25ed550c443a5874" providerId="LiveId" clId="{E4FF04CE-3D2E-4865-893A-E05206EFCBBF}" dt="2019-05-07T10:11:12.968" v="20623" actId="478"/>
          <ac:spMkLst>
            <pc:docMk/>
            <pc:sldMk cId="229125930" sldId="266"/>
            <ac:spMk id="3" creationId="{F7A5D29D-DC78-4A3F-B6D6-83214FA35B2C}"/>
          </ac:spMkLst>
        </pc:spChg>
        <pc:spChg chg="add mod">
          <ac:chgData name="Fabricio Amador" userId="25ed550c443a5874" providerId="LiveId" clId="{E4FF04CE-3D2E-4865-893A-E05206EFCBBF}" dt="2019-05-07T10:15:39.812" v="20918" actId="14100"/>
          <ac:spMkLst>
            <pc:docMk/>
            <pc:sldMk cId="229125930" sldId="266"/>
            <ac:spMk id="5" creationId="{ADBEED8E-FE53-4FCD-8A6B-B6686487BB6F}"/>
          </ac:spMkLst>
        </pc:spChg>
        <pc:spChg chg="add mod">
          <ac:chgData name="Fabricio Amador" userId="25ed550c443a5874" providerId="LiveId" clId="{E4FF04CE-3D2E-4865-893A-E05206EFCBBF}" dt="2019-05-07T10:13:49.769" v="20743" actId="14100"/>
          <ac:spMkLst>
            <pc:docMk/>
            <pc:sldMk cId="229125930" sldId="266"/>
            <ac:spMk id="6" creationId="{4356C404-FDE8-4C78-BF01-2C20027F61EE}"/>
          </ac:spMkLst>
        </pc:spChg>
        <pc:spChg chg="add mod">
          <ac:chgData name="Fabricio Amador" userId="25ed550c443a5874" providerId="LiveId" clId="{E4FF04CE-3D2E-4865-893A-E05206EFCBBF}" dt="2019-05-07T10:14:42.029" v="20792" actId="20577"/>
          <ac:spMkLst>
            <pc:docMk/>
            <pc:sldMk cId="229125930" sldId="266"/>
            <ac:spMk id="7" creationId="{0088D807-85DD-474A-A730-2CE070D21D7C}"/>
          </ac:spMkLst>
        </pc:spChg>
        <pc:spChg chg="add mod">
          <ac:chgData name="Fabricio Amador" userId="25ed550c443a5874" providerId="LiveId" clId="{E4FF04CE-3D2E-4865-893A-E05206EFCBBF}" dt="2019-05-07T10:15:31.144" v="20914" actId="14100"/>
          <ac:spMkLst>
            <pc:docMk/>
            <pc:sldMk cId="229125930" sldId="266"/>
            <ac:spMk id="8" creationId="{B9FA3BD2-FA31-4769-A67B-626D8AC13AF5}"/>
          </ac:spMkLst>
        </pc:spChg>
        <pc:spChg chg="add mod">
          <ac:chgData name="Fabricio Amador" userId="25ed550c443a5874" providerId="LiveId" clId="{E4FF04CE-3D2E-4865-893A-E05206EFCBBF}" dt="2019-05-07T10:16:48.084" v="21120" actId="14100"/>
          <ac:spMkLst>
            <pc:docMk/>
            <pc:sldMk cId="229125930" sldId="266"/>
            <ac:spMk id="9" creationId="{7C7E5EDC-44B0-409B-BC76-451EF7FB6AC8}"/>
          </ac:spMkLst>
        </pc:spChg>
        <pc:picChg chg="add mod">
          <ac:chgData name="Fabricio Amador" userId="25ed550c443a5874" providerId="LiveId" clId="{E4FF04CE-3D2E-4865-893A-E05206EFCBBF}" dt="2019-05-07T10:15:34.099" v="20916" actId="1076"/>
          <ac:picMkLst>
            <pc:docMk/>
            <pc:sldMk cId="229125930" sldId="266"/>
            <ac:picMk id="4" creationId="{237CD885-0D8D-4257-98EC-1E8962CD2E8B}"/>
          </ac:picMkLst>
        </pc:picChg>
      </pc:sldChg>
      <pc:sldChg chg="addSp delSp modSp">
        <pc:chgData name="Fabricio Amador" userId="25ed550c443a5874" providerId="LiveId" clId="{E4FF04CE-3D2E-4865-893A-E05206EFCBBF}" dt="2019-05-07T10:26:05.270" v="21786" actId="20577"/>
        <pc:sldMkLst>
          <pc:docMk/>
          <pc:sldMk cId="1369649159" sldId="267"/>
        </pc:sldMkLst>
        <pc:spChg chg="del">
          <ac:chgData name="Fabricio Amador" userId="25ed550c443a5874" providerId="LiveId" clId="{E4FF04CE-3D2E-4865-893A-E05206EFCBBF}" dt="2019-05-07T10:16:56.732" v="21121" actId="478"/>
          <ac:spMkLst>
            <pc:docMk/>
            <pc:sldMk cId="1369649159" sldId="267"/>
            <ac:spMk id="2" creationId="{9C1EF1B6-7F5F-4172-BDD8-C12F123F0150}"/>
          </ac:spMkLst>
        </pc:spChg>
        <pc:spChg chg="add mod">
          <ac:chgData name="Fabricio Amador" userId="25ed550c443a5874" providerId="LiveId" clId="{E4FF04CE-3D2E-4865-893A-E05206EFCBBF}" dt="2019-05-07T10:18:17.557" v="21282"/>
          <ac:spMkLst>
            <pc:docMk/>
            <pc:sldMk cId="1369649159" sldId="267"/>
            <ac:spMk id="3" creationId="{558B05DB-5AE6-44E4-B666-34A6A95F33DC}"/>
          </ac:spMkLst>
        </pc:spChg>
        <pc:spChg chg="add mod">
          <ac:chgData name="Fabricio Amador" userId="25ed550c443a5874" providerId="LiveId" clId="{E4FF04CE-3D2E-4865-893A-E05206EFCBBF}" dt="2019-05-07T10:24:28.158" v="21587" actId="1076"/>
          <ac:spMkLst>
            <pc:docMk/>
            <pc:sldMk cId="1369649159" sldId="267"/>
            <ac:spMk id="5" creationId="{DC67EAC6-BB9D-47EC-BDF8-E30C89FE820B}"/>
          </ac:spMkLst>
        </pc:spChg>
        <pc:spChg chg="add mod">
          <ac:chgData name="Fabricio Amador" userId="25ed550c443a5874" providerId="LiveId" clId="{E4FF04CE-3D2E-4865-893A-E05206EFCBBF}" dt="2019-05-07T10:24:34.374" v="21589" actId="14100"/>
          <ac:spMkLst>
            <pc:docMk/>
            <pc:sldMk cId="1369649159" sldId="267"/>
            <ac:spMk id="6" creationId="{F98ABEAD-3A2F-4132-8E15-31300AD6F22A}"/>
          </ac:spMkLst>
        </pc:spChg>
        <pc:spChg chg="add mod">
          <ac:chgData name="Fabricio Amador" userId="25ed550c443a5874" providerId="LiveId" clId="{E4FF04CE-3D2E-4865-893A-E05206EFCBBF}" dt="2019-05-07T10:26:05.270" v="21786" actId="20577"/>
          <ac:spMkLst>
            <pc:docMk/>
            <pc:sldMk cId="1369649159" sldId="267"/>
            <ac:spMk id="8" creationId="{80152618-D0BF-45A9-999E-F35D14274D9C}"/>
          </ac:spMkLst>
        </pc:spChg>
        <pc:picChg chg="add mod">
          <ac:chgData name="Fabricio Amador" userId="25ed550c443a5874" providerId="LiveId" clId="{E4FF04CE-3D2E-4865-893A-E05206EFCBBF}" dt="2019-05-07T10:24:22.381" v="21586" actId="14100"/>
          <ac:picMkLst>
            <pc:docMk/>
            <pc:sldMk cId="1369649159" sldId="267"/>
            <ac:picMk id="4" creationId="{8359EA6D-4A5B-464C-A2A9-7B0FEB1CA142}"/>
          </ac:picMkLst>
        </pc:picChg>
        <pc:picChg chg="add mod">
          <ac:chgData name="Fabricio Amador" userId="25ed550c443a5874" providerId="LiveId" clId="{E4FF04CE-3D2E-4865-893A-E05206EFCBBF}" dt="2019-05-07T10:24:10.157" v="21583" actId="1076"/>
          <ac:picMkLst>
            <pc:docMk/>
            <pc:sldMk cId="1369649159" sldId="267"/>
            <ac:picMk id="7" creationId="{EFD754D7-2718-4E9E-8BCC-A2B9826C864D}"/>
          </ac:picMkLst>
        </pc:picChg>
      </pc:sldChg>
      <pc:sldChg chg="addSp delSp modSp">
        <pc:chgData name="Fabricio Amador" userId="25ed550c443a5874" providerId="LiveId" clId="{E4FF04CE-3D2E-4865-893A-E05206EFCBBF}" dt="2019-05-07T10:52:01.736" v="23298" actId="20577"/>
        <pc:sldMkLst>
          <pc:docMk/>
          <pc:sldMk cId="4062102358" sldId="268"/>
        </pc:sldMkLst>
        <pc:spChg chg="del">
          <ac:chgData name="Fabricio Amador" userId="25ed550c443a5874" providerId="LiveId" clId="{E4FF04CE-3D2E-4865-893A-E05206EFCBBF}" dt="2019-05-07T10:36:23.891" v="22359" actId="478"/>
          <ac:spMkLst>
            <pc:docMk/>
            <pc:sldMk cId="4062102358" sldId="268"/>
            <ac:spMk id="2" creationId="{4AAEB66F-592C-4889-84BE-90D8FFC0424D}"/>
          </ac:spMkLst>
        </pc:spChg>
        <pc:spChg chg="add mod">
          <ac:chgData name="Fabricio Amador" userId="25ed550c443a5874" providerId="LiveId" clId="{E4FF04CE-3D2E-4865-893A-E05206EFCBBF}" dt="2019-05-07T10:51:24.366" v="23243" actId="1076"/>
          <ac:spMkLst>
            <pc:docMk/>
            <pc:sldMk cId="4062102358" sldId="268"/>
            <ac:spMk id="4" creationId="{1B33C4DA-F75F-4D35-8173-0D9AC6083033}"/>
          </ac:spMkLst>
        </pc:spChg>
        <pc:spChg chg="add mod">
          <ac:chgData name="Fabricio Amador" userId="25ed550c443a5874" providerId="LiveId" clId="{E4FF04CE-3D2E-4865-893A-E05206EFCBBF}" dt="2019-05-07T10:51:35.444" v="23245" actId="1076"/>
          <ac:spMkLst>
            <pc:docMk/>
            <pc:sldMk cId="4062102358" sldId="268"/>
            <ac:spMk id="5" creationId="{DB732185-66DD-4D59-B048-2E69BD6311EF}"/>
          </ac:spMkLst>
        </pc:spChg>
        <pc:spChg chg="add mod">
          <ac:chgData name="Fabricio Amador" userId="25ed550c443a5874" providerId="LiveId" clId="{E4FF04CE-3D2E-4865-893A-E05206EFCBBF}" dt="2019-05-07T10:51:29.524" v="23244" actId="1076"/>
          <ac:spMkLst>
            <pc:docMk/>
            <pc:sldMk cId="4062102358" sldId="268"/>
            <ac:spMk id="7" creationId="{1E827C23-08C5-4CD2-BCF2-8197F506CAED}"/>
          </ac:spMkLst>
        </pc:spChg>
        <pc:spChg chg="add mod">
          <ac:chgData name="Fabricio Amador" userId="25ed550c443a5874" providerId="LiveId" clId="{E4FF04CE-3D2E-4865-893A-E05206EFCBBF}" dt="2019-05-07T10:51:16.980" v="23241" actId="1076"/>
          <ac:spMkLst>
            <pc:docMk/>
            <pc:sldMk cId="4062102358" sldId="268"/>
            <ac:spMk id="9" creationId="{3AFE4D6E-2AE1-4BCA-874F-E5B7BE42601B}"/>
          </ac:spMkLst>
        </pc:spChg>
        <pc:spChg chg="add mod">
          <ac:chgData name="Fabricio Amador" userId="25ed550c443a5874" providerId="LiveId" clId="{E4FF04CE-3D2E-4865-893A-E05206EFCBBF}" dt="2019-05-07T10:51:12.166" v="23240" actId="1076"/>
          <ac:spMkLst>
            <pc:docMk/>
            <pc:sldMk cId="4062102358" sldId="268"/>
            <ac:spMk id="10" creationId="{E5689D14-3B7E-4907-997F-9944A31E0564}"/>
          </ac:spMkLst>
        </pc:spChg>
        <pc:spChg chg="add mod">
          <ac:chgData name="Fabricio Amador" userId="25ed550c443a5874" providerId="LiveId" clId="{E4FF04CE-3D2E-4865-893A-E05206EFCBBF}" dt="2019-05-07T10:52:01.736" v="23298" actId="20577"/>
          <ac:spMkLst>
            <pc:docMk/>
            <pc:sldMk cId="4062102358" sldId="268"/>
            <ac:spMk id="11" creationId="{F10C8A54-9896-427B-BEF1-667E3202ACF0}"/>
          </ac:spMkLst>
        </pc:spChg>
        <pc:picChg chg="add mod">
          <ac:chgData name="Fabricio Amador" userId="25ed550c443a5874" providerId="LiveId" clId="{E4FF04CE-3D2E-4865-893A-E05206EFCBBF}" dt="2019-05-07T10:51:21.266" v="23242" actId="1076"/>
          <ac:picMkLst>
            <pc:docMk/>
            <pc:sldMk cId="4062102358" sldId="268"/>
            <ac:picMk id="3" creationId="{855760A3-98F2-4608-8B8C-745F82922E17}"/>
          </ac:picMkLst>
        </pc:picChg>
        <pc:picChg chg="add mod">
          <ac:chgData name="Fabricio Amador" userId="25ed550c443a5874" providerId="LiveId" clId="{E4FF04CE-3D2E-4865-893A-E05206EFCBBF}" dt="2019-05-07T10:51:02.808" v="23238" actId="1076"/>
          <ac:picMkLst>
            <pc:docMk/>
            <pc:sldMk cId="4062102358" sldId="268"/>
            <ac:picMk id="6" creationId="{870293EB-AB76-4ABC-A25B-AEBA162F4270}"/>
          </ac:picMkLst>
        </pc:picChg>
        <pc:picChg chg="add mod">
          <ac:chgData name="Fabricio Amador" userId="25ed550c443a5874" providerId="LiveId" clId="{E4FF04CE-3D2E-4865-893A-E05206EFCBBF}" dt="2019-05-07T10:51:05.693" v="23239" actId="1076"/>
          <ac:picMkLst>
            <pc:docMk/>
            <pc:sldMk cId="4062102358" sldId="268"/>
            <ac:picMk id="8" creationId="{D7CEC165-CB30-41AE-8C69-29C1D8084B32}"/>
          </ac:picMkLst>
        </pc:picChg>
      </pc:sldChg>
      <pc:sldChg chg="addSp delSp modSp">
        <pc:chgData name="Fabricio Amador" userId="25ed550c443a5874" providerId="LiveId" clId="{E4FF04CE-3D2E-4865-893A-E05206EFCBBF}" dt="2019-05-08T10:05:18.191" v="27437" actId="1076"/>
        <pc:sldMkLst>
          <pc:docMk/>
          <pc:sldMk cId="3344709275" sldId="269"/>
        </pc:sldMkLst>
        <pc:spChg chg="del">
          <ac:chgData name="Fabricio Amador" userId="25ed550c443a5874" providerId="LiveId" clId="{E4FF04CE-3D2E-4865-893A-E05206EFCBBF}" dt="2019-05-08T00:23:22.521" v="23712"/>
          <ac:spMkLst>
            <pc:docMk/>
            <pc:sldMk cId="3344709275" sldId="269"/>
            <ac:spMk id="2" creationId="{C7632CEB-1AB0-422E-B1E0-50463C76DB7D}"/>
          </ac:spMkLst>
        </pc:spChg>
        <pc:spChg chg="add mod">
          <ac:chgData name="Fabricio Amador" userId="25ed550c443a5874" providerId="LiveId" clId="{E4FF04CE-3D2E-4865-893A-E05206EFCBBF}" dt="2019-05-08T00:23:37.298" v="23769" actId="20577"/>
          <ac:spMkLst>
            <pc:docMk/>
            <pc:sldMk cId="3344709275" sldId="269"/>
            <ac:spMk id="3" creationId="{09E4AE08-2BC2-435F-BA8A-C65C218BEDBB}"/>
          </ac:spMkLst>
        </pc:spChg>
        <pc:spChg chg="add del mod">
          <ac:chgData name="Fabricio Amador" userId="25ed550c443a5874" providerId="LiveId" clId="{E4FF04CE-3D2E-4865-893A-E05206EFCBBF}" dt="2019-05-08T10:03:08.042" v="27210"/>
          <ac:spMkLst>
            <pc:docMk/>
            <pc:sldMk cId="3344709275" sldId="269"/>
            <ac:spMk id="4" creationId="{BA9288E1-CB1F-464D-B43C-938D6A9E9D80}"/>
          </ac:spMkLst>
        </pc:spChg>
        <pc:spChg chg="add del mod">
          <ac:chgData name="Fabricio Amador" userId="25ed550c443a5874" providerId="LiveId" clId="{E4FF04CE-3D2E-4865-893A-E05206EFCBBF}" dt="2019-05-08T10:03:08.042" v="27210"/>
          <ac:spMkLst>
            <pc:docMk/>
            <pc:sldMk cId="3344709275" sldId="269"/>
            <ac:spMk id="8" creationId="{89AF305F-C07C-431A-9ED4-B80D313897CE}"/>
          </ac:spMkLst>
        </pc:spChg>
        <pc:spChg chg="add del mod">
          <ac:chgData name="Fabricio Amador" userId="25ed550c443a5874" providerId="LiveId" clId="{E4FF04CE-3D2E-4865-893A-E05206EFCBBF}" dt="2019-05-08T10:03:08.042" v="27210"/>
          <ac:spMkLst>
            <pc:docMk/>
            <pc:sldMk cId="3344709275" sldId="269"/>
            <ac:spMk id="9" creationId="{7653C686-AF13-4EC0-B7FA-AB58EB05D7DD}"/>
          </ac:spMkLst>
        </pc:spChg>
        <pc:spChg chg="add del mod">
          <ac:chgData name="Fabricio Amador" userId="25ed550c443a5874" providerId="LiveId" clId="{E4FF04CE-3D2E-4865-893A-E05206EFCBBF}" dt="2019-05-08T10:03:08.042" v="27210"/>
          <ac:spMkLst>
            <pc:docMk/>
            <pc:sldMk cId="3344709275" sldId="269"/>
            <ac:spMk id="10" creationId="{3435FCA6-26F0-4B84-87C8-82B90D341A3B}"/>
          </ac:spMkLst>
        </pc:spChg>
        <pc:spChg chg="add del mod">
          <ac:chgData name="Fabricio Amador" userId="25ed550c443a5874" providerId="LiveId" clId="{E4FF04CE-3D2E-4865-893A-E05206EFCBBF}" dt="2019-05-08T10:03:08.042" v="27210"/>
          <ac:spMkLst>
            <pc:docMk/>
            <pc:sldMk cId="3344709275" sldId="269"/>
            <ac:spMk id="11" creationId="{D55CA374-3252-46B2-A1AC-D52A84D9823E}"/>
          </ac:spMkLst>
        </pc:spChg>
        <pc:spChg chg="add del mod">
          <ac:chgData name="Fabricio Amador" userId="25ed550c443a5874" providerId="LiveId" clId="{E4FF04CE-3D2E-4865-893A-E05206EFCBBF}" dt="2019-05-08T10:03:08.042" v="27210"/>
          <ac:spMkLst>
            <pc:docMk/>
            <pc:sldMk cId="3344709275" sldId="269"/>
            <ac:spMk id="12" creationId="{5DDF7B9B-89C7-46DA-8A5B-5F09CB08EC94}"/>
          </ac:spMkLst>
        </pc:spChg>
        <pc:spChg chg="add del">
          <ac:chgData name="Fabricio Amador" userId="25ed550c443a5874" providerId="LiveId" clId="{E4FF04CE-3D2E-4865-893A-E05206EFCBBF}" dt="2019-05-08T00:32:58.968" v="24297"/>
          <ac:spMkLst>
            <pc:docMk/>
            <pc:sldMk cId="3344709275" sldId="269"/>
            <ac:spMk id="13" creationId="{9A3DAC95-EA33-4A7E-B9B4-802978E203D2}"/>
          </ac:spMkLst>
        </pc:spChg>
        <pc:spChg chg="add del mod">
          <ac:chgData name="Fabricio Amador" userId="25ed550c443a5874" providerId="LiveId" clId="{E4FF04CE-3D2E-4865-893A-E05206EFCBBF}" dt="2019-05-08T10:03:08.042" v="27210"/>
          <ac:spMkLst>
            <pc:docMk/>
            <pc:sldMk cId="3344709275" sldId="269"/>
            <ac:spMk id="14" creationId="{DCC88771-7894-4FFC-929F-92ECBD9F2749}"/>
          </ac:spMkLst>
        </pc:spChg>
        <pc:spChg chg="add mod">
          <ac:chgData name="Fabricio Amador" userId="25ed550c443a5874" providerId="LiveId" clId="{E4FF04CE-3D2E-4865-893A-E05206EFCBBF}" dt="2019-05-08T10:05:08.951" v="27434" actId="113"/>
          <ac:spMkLst>
            <pc:docMk/>
            <pc:sldMk cId="3344709275" sldId="269"/>
            <ac:spMk id="15" creationId="{851CC608-D56C-41FF-96A1-120012B59B7B}"/>
          </ac:spMkLst>
        </pc:spChg>
        <pc:spChg chg="add mod">
          <ac:chgData name="Fabricio Amador" userId="25ed550c443a5874" providerId="LiveId" clId="{E4FF04CE-3D2E-4865-893A-E05206EFCBBF}" dt="2019-05-08T10:05:16.413" v="27436" actId="1076"/>
          <ac:spMkLst>
            <pc:docMk/>
            <pc:sldMk cId="3344709275" sldId="269"/>
            <ac:spMk id="16" creationId="{3309F02B-BD9D-43FC-A75A-90E63ACE7640}"/>
          </ac:spMkLst>
        </pc:spChg>
        <pc:spChg chg="add mod">
          <ac:chgData name="Fabricio Amador" userId="25ed550c443a5874" providerId="LiveId" clId="{E4FF04CE-3D2E-4865-893A-E05206EFCBBF}" dt="2019-05-08T10:05:18.191" v="27437" actId="1076"/>
          <ac:spMkLst>
            <pc:docMk/>
            <pc:sldMk cId="3344709275" sldId="269"/>
            <ac:spMk id="17" creationId="{1100E487-31CD-483F-AA0D-CA6F023F46E3}"/>
          </ac:spMkLst>
        </pc:spChg>
        <pc:picChg chg="add del mod">
          <ac:chgData name="Fabricio Amador" userId="25ed550c443a5874" providerId="LiveId" clId="{E4FF04CE-3D2E-4865-893A-E05206EFCBBF}" dt="2019-05-08T10:03:08.042" v="27210"/>
          <ac:picMkLst>
            <pc:docMk/>
            <pc:sldMk cId="3344709275" sldId="269"/>
            <ac:picMk id="5" creationId="{F52D017C-3DA3-4C3E-B83D-ABFD7E55B542}"/>
          </ac:picMkLst>
        </pc:picChg>
        <pc:picChg chg="add del mod">
          <ac:chgData name="Fabricio Amador" userId="25ed550c443a5874" providerId="LiveId" clId="{E4FF04CE-3D2E-4865-893A-E05206EFCBBF}" dt="2019-05-08T10:03:08.042" v="27210"/>
          <ac:picMkLst>
            <pc:docMk/>
            <pc:sldMk cId="3344709275" sldId="269"/>
            <ac:picMk id="6" creationId="{E53FE3D4-AF59-40DB-B8D0-6B91DF10052F}"/>
          </ac:picMkLst>
        </pc:picChg>
        <pc:picChg chg="add del mod">
          <ac:chgData name="Fabricio Amador" userId="25ed550c443a5874" providerId="LiveId" clId="{E4FF04CE-3D2E-4865-893A-E05206EFCBBF}" dt="2019-05-08T10:03:08.042" v="27210"/>
          <ac:picMkLst>
            <pc:docMk/>
            <pc:sldMk cId="3344709275" sldId="269"/>
            <ac:picMk id="7" creationId="{71E1B7E6-F855-4290-B247-B1CE9901111A}"/>
          </ac:picMkLst>
        </pc:picChg>
        <pc:picChg chg="add mod">
          <ac:chgData name="Fabricio Amador" userId="25ed550c443a5874" providerId="LiveId" clId="{E4FF04CE-3D2E-4865-893A-E05206EFCBBF}" dt="2019-05-08T10:05:13.161" v="27435" actId="14100"/>
          <ac:picMkLst>
            <pc:docMk/>
            <pc:sldMk cId="3344709275" sldId="269"/>
            <ac:picMk id="13" creationId="{08C43E79-03E1-4F60-B51D-272292243685}"/>
          </ac:picMkLst>
        </pc:picChg>
      </pc:sldChg>
      <pc:sldChg chg="addSp delSp modSp">
        <pc:chgData name="Fabricio Amador" userId="25ed550c443a5874" providerId="LiveId" clId="{E4FF04CE-3D2E-4865-893A-E05206EFCBBF}" dt="2019-05-08T10:20:57.372" v="27981" actId="14100"/>
        <pc:sldMkLst>
          <pc:docMk/>
          <pc:sldMk cId="3837114373" sldId="270"/>
        </pc:sldMkLst>
        <pc:spChg chg="del">
          <ac:chgData name="Fabricio Amador" userId="25ed550c443a5874" providerId="LiveId" clId="{E4FF04CE-3D2E-4865-893A-E05206EFCBBF}" dt="2019-05-08T00:34:22.845" v="24350" actId="478"/>
          <ac:spMkLst>
            <pc:docMk/>
            <pc:sldMk cId="3837114373" sldId="270"/>
            <ac:spMk id="2" creationId="{436253B7-7C41-4AAA-AD63-50D639D72E96}"/>
          </ac:spMkLst>
        </pc:spChg>
        <pc:spChg chg="add mod">
          <ac:chgData name="Fabricio Amador" userId="25ed550c443a5874" providerId="LiveId" clId="{E4FF04CE-3D2E-4865-893A-E05206EFCBBF}" dt="2019-05-08T00:37:32.710" v="24412" actId="14100"/>
          <ac:spMkLst>
            <pc:docMk/>
            <pc:sldMk cId="3837114373" sldId="270"/>
            <ac:spMk id="4" creationId="{F1269DFF-0F19-4216-9C97-A63759790A3A}"/>
          </ac:spMkLst>
        </pc:spChg>
        <pc:spChg chg="add mod">
          <ac:chgData name="Fabricio Amador" userId="25ed550c443a5874" providerId="LiveId" clId="{E4FF04CE-3D2E-4865-893A-E05206EFCBBF}" dt="2019-05-08T00:43:23.123" v="24617" actId="14100"/>
          <ac:spMkLst>
            <pc:docMk/>
            <pc:sldMk cId="3837114373" sldId="270"/>
            <ac:spMk id="5" creationId="{330563A0-7BE7-42C5-9414-1E4022A40A2F}"/>
          </ac:spMkLst>
        </pc:spChg>
        <pc:spChg chg="add mod">
          <ac:chgData name="Fabricio Amador" userId="25ed550c443a5874" providerId="LiveId" clId="{E4FF04CE-3D2E-4865-893A-E05206EFCBBF}" dt="2019-05-08T00:50:31.017" v="24834" actId="14100"/>
          <ac:spMkLst>
            <pc:docMk/>
            <pc:sldMk cId="3837114373" sldId="270"/>
            <ac:spMk id="6" creationId="{CA18E225-6D67-4B5D-B134-1934953DE89A}"/>
          </ac:spMkLst>
        </pc:spChg>
        <pc:spChg chg="add del">
          <ac:chgData name="Fabricio Amador" userId="25ed550c443a5874" providerId="LiveId" clId="{E4FF04CE-3D2E-4865-893A-E05206EFCBBF}" dt="2019-05-08T10:20:23.862" v="27887"/>
          <ac:spMkLst>
            <pc:docMk/>
            <pc:sldMk cId="3837114373" sldId="270"/>
            <ac:spMk id="7" creationId="{1CB8189A-22C7-423D-94B7-1CCF469C3A7D}"/>
          </ac:spMkLst>
        </pc:spChg>
        <pc:spChg chg="add mod">
          <ac:chgData name="Fabricio Amador" userId="25ed550c443a5874" providerId="LiveId" clId="{E4FF04CE-3D2E-4865-893A-E05206EFCBBF}" dt="2019-05-08T10:20:57.372" v="27981" actId="14100"/>
          <ac:spMkLst>
            <pc:docMk/>
            <pc:sldMk cId="3837114373" sldId="270"/>
            <ac:spMk id="8" creationId="{54AAA8D0-2D97-4C1B-8FCC-49FB1A60A689}"/>
          </ac:spMkLst>
        </pc:spChg>
        <pc:picChg chg="add mod">
          <ac:chgData name="Fabricio Amador" userId="25ed550c443a5874" providerId="LiveId" clId="{E4FF04CE-3D2E-4865-893A-E05206EFCBBF}" dt="2019-05-08T00:48:08.971" v="24793" actId="14100"/>
          <ac:picMkLst>
            <pc:docMk/>
            <pc:sldMk cId="3837114373" sldId="270"/>
            <ac:picMk id="3" creationId="{3AED2A02-DB59-48E9-81B8-51316EFF12C1}"/>
          </ac:picMkLst>
        </pc:picChg>
      </pc:sldChg>
      <pc:sldChg chg="addSp delSp modSp">
        <pc:chgData name="Fabricio Amador" userId="25ed550c443a5874" providerId="LiveId" clId="{E4FF04CE-3D2E-4865-893A-E05206EFCBBF}" dt="2019-05-08T01:02:38.223" v="25844" actId="14100"/>
        <pc:sldMkLst>
          <pc:docMk/>
          <pc:sldMk cId="2676700537" sldId="271"/>
        </pc:sldMkLst>
        <pc:spChg chg="del">
          <ac:chgData name="Fabricio Amador" userId="25ed550c443a5874" providerId="LiveId" clId="{E4FF04CE-3D2E-4865-893A-E05206EFCBBF}" dt="2019-05-08T00:55:18.458" v="24835"/>
          <ac:spMkLst>
            <pc:docMk/>
            <pc:sldMk cId="2676700537" sldId="271"/>
            <ac:spMk id="2" creationId="{7A624CCA-AB48-40C0-856C-8F27E0689031}"/>
          </ac:spMkLst>
        </pc:spChg>
        <pc:spChg chg="add del mod">
          <ac:chgData name="Fabricio Amador" userId="25ed550c443a5874" providerId="LiveId" clId="{E4FF04CE-3D2E-4865-893A-E05206EFCBBF}" dt="2019-05-08T00:55:20.891" v="24836"/>
          <ac:spMkLst>
            <pc:docMk/>
            <pc:sldMk cId="2676700537" sldId="271"/>
            <ac:spMk id="3" creationId="{58348E51-80ED-4CBA-A703-590E4BF39CAD}"/>
          </ac:spMkLst>
        </pc:spChg>
        <pc:spChg chg="add del mod">
          <ac:chgData name="Fabricio Amador" userId="25ed550c443a5874" providerId="LiveId" clId="{E4FF04CE-3D2E-4865-893A-E05206EFCBBF}" dt="2019-05-08T00:55:20.891" v="24836"/>
          <ac:spMkLst>
            <pc:docMk/>
            <pc:sldMk cId="2676700537" sldId="271"/>
            <ac:spMk id="4" creationId="{C3CE914E-E03C-4288-AB44-4296C910C078}"/>
          </ac:spMkLst>
        </pc:spChg>
        <pc:spChg chg="add del mod">
          <ac:chgData name="Fabricio Amador" userId="25ed550c443a5874" providerId="LiveId" clId="{E4FF04CE-3D2E-4865-893A-E05206EFCBBF}" dt="2019-05-08T00:55:20.891" v="24836"/>
          <ac:spMkLst>
            <pc:docMk/>
            <pc:sldMk cId="2676700537" sldId="271"/>
            <ac:spMk id="5" creationId="{E76BE535-01A8-4E96-BA70-9FF2C7F91B44}"/>
          </ac:spMkLst>
        </pc:spChg>
        <pc:spChg chg="add mod">
          <ac:chgData name="Fabricio Amador" userId="25ed550c443a5874" providerId="LiveId" clId="{E4FF04CE-3D2E-4865-893A-E05206EFCBBF}" dt="2019-05-08T00:55:50.840" v="24896" actId="14100"/>
          <ac:spMkLst>
            <pc:docMk/>
            <pc:sldMk cId="2676700537" sldId="271"/>
            <ac:spMk id="7" creationId="{63CAE18A-E6F4-40B4-8DF5-664CA3ED2831}"/>
          </ac:spMkLst>
        </pc:spChg>
        <pc:spChg chg="add mod">
          <ac:chgData name="Fabricio Amador" userId="25ed550c443a5874" providerId="LiveId" clId="{E4FF04CE-3D2E-4865-893A-E05206EFCBBF}" dt="2019-05-08T00:56:23.196" v="24937" actId="20577"/>
          <ac:spMkLst>
            <pc:docMk/>
            <pc:sldMk cId="2676700537" sldId="271"/>
            <ac:spMk id="8" creationId="{1FD8BCEA-C3D2-47AC-817C-1D9AC47F187A}"/>
          </ac:spMkLst>
        </pc:spChg>
        <pc:spChg chg="add mod">
          <ac:chgData name="Fabricio Amador" userId="25ed550c443a5874" providerId="LiveId" clId="{E4FF04CE-3D2E-4865-893A-E05206EFCBBF}" dt="2019-05-08T00:57:47.575" v="25119" actId="14100"/>
          <ac:spMkLst>
            <pc:docMk/>
            <pc:sldMk cId="2676700537" sldId="271"/>
            <ac:spMk id="9" creationId="{642F0356-5E6B-4143-B646-8399A25B3291}"/>
          </ac:spMkLst>
        </pc:spChg>
        <pc:spChg chg="add mod">
          <ac:chgData name="Fabricio Amador" userId="25ed550c443a5874" providerId="LiveId" clId="{E4FF04CE-3D2E-4865-893A-E05206EFCBBF}" dt="2019-05-08T01:02:26.047" v="25842" actId="14100"/>
          <ac:spMkLst>
            <pc:docMk/>
            <pc:sldMk cId="2676700537" sldId="271"/>
            <ac:spMk id="10" creationId="{2931335A-B1C6-47BC-81D9-B7BAF1991F2F}"/>
          </ac:spMkLst>
        </pc:spChg>
        <pc:spChg chg="add mod">
          <ac:chgData name="Fabricio Amador" userId="25ed550c443a5874" providerId="LiveId" clId="{E4FF04CE-3D2E-4865-893A-E05206EFCBBF}" dt="2019-05-08T00:59:27.960" v="25353" actId="14100"/>
          <ac:spMkLst>
            <pc:docMk/>
            <pc:sldMk cId="2676700537" sldId="271"/>
            <ac:spMk id="11" creationId="{5100B578-A7CF-48E8-A9CC-D2262414D30B}"/>
          </ac:spMkLst>
        </pc:spChg>
        <pc:spChg chg="add mod">
          <ac:chgData name="Fabricio Amador" userId="25ed550c443a5874" providerId="LiveId" clId="{E4FF04CE-3D2E-4865-893A-E05206EFCBBF}" dt="2019-05-08T01:00:22.645" v="25527" actId="20577"/>
          <ac:spMkLst>
            <pc:docMk/>
            <pc:sldMk cId="2676700537" sldId="271"/>
            <ac:spMk id="12" creationId="{EC75D6AC-3E6C-42C4-B921-05C586D6356C}"/>
          </ac:spMkLst>
        </pc:spChg>
        <pc:spChg chg="add mod">
          <ac:chgData name="Fabricio Amador" userId="25ed550c443a5874" providerId="LiveId" clId="{E4FF04CE-3D2E-4865-893A-E05206EFCBBF}" dt="2019-05-08T01:01:53.270" v="25758" actId="14100"/>
          <ac:spMkLst>
            <pc:docMk/>
            <pc:sldMk cId="2676700537" sldId="271"/>
            <ac:spMk id="13" creationId="{23BA3263-9490-451B-97C7-6686A0DB378D}"/>
          </ac:spMkLst>
        </pc:spChg>
        <pc:spChg chg="add mod">
          <ac:chgData name="Fabricio Amador" userId="25ed550c443a5874" providerId="LiveId" clId="{E4FF04CE-3D2E-4865-893A-E05206EFCBBF}" dt="2019-05-08T01:02:38.223" v="25844" actId="14100"/>
          <ac:spMkLst>
            <pc:docMk/>
            <pc:sldMk cId="2676700537" sldId="271"/>
            <ac:spMk id="14" creationId="{BF844D7D-44A1-438D-B33E-0FE55A12FC2D}"/>
          </ac:spMkLst>
        </pc:spChg>
        <pc:spChg chg="add mod">
          <ac:chgData name="Fabricio Amador" userId="25ed550c443a5874" providerId="LiveId" clId="{E4FF04CE-3D2E-4865-893A-E05206EFCBBF}" dt="2019-05-08T01:02:19.317" v="25840" actId="14100"/>
          <ac:spMkLst>
            <pc:docMk/>
            <pc:sldMk cId="2676700537" sldId="271"/>
            <ac:spMk id="15" creationId="{BCE760FA-319E-4F41-A7C3-5CA187DC27A8}"/>
          </ac:spMkLst>
        </pc:spChg>
        <pc:picChg chg="add mod">
          <ac:chgData name="Fabricio Amador" userId="25ed550c443a5874" providerId="LiveId" clId="{E4FF04CE-3D2E-4865-893A-E05206EFCBBF}" dt="2019-05-08T00:55:28.054" v="24839" actId="1076"/>
          <ac:picMkLst>
            <pc:docMk/>
            <pc:sldMk cId="2676700537" sldId="271"/>
            <ac:picMk id="6" creationId="{BE35CB08-1323-41B7-A530-C0E9DCAE76FC}"/>
          </ac:picMkLst>
        </pc:picChg>
      </pc:sldChg>
      <pc:sldChg chg="addSp delSp modSp">
        <pc:chgData name="Fabricio Amador" userId="25ed550c443a5874" providerId="LiveId" clId="{E4FF04CE-3D2E-4865-893A-E05206EFCBBF}" dt="2019-05-08T10:32:28.239" v="28090"/>
        <pc:sldMkLst>
          <pc:docMk/>
          <pc:sldMk cId="175035654" sldId="272"/>
        </pc:sldMkLst>
        <pc:spChg chg="del">
          <ac:chgData name="Fabricio Amador" userId="25ed550c443a5874" providerId="LiveId" clId="{E4FF04CE-3D2E-4865-893A-E05206EFCBBF}" dt="2019-05-08T01:10:43.314" v="25845"/>
          <ac:spMkLst>
            <pc:docMk/>
            <pc:sldMk cId="175035654" sldId="272"/>
            <ac:spMk id="2" creationId="{DAD0E80B-B2CB-4338-BEBC-CD54489ABEE8}"/>
          </ac:spMkLst>
        </pc:spChg>
        <pc:spChg chg="add mod">
          <ac:chgData name="Fabricio Amador" userId="25ed550c443a5874" providerId="LiveId" clId="{E4FF04CE-3D2E-4865-893A-E05206EFCBBF}" dt="2019-05-08T01:46:41.608" v="26010" actId="14100"/>
          <ac:spMkLst>
            <pc:docMk/>
            <pc:sldMk cId="175035654" sldId="272"/>
            <ac:spMk id="4" creationId="{A9C254C0-3B91-4CA9-A0B7-75C1BA079FAF}"/>
          </ac:spMkLst>
        </pc:spChg>
        <pc:spChg chg="add mod">
          <ac:chgData name="Fabricio Amador" userId="25ed550c443a5874" providerId="LiveId" clId="{E4FF04CE-3D2E-4865-893A-E05206EFCBBF}" dt="2019-05-08T10:32:28.239" v="28090"/>
          <ac:spMkLst>
            <pc:docMk/>
            <pc:sldMk cId="175035654" sldId="272"/>
            <ac:spMk id="5" creationId="{5F5BB280-D7B7-4D51-90E0-96ED60BC11B0}"/>
          </ac:spMkLst>
        </pc:spChg>
        <pc:spChg chg="add mod">
          <ac:chgData name="Fabricio Amador" userId="25ed550c443a5874" providerId="LiveId" clId="{E4FF04CE-3D2E-4865-893A-E05206EFCBBF}" dt="2019-05-08T02:27:08.983" v="26636" actId="1076"/>
          <ac:spMkLst>
            <pc:docMk/>
            <pc:sldMk cId="175035654" sldId="272"/>
            <ac:spMk id="6" creationId="{5B739806-77A0-49C0-BC52-54A55DD9E101}"/>
          </ac:spMkLst>
        </pc:spChg>
        <pc:spChg chg="add mod">
          <ac:chgData name="Fabricio Amador" userId="25ed550c443a5874" providerId="LiveId" clId="{E4FF04CE-3D2E-4865-893A-E05206EFCBBF}" dt="2019-05-08T02:28:23.078" v="26759" actId="20577"/>
          <ac:spMkLst>
            <pc:docMk/>
            <pc:sldMk cId="175035654" sldId="272"/>
            <ac:spMk id="7" creationId="{05092638-5048-40F0-9ACB-86FC5507A54D}"/>
          </ac:spMkLst>
        </pc:spChg>
        <pc:spChg chg="add mod">
          <ac:chgData name="Fabricio Amador" userId="25ed550c443a5874" providerId="LiveId" clId="{E4FF04CE-3D2E-4865-893A-E05206EFCBBF}" dt="2019-05-08T10:00:39.214" v="27023" actId="20577"/>
          <ac:spMkLst>
            <pc:docMk/>
            <pc:sldMk cId="175035654" sldId="272"/>
            <ac:spMk id="8" creationId="{C1E31579-163A-4AD5-A008-B7A8B8E3C82E}"/>
          </ac:spMkLst>
        </pc:spChg>
        <pc:spChg chg="add mod">
          <ac:chgData name="Fabricio Amador" userId="25ed550c443a5874" providerId="LiveId" clId="{E4FF04CE-3D2E-4865-893A-E05206EFCBBF}" dt="2019-05-08T10:01:20.209" v="27114" actId="20577"/>
          <ac:spMkLst>
            <pc:docMk/>
            <pc:sldMk cId="175035654" sldId="272"/>
            <ac:spMk id="9" creationId="{B85FC6A6-74A9-4098-9B95-F163D4978FA6}"/>
          </ac:spMkLst>
        </pc:spChg>
        <pc:spChg chg="add mod">
          <ac:chgData name="Fabricio Amador" userId="25ed550c443a5874" providerId="LiveId" clId="{E4FF04CE-3D2E-4865-893A-E05206EFCBBF}" dt="2019-05-08T10:01:53.244" v="27207" actId="20577"/>
          <ac:spMkLst>
            <pc:docMk/>
            <pc:sldMk cId="175035654" sldId="272"/>
            <ac:spMk id="10" creationId="{AF86C3BD-D5D9-4D9E-9E5A-EEE8913B0D5C}"/>
          </ac:spMkLst>
        </pc:spChg>
        <pc:picChg chg="add mod">
          <ac:chgData name="Fabricio Amador" userId="25ed550c443a5874" providerId="LiveId" clId="{E4FF04CE-3D2E-4865-893A-E05206EFCBBF}" dt="2019-05-08T01:47:16.893" v="26017" actId="1076"/>
          <ac:picMkLst>
            <pc:docMk/>
            <pc:sldMk cId="175035654" sldId="272"/>
            <ac:picMk id="3" creationId="{0C71DA9F-38F7-44D3-8CB9-C1885A7A19D6}"/>
          </ac:picMkLst>
        </pc:picChg>
      </pc:sldChg>
      <pc:sldChg chg="addSp delSp modSp del ord">
        <pc:chgData name="Fabricio Amador" userId="25ed550c443a5874" providerId="LiveId" clId="{E4FF04CE-3D2E-4865-893A-E05206EFCBBF}" dt="2019-05-08T10:05:32.155" v="27438" actId="2696"/>
        <pc:sldMkLst>
          <pc:docMk/>
          <pc:sldMk cId="2393509673" sldId="273"/>
        </pc:sldMkLst>
        <pc:spChg chg="del">
          <ac:chgData name="Fabricio Amador" userId="25ed550c443a5874" providerId="LiveId" clId="{E4FF04CE-3D2E-4865-893A-E05206EFCBBF}" dt="2019-05-08T02:18:41.945" v="26054"/>
          <ac:spMkLst>
            <pc:docMk/>
            <pc:sldMk cId="2393509673" sldId="273"/>
            <ac:spMk id="2" creationId="{D7E0B544-2557-4069-ADE3-027147A03D1C}"/>
          </ac:spMkLst>
        </pc:spChg>
        <pc:spChg chg="add del mod">
          <ac:chgData name="Fabricio Amador" userId="25ed550c443a5874" providerId="LiveId" clId="{E4FF04CE-3D2E-4865-893A-E05206EFCBBF}" dt="2019-05-08T10:03:19.004" v="27212"/>
          <ac:spMkLst>
            <pc:docMk/>
            <pc:sldMk cId="2393509673" sldId="273"/>
            <ac:spMk id="4" creationId="{B53CE5B3-E8DD-4AB1-9985-7BB2FD1B5F28}"/>
          </ac:spMkLst>
        </pc:spChg>
        <pc:spChg chg="add del mod">
          <ac:chgData name="Fabricio Amador" userId="25ed550c443a5874" providerId="LiveId" clId="{E4FF04CE-3D2E-4865-893A-E05206EFCBBF}" dt="2019-05-08T10:03:19.004" v="27212"/>
          <ac:spMkLst>
            <pc:docMk/>
            <pc:sldMk cId="2393509673" sldId="273"/>
            <ac:spMk id="5" creationId="{466FD572-6E0E-4893-AC17-FDFC7F261E24}"/>
          </ac:spMkLst>
        </pc:spChg>
        <pc:spChg chg="add del mod">
          <ac:chgData name="Fabricio Amador" userId="25ed550c443a5874" providerId="LiveId" clId="{E4FF04CE-3D2E-4865-893A-E05206EFCBBF}" dt="2019-05-08T10:03:19.004" v="27212"/>
          <ac:spMkLst>
            <pc:docMk/>
            <pc:sldMk cId="2393509673" sldId="273"/>
            <ac:spMk id="6" creationId="{99CDAC7A-F2B4-4590-99B7-2E02FE98AF1B}"/>
          </ac:spMkLst>
        </pc:spChg>
        <pc:picChg chg="add del mod">
          <ac:chgData name="Fabricio Amador" userId="25ed550c443a5874" providerId="LiveId" clId="{E4FF04CE-3D2E-4865-893A-E05206EFCBBF}" dt="2019-05-08T10:03:19.004" v="27212"/>
          <ac:picMkLst>
            <pc:docMk/>
            <pc:sldMk cId="2393509673" sldId="273"/>
            <ac:picMk id="3" creationId="{6753430E-8629-4F01-B91F-652E29CC23D4}"/>
          </ac:picMkLst>
        </pc:picChg>
      </pc:sldChg>
      <pc:sldChg chg="addSp delSp modSp">
        <pc:chgData name="Fabricio Amador" userId="25ed550c443a5874" providerId="LiveId" clId="{E4FF04CE-3D2E-4865-893A-E05206EFCBBF}" dt="2019-05-08T10:34:37.936" v="28119" actId="14100"/>
        <pc:sldMkLst>
          <pc:docMk/>
          <pc:sldMk cId="2991262697" sldId="274"/>
        </pc:sldMkLst>
        <pc:spChg chg="del">
          <ac:chgData name="Fabricio Amador" userId="25ed550c443a5874" providerId="LiveId" clId="{E4FF04CE-3D2E-4865-893A-E05206EFCBBF}" dt="2019-05-08T10:24:27.741" v="28026"/>
          <ac:spMkLst>
            <pc:docMk/>
            <pc:sldMk cId="2991262697" sldId="274"/>
            <ac:spMk id="2" creationId="{E2642A68-F65A-44DC-A25D-2BB3ABAF38EE}"/>
          </ac:spMkLst>
        </pc:spChg>
        <pc:spChg chg="add mod">
          <ac:chgData name="Fabricio Amador" userId="25ed550c443a5874" providerId="LiveId" clId="{E4FF04CE-3D2E-4865-893A-E05206EFCBBF}" dt="2019-05-08T10:34:37.936" v="28119" actId="14100"/>
          <ac:spMkLst>
            <pc:docMk/>
            <pc:sldMk cId="2991262697" sldId="274"/>
            <ac:spMk id="5" creationId="{C0944CAF-8D85-40E3-B139-00BE2D4535F3}"/>
          </ac:spMkLst>
        </pc:spChg>
        <pc:spChg chg="add mod">
          <ac:chgData name="Fabricio Amador" userId="25ed550c443a5874" providerId="LiveId" clId="{E4FF04CE-3D2E-4865-893A-E05206EFCBBF}" dt="2019-05-08T10:33:43.010" v="28102" actId="1076"/>
          <ac:spMkLst>
            <pc:docMk/>
            <pc:sldMk cId="2991262697" sldId="274"/>
            <ac:spMk id="6" creationId="{D83760FE-5EBD-4725-B753-75DFBF29AA6F}"/>
          </ac:spMkLst>
        </pc:spChg>
        <pc:spChg chg="add mod">
          <ac:chgData name="Fabricio Amador" userId="25ed550c443a5874" providerId="LiveId" clId="{E4FF04CE-3D2E-4865-893A-E05206EFCBBF}" dt="2019-05-08T10:33:37.034" v="28101" actId="1076"/>
          <ac:spMkLst>
            <pc:docMk/>
            <pc:sldMk cId="2991262697" sldId="274"/>
            <ac:spMk id="7" creationId="{C6E8C544-55CE-426C-B40C-0D71BE845FA3}"/>
          </ac:spMkLst>
        </pc:spChg>
        <pc:spChg chg="add mod">
          <ac:chgData name="Fabricio Amador" userId="25ed550c443a5874" providerId="LiveId" clId="{E4FF04CE-3D2E-4865-893A-E05206EFCBBF}" dt="2019-05-08T10:34:19.920" v="28107" actId="14100"/>
          <ac:spMkLst>
            <pc:docMk/>
            <pc:sldMk cId="2991262697" sldId="274"/>
            <ac:spMk id="8" creationId="{DA5477BE-A7D3-4811-96E9-8926C678340E}"/>
          </ac:spMkLst>
        </pc:spChg>
        <pc:spChg chg="add mod">
          <ac:chgData name="Fabricio Amador" userId="25ed550c443a5874" providerId="LiveId" clId="{E4FF04CE-3D2E-4865-893A-E05206EFCBBF}" dt="2019-05-08T10:34:06.893" v="28105" actId="14100"/>
          <ac:spMkLst>
            <pc:docMk/>
            <pc:sldMk cId="2991262697" sldId="274"/>
            <ac:spMk id="9" creationId="{9A9CED52-CD5C-466D-B671-C3E3AE79A276}"/>
          </ac:spMkLst>
        </pc:spChg>
        <pc:spChg chg="add mod">
          <ac:chgData name="Fabricio Amador" userId="25ed550c443a5874" providerId="LiveId" clId="{E4FF04CE-3D2E-4865-893A-E05206EFCBBF}" dt="2019-05-08T10:33:29.494" v="28100" actId="14100"/>
          <ac:spMkLst>
            <pc:docMk/>
            <pc:sldMk cId="2991262697" sldId="274"/>
            <ac:spMk id="10" creationId="{79DF1B60-60D6-485B-9CAE-C51DEE4E5D6B}"/>
          </ac:spMkLst>
        </pc:spChg>
        <pc:spChg chg="add mod">
          <ac:chgData name="Fabricio Amador" userId="25ed550c443a5874" providerId="LiveId" clId="{E4FF04CE-3D2E-4865-893A-E05206EFCBBF}" dt="2019-05-08T10:33:12.094" v="28096" actId="1076"/>
          <ac:spMkLst>
            <pc:docMk/>
            <pc:sldMk cId="2991262697" sldId="274"/>
            <ac:spMk id="11" creationId="{387FD26E-1CD9-4210-8BC8-D2EAF4A9871B}"/>
          </ac:spMkLst>
        </pc:spChg>
        <pc:picChg chg="add mod">
          <ac:chgData name="Fabricio Amador" userId="25ed550c443a5874" providerId="LiveId" clId="{E4FF04CE-3D2E-4865-893A-E05206EFCBBF}" dt="2019-05-08T10:33:16.267" v="28098" actId="1076"/>
          <ac:picMkLst>
            <pc:docMk/>
            <pc:sldMk cId="2991262697" sldId="274"/>
            <ac:picMk id="3" creationId="{7CE15DEB-57D5-4C1A-AB1E-CBA85386B79A}"/>
          </ac:picMkLst>
        </pc:picChg>
        <pc:picChg chg="add del">
          <ac:chgData name="Fabricio Amador" userId="25ed550c443a5874" providerId="LiveId" clId="{E4FF04CE-3D2E-4865-893A-E05206EFCBBF}" dt="2019-05-08T10:29:21.703" v="28034" actId="478"/>
          <ac:picMkLst>
            <pc:docMk/>
            <pc:sldMk cId="2991262697" sldId="274"/>
            <ac:picMk id="4" creationId="{2E59886C-8FB4-4531-B3A2-FF1C58314F9B}"/>
          </ac:picMkLst>
        </pc:picChg>
      </pc:sldChg>
      <pc:sldChg chg="addSp modSp">
        <pc:chgData name="Fabricio Amador" userId="25ed550c443a5874" providerId="LiveId" clId="{E4FF04CE-3D2E-4865-893A-E05206EFCBBF}" dt="2019-05-08T11:19:38.223" v="28958" actId="14100"/>
        <pc:sldMkLst>
          <pc:docMk/>
          <pc:sldMk cId="1196426095" sldId="275"/>
        </pc:sldMkLst>
        <pc:spChg chg="mod">
          <ac:chgData name="Fabricio Amador" userId="25ed550c443a5874" providerId="LiveId" clId="{E4FF04CE-3D2E-4865-893A-E05206EFCBBF}" dt="2019-05-08T11:19:38.223" v="28958" actId="14100"/>
          <ac:spMkLst>
            <pc:docMk/>
            <pc:sldMk cId="1196426095" sldId="275"/>
            <ac:spMk id="2" creationId="{EA5C5CB4-B793-4FF2-A92C-3E37CF76095A}"/>
          </ac:spMkLst>
        </pc:spChg>
        <pc:spChg chg="add mod">
          <ac:chgData name="Fabricio Amador" userId="25ed550c443a5874" providerId="LiveId" clId="{E4FF04CE-3D2E-4865-893A-E05206EFCBBF}" dt="2019-05-08T10:44:50.062" v="28219" actId="14100"/>
          <ac:spMkLst>
            <pc:docMk/>
            <pc:sldMk cId="1196426095" sldId="275"/>
            <ac:spMk id="4" creationId="{8B030F13-2AB7-4929-94CB-176E481D9CFF}"/>
          </ac:spMkLst>
        </pc:spChg>
        <pc:spChg chg="add mod">
          <ac:chgData name="Fabricio Amador" userId="25ed550c443a5874" providerId="LiveId" clId="{E4FF04CE-3D2E-4865-893A-E05206EFCBBF}" dt="2019-05-08T10:47:17.793" v="28342" actId="14100"/>
          <ac:spMkLst>
            <pc:docMk/>
            <pc:sldMk cId="1196426095" sldId="275"/>
            <ac:spMk id="5" creationId="{302E26D9-5FAA-47DD-A695-6136120D46E5}"/>
          </ac:spMkLst>
        </pc:spChg>
        <pc:picChg chg="add mod">
          <ac:chgData name="Fabricio Amador" userId="25ed550c443a5874" providerId="LiveId" clId="{E4FF04CE-3D2E-4865-893A-E05206EFCBBF}" dt="2019-05-08T10:44:39.984" v="28218" actId="14100"/>
          <ac:picMkLst>
            <pc:docMk/>
            <pc:sldMk cId="1196426095" sldId="275"/>
            <ac:picMk id="3" creationId="{AEAAF758-CAD3-4255-818E-BC170B9EECB2}"/>
          </ac:picMkLst>
        </pc:picChg>
      </pc:sldChg>
      <pc:sldChg chg="addSp delSp modSp add">
        <pc:chgData name="Fabricio Amador" userId="25ed550c443a5874" providerId="LiveId" clId="{E4FF04CE-3D2E-4865-893A-E05206EFCBBF}" dt="2019-05-04T11:58:27.014" v="11357" actId="6549"/>
        <pc:sldMkLst>
          <pc:docMk/>
          <pc:sldMk cId="2439696494" sldId="276"/>
        </pc:sldMkLst>
        <pc:spChg chg="add mod">
          <ac:chgData name="Fabricio Amador" userId="25ed550c443a5874" providerId="LiveId" clId="{E4FF04CE-3D2E-4865-893A-E05206EFCBBF}" dt="2019-05-01T10:09:09.156" v="1391" actId="20577"/>
          <ac:spMkLst>
            <pc:docMk/>
            <pc:sldMk cId="2439696494" sldId="276"/>
            <ac:spMk id="2" creationId="{8088C917-8EB7-4A64-B388-23DECFAF1AB8}"/>
          </ac:spMkLst>
        </pc:spChg>
        <pc:spChg chg="add mod">
          <ac:chgData name="Fabricio Amador" userId="25ed550c443a5874" providerId="LiveId" clId="{E4FF04CE-3D2E-4865-893A-E05206EFCBBF}" dt="2019-05-04T11:58:27.014" v="11357" actId="6549"/>
          <ac:spMkLst>
            <pc:docMk/>
            <pc:sldMk cId="2439696494" sldId="276"/>
            <ac:spMk id="5" creationId="{8DF5C5A3-BECB-40B9-8E99-6DD7D003B330}"/>
          </ac:spMkLst>
        </pc:spChg>
        <pc:picChg chg="add mod">
          <ac:chgData name="Fabricio Amador" userId="25ed550c443a5874" providerId="LiveId" clId="{E4FF04CE-3D2E-4865-893A-E05206EFCBBF}" dt="2019-05-01T10:09:14.047" v="1392" actId="1076"/>
          <ac:picMkLst>
            <pc:docMk/>
            <pc:sldMk cId="2439696494" sldId="276"/>
            <ac:picMk id="3" creationId="{6A12B4CE-9341-476C-865C-40DB295DFAF4}"/>
          </ac:picMkLst>
        </pc:picChg>
        <pc:picChg chg="add del mod">
          <ac:chgData name="Fabricio Amador" userId="25ed550c443a5874" providerId="LiveId" clId="{E4FF04CE-3D2E-4865-893A-E05206EFCBBF}" dt="2019-05-01T10:09:02.381" v="1389" actId="478"/>
          <ac:picMkLst>
            <pc:docMk/>
            <pc:sldMk cId="2439696494" sldId="276"/>
            <ac:picMk id="4" creationId="{CF621761-4A2C-4BF1-B569-2719F2F68701}"/>
          </ac:picMkLst>
        </pc:picChg>
        <pc:picChg chg="add mod">
          <ac:chgData name="Fabricio Amador" userId="25ed550c443a5874" providerId="LiveId" clId="{E4FF04CE-3D2E-4865-893A-E05206EFCBBF}" dt="2019-05-01T10:14:24.609" v="1411" actId="1076"/>
          <ac:picMkLst>
            <pc:docMk/>
            <pc:sldMk cId="2439696494" sldId="276"/>
            <ac:picMk id="6" creationId="{EB4A4FA7-C0CB-4062-9A9A-AB5D23F23F08}"/>
          </ac:picMkLst>
        </pc:picChg>
        <pc:picChg chg="add mod">
          <ac:chgData name="Fabricio Amador" userId="25ed550c443a5874" providerId="LiveId" clId="{E4FF04CE-3D2E-4865-893A-E05206EFCBBF}" dt="2019-05-01T10:14:23.055" v="1410" actId="1076"/>
          <ac:picMkLst>
            <pc:docMk/>
            <pc:sldMk cId="2439696494" sldId="276"/>
            <ac:picMk id="7" creationId="{E84685EF-755D-440D-BF4F-15B2EE13BF1C}"/>
          </ac:picMkLst>
        </pc:picChg>
      </pc:sldChg>
      <pc:sldChg chg="addSp modSp add">
        <pc:chgData name="Fabricio Amador" userId="25ed550c443a5874" providerId="LiveId" clId="{E4FF04CE-3D2E-4865-893A-E05206EFCBBF}" dt="2019-05-01T13:38:15.579" v="1444" actId="14100"/>
        <pc:sldMkLst>
          <pc:docMk/>
          <pc:sldMk cId="2072114234" sldId="277"/>
        </pc:sldMkLst>
        <pc:spChg chg="add mod">
          <ac:chgData name="Fabricio Amador" userId="25ed550c443a5874" providerId="LiveId" clId="{E4FF04CE-3D2E-4865-893A-E05206EFCBBF}" dt="2019-05-01T10:18:26.642" v="1423" actId="14100"/>
          <ac:spMkLst>
            <pc:docMk/>
            <pc:sldMk cId="2072114234" sldId="277"/>
            <ac:spMk id="2" creationId="{0D6A09AB-A28A-49FA-909D-F8C038873577}"/>
          </ac:spMkLst>
        </pc:spChg>
        <pc:spChg chg="add mod">
          <ac:chgData name="Fabricio Amador" userId="25ed550c443a5874" providerId="LiveId" clId="{E4FF04CE-3D2E-4865-893A-E05206EFCBBF}" dt="2019-05-01T13:38:12.575" v="1443" actId="1076"/>
          <ac:spMkLst>
            <pc:docMk/>
            <pc:sldMk cId="2072114234" sldId="277"/>
            <ac:spMk id="4" creationId="{A2ED4950-AD1B-457D-922F-735EE2CBB14C}"/>
          </ac:spMkLst>
        </pc:spChg>
        <pc:picChg chg="add mod">
          <ac:chgData name="Fabricio Amador" userId="25ed550c443a5874" providerId="LiveId" clId="{E4FF04CE-3D2E-4865-893A-E05206EFCBBF}" dt="2019-05-01T13:38:10.108" v="1442" actId="14100"/>
          <ac:picMkLst>
            <pc:docMk/>
            <pc:sldMk cId="2072114234" sldId="277"/>
            <ac:picMk id="3" creationId="{FDA286D5-9712-4E59-8159-6EF5F74CF711}"/>
          </ac:picMkLst>
        </pc:picChg>
        <pc:picChg chg="add mod">
          <ac:chgData name="Fabricio Amador" userId="25ed550c443a5874" providerId="LiveId" clId="{E4FF04CE-3D2E-4865-893A-E05206EFCBBF}" dt="2019-05-01T13:38:15.579" v="1444" actId="14100"/>
          <ac:picMkLst>
            <pc:docMk/>
            <pc:sldMk cId="2072114234" sldId="277"/>
            <ac:picMk id="5" creationId="{BEBF3FEE-F896-4234-87BC-BEDB348B56C9}"/>
          </ac:picMkLst>
        </pc:picChg>
      </pc:sldChg>
      <pc:sldChg chg="addSp modSp add">
        <pc:chgData name="Fabricio Amador" userId="25ed550c443a5874" providerId="LiveId" clId="{E4FF04CE-3D2E-4865-893A-E05206EFCBBF}" dt="2019-05-01T15:50:29.088" v="3563" actId="1076"/>
        <pc:sldMkLst>
          <pc:docMk/>
          <pc:sldMk cId="2576848954" sldId="278"/>
        </pc:sldMkLst>
        <pc:spChg chg="add mod">
          <ac:chgData name="Fabricio Amador" userId="25ed550c443a5874" providerId="LiveId" clId="{E4FF04CE-3D2E-4865-893A-E05206EFCBBF}" dt="2019-05-01T15:50:29.088" v="3563" actId="1076"/>
          <ac:spMkLst>
            <pc:docMk/>
            <pc:sldMk cId="2576848954" sldId="278"/>
            <ac:spMk id="2" creationId="{ED43A054-E10C-405D-B6C1-8F65FE297BD4}"/>
          </ac:spMkLst>
        </pc:spChg>
        <pc:picChg chg="add mod">
          <ac:chgData name="Fabricio Amador" userId="25ed550c443a5874" providerId="LiveId" clId="{E4FF04CE-3D2E-4865-893A-E05206EFCBBF}" dt="2019-05-01T15:50:26.435" v="3562" actId="1076"/>
          <ac:picMkLst>
            <pc:docMk/>
            <pc:sldMk cId="2576848954" sldId="278"/>
            <ac:picMk id="3" creationId="{DFCD0C4C-64DF-4BF3-8FFE-5FC263BF33B0}"/>
          </ac:picMkLst>
        </pc:picChg>
      </pc:sldChg>
      <pc:sldChg chg="addSp delSp modSp add">
        <pc:chgData name="Fabricio Amador" userId="25ed550c443a5874" providerId="LiveId" clId="{E4FF04CE-3D2E-4865-893A-E05206EFCBBF}" dt="2019-05-04T10:39:27.097" v="7803" actId="1076"/>
        <pc:sldMkLst>
          <pc:docMk/>
          <pc:sldMk cId="807331576" sldId="279"/>
        </pc:sldMkLst>
        <pc:spChg chg="add mod">
          <ac:chgData name="Fabricio Amador" userId="25ed550c443a5874" providerId="LiveId" clId="{E4FF04CE-3D2E-4865-893A-E05206EFCBBF}" dt="2019-05-04T10:39:27.097" v="7803" actId="1076"/>
          <ac:spMkLst>
            <pc:docMk/>
            <pc:sldMk cId="807331576" sldId="279"/>
            <ac:spMk id="2" creationId="{95367B40-7F67-42D7-92F2-02B0F7058F73}"/>
          </ac:spMkLst>
        </pc:spChg>
        <pc:spChg chg="add del mod">
          <ac:chgData name="Fabricio Amador" userId="25ed550c443a5874" providerId="LiveId" clId="{E4FF04CE-3D2E-4865-893A-E05206EFCBBF}" dt="2019-05-01T13:53:31.271" v="1629"/>
          <ac:spMkLst>
            <pc:docMk/>
            <pc:sldMk cId="807331576" sldId="279"/>
            <ac:spMk id="3" creationId="{B893D0EF-F533-4D62-8773-4CDFC2F46596}"/>
          </ac:spMkLst>
        </pc:spChg>
        <pc:spChg chg="add mod">
          <ac:chgData name="Fabricio Amador" userId="25ed550c443a5874" providerId="LiveId" clId="{E4FF04CE-3D2E-4865-893A-E05206EFCBBF}" dt="2019-05-01T13:59:07.643" v="1785" actId="14100"/>
          <ac:spMkLst>
            <pc:docMk/>
            <pc:sldMk cId="807331576" sldId="279"/>
            <ac:spMk id="5" creationId="{3A5F0950-D095-4567-A822-3FA5C98FB259}"/>
          </ac:spMkLst>
        </pc:spChg>
        <pc:spChg chg="add mod">
          <ac:chgData name="Fabricio Amador" userId="25ed550c443a5874" providerId="LiveId" clId="{E4FF04CE-3D2E-4865-893A-E05206EFCBBF}" dt="2019-05-01T13:54:19.356" v="1639" actId="14100"/>
          <ac:spMkLst>
            <pc:docMk/>
            <pc:sldMk cId="807331576" sldId="279"/>
            <ac:spMk id="6" creationId="{A3034E84-5DC6-4338-8096-7786F30CDD39}"/>
          </ac:spMkLst>
        </pc:spChg>
        <pc:spChg chg="add mod">
          <ac:chgData name="Fabricio Amador" userId="25ed550c443a5874" providerId="LiveId" clId="{E4FF04CE-3D2E-4865-893A-E05206EFCBBF}" dt="2019-05-01T13:59:11.535" v="1786" actId="14100"/>
          <ac:spMkLst>
            <pc:docMk/>
            <pc:sldMk cId="807331576" sldId="279"/>
            <ac:spMk id="7" creationId="{ED18C4F1-864A-4C6B-8AB1-2838A80D0F3C}"/>
          </ac:spMkLst>
        </pc:spChg>
        <pc:spChg chg="add mod">
          <ac:chgData name="Fabricio Amador" userId="25ed550c443a5874" providerId="LiveId" clId="{E4FF04CE-3D2E-4865-893A-E05206EFCBBF}" dt="2019-05-01T14:00:05.889" v="1799" actId="14100"/>
          <ac:spMkLst>
            <pc:docMk/>
            <pc:sldMk cId="807331576" sldId="279"/>
            <ac:spMk id="8" creationId="{8424CAFC-702C-4693-B2EF-026CD9299754}"/>
          </ac:spMkLst>
        </pc:spChg>
        <pc:picChg chg="add mod">
          <ac:chgData name="Fabricio Amador" userId="25ed550c443a5874" providerId="LiveId" clId="{E4FF04CE-3D2E-4865-893A-E05206EFCBBF}" dt="2019-05-01T13:59:04.631" v="1784" actId="1076"/>
          <ac:picMkLst>
            <pc:docMk/>
            <pc:sldMk cId="807331576" sldId="279"/>
            <ac:picMk id="4" creationId="{FDFCBFD8-A247-413F-BF8F-98058E4EA0EF}"/>
          </ac:picMkLst>
        </pc:picChg>
      </pc:sldChg>
      <pc:sldChg chg="addSp delSp modSp add ord">
        <pc:chgData name="Fabricio Amador" userId="25ed550c443a5874" providerId="LiveId" clId="{E4FF04CE-3D2E-4865-893A-E05206EFCBBF}" dt="2019-05-06T11:32:05.124" v="17500" actId="113"/>
        <pc:sldMkLst>
          <pc:docMk/>
          <pc:sldMk cId="1207105060" sldId="280"/>
        </pc:sldMkLst>
        <pc:spChg chg="add del mod">
          <ac:chgData name="Fabricio Amador" userId="25ed550c443a5874" providerId="LiveId" clId="{E4FF04CE-3D2E-4865-893A-E05206EFCBBF}" dt="2019-05-01T14:30:09.065" v="2448" actId="478"/>
          <ac:spMkLst>
            <pc:docMk/>
            <pc:sldMk cId="1207105060" sldId="280"/>
            <ac:spMk id="2" creationId="{90CF317D-0645-4C75-8272-A0453E77FE21}"/>
          </ac:spMkLst>
        </pc:spChg>
        <pc:spChg chg="add del mod">
          <ac:chgData name="Fabricio Amador" userId="25ed550c443a5874" providerId="LiveId" clId="{E4FF04CE-3D2E-4865-893A-E05206EFCBBF}" dt="2019-05-01T14:30:11.016" v="2449" actId="478"/>
          <ac:spMkLst>
            <pc:docMk/>
            <pc:sldMk cId="1207105060" sldId="280"/>
            <ac:spMk id="3" creationId="{9D644B6C-D01C-4AD6-BF92-CF20DBC4357F}"/>
          </ac:spMkLst>
        </pc:spChg>
        <pc:spChg chg="add del mod">
          <ac:chgData name="Fabricio Amador" userId="25ed550c443a5874" providerId="LiveId" clId="{E4FF04CE-3D2E-4865-893A-E05206EFCBBF}" dt="2019-05-01T14:30:13.499" v="2450" actId="478"/>
          <ac:spMkLst>
            <pc:docMk/>
            <pc:sldMk cId="1207105060" sldId="280"/>
            <ac:spMk id="5" creationId="{619F3EA8-E4C9-4259-8ADE-E000B2F50E94}"/>
          </ac:spMkLst>
        </pc:spChg>
        <pc:spChg chg="add mod">
          <ac:chgData name="Fabricio Amador" userId="25ed550c443a5874" providerId="LiveId" clId="{E4FF04CE-3D2E-4865-893A-E05206EFCBBF}" dt="2019-05-01T14:41:13.324" v="2645" actId="20577"/>
          <ac:spMkLst>
            <pc:docMk/>
            <pc:sldMk cId="1207105060" sldId="280"/>
            <ac:spMk id="6" creationId="{82B96DEB-882A-4637-91F3-803BF0A5FD7D}"/>
          </ac:spMkLst>
        </pc:spChg>
        <pc:spChg chg="add mod">
          <ac:chgData name="Fabricio Amador" userId="25ed550c443a5874" providerId="LiveId" clId="{E4FF04CE-3D2E-4865-893A-E05206EFCBBF}" dt="2019-05-06T11:32:05.124" v="17500" actId="113"/>
          <ac:spMkLst>
            <pc:docMk/>
            <pc:sldMk cId="1207105060" sldId="280"/>
            <ac:spMk id="7" creationId="{FEDA7803-1204-426D-B19F-872F4F85CF3A}"/>
          </ac:spMkLst>
        </pc:spChg>
        <pc:spChg chg="add mod">
          <ac:chgData name="Fabricio Amador" userId="25ed550c443a5874" providerId="LiveId" clId="{E4FF04CE-3D2E-4865-893A-E05206EFCBBF}" dt="2019-05-06T11:23:54.669" v="17140" actId="1076"/>
          <ac:spMkLst>
            <pc:docMk/>
            <pc:sldMk cId="1207105060" sldId="280"/>
            <ac:spMk id="9" creationId="{8F7F45DB-2055-4C86-8E28-3B2F284C15EA}"/>
          </ac:spMkLst>
        </pc:spChg>
        <pc:spChg chg="add mod">
          <ac:chgData name="Fabricio Amador" userId="25ed550c443a5874" providerId="LiveId" clId="{E4FF04CE-3D2E-4865-893A-E05206EFCBBF}" dt="2019-05-06T11:28:51.597" v="17487" actId="14100"/>
          <ac:spMkLst>
            <pc:docMk/>
            <pc:sldMk cId="1207105060" sldId="280"/>
            <ac:spMk id="10" creationId="{1FEF0EF1-A32A-4F37-A598-4E54EEAA1BE9}"/>
          </ac:spMkLst>
        </pc:spChg>
        <pc:picChg chg="add mod">
          <ac:chgData name="Fabricio Amador" userId="25ed550c443a5874" providerId="LiveId" clId="{E4FF04CE-3D2E-4865-893A-E05206EFCBBF}" dt="2019-05-06T11:26:21.856" v="17147" actId="14100"/>
          <ac:picMkLst>
            <pc:docMk/>
            <pc:sldMk cId="1207105060" sldId="280"/>
            <ac:picMk id="2" creationId="{E66C5243-C482-4EE2-A001-471B34BE0F0B}"/>
          </ac:picMkLst>
        </pc:picChg>
        <pc:picChg chg="add del mod">
          <ac:chgData name="Fabricio Amador" userId="25ed550c443a5874" providerId="LiveId" clId="{E4FF04CE-3D2E-4865-893A-E05206EFCBBF}" dt="2019-05-01T13:53:35.314" v="1631" actId="478"/>
          <ac:picMkLst>
            <pc:docMk/>
            <pc:sldMk cId="1207105060" sldId="280"/>
            <ac:picMk id="4" creationId="{E069ECD4-5A2C-4887-9DC2-A0715C69BDCF}"/>
          </ac:picMkLst>
        </pc:picChg>
        <pc:picChg chg="add mod">
          <ac:chgData name="Fabricio Amador" userId="25ed550c443a5874" providerId="LiveId" clId="{E4FF04CE-3D2E-4865-893A-E05206EFCBBF}" dt="2019-05-06T11:23:49.446" v="17139" actId="14100"/>
          <ac:picMkLst>
            <pc:docMk/>
            <pc:sldMk cId="1207105060" sldId="280"/>
            <ac:picMk id="8" creationId="{79F0493C-EAA8-48A8-86D6-D5591A1FE4DA}"/>
          </ac:picMkLst>
        </pc:picChg>
      </pc:sldChg>
      <pc:sldChg chg="addSp delSp modSp add ord">
        <pc:chgData name="Fabricio Amador" userId="25ed550c443a5874" providerId="LiveId" clId="{E4FF04CE-3D2E-4865-893A-E05206EFCBBF}" dt="2019-05-04T11:19:30.784" v="9656" actId="1076"/>
        <pc:sldMkLst>
          <pc:docMk/>
          <pc:sldMk cId="2134661413" sldId="281"/>
        </pc:sldMkLst>
        <pc:spChg chg="add mod">
          <ac:chgData name="Fabricio Amador" userId="25ed550c443a5874" providerId="LiveId" clId="{E4FF04CE-3D2E-4865-893A-E05206EFCBBF}" dt="2019-05-04T11:04:05.665" v="9468" actId="20577"/>
          <ac:spMkLst>
            <pc:docMk/>
            <pc:sldMk cId="2134661413" sldId="281"/>
            <ac:spMk id="2" creationId="{DB250D4B-C149-4E91-8ED8-72B08C736FC5}"/>
          </ac:spMkLst>
        </pc:spChg>
        <pc:spChg chg="add mod">
          <ac:chgData name="Fabricio Amador" userId="25ed550c443a5874" providerId="LiveId" clId="{E4FF04CE-3D2E-4865-893A-E05206EFCBBF}" dt="2019-05-04T11:17:56.271" v="9644" actId="14100"/>
          <ac:spMkLst>
            <pc:docMk/>
            <pc:sldMk cId="2134661413" sldId="281"/>
            <ac:spMk id="4" creationId="{D9C573A3-9530-46CF-885E-98427AC46659}"/>
          </ac:spMkLst>
        </pc:spChg>
        <pc:spChg chg="add mod">
          <ac:chgData name="Fabricio Amador" userId="25ed550c443a5874" providerId="LiveId" clId="{E4FF04CE-3D2E-4865-893A-E05206EFCBBF}" dt="2019-05-04T11:14:40.116" v="9604" actId="20577"/>
          <ac:spMkLst>
            <pc:docMk/>
            <pc:sldMk cId="2134661413" sldId="281"/>
            <ac:spMk id="5" creationId="{AF5E6B42-EC6E-4C97-9470-86436E608701}"/>
          </ac:spMkLst>
        </pc:spChg>
        <pc:spChg chg="add mod">
          <ac:chgData name="Fabricio Amador" userId="25ed550c443a5874" providerId="LiveId" clId="{E4FF04CE-3D2E-4865-893A-E05206EFCBBF}" dt="2019-05-04T11:19:30.784" v="9656" actId="1076"/>
          <ac:spMkLst>
            <pc:docMk/>
            <pc:sldMk cId="2134661413" sldId="281"/>
            <ac:spMk id="8" creationId="{79FBA6DC-DD9C-45A6-AC06-F308E1C752E1}"/>
          </ac:spMkLst>
        </pc:spChg>
        <pc:spChg chg="add del">
          <ac:chgData name="Fabricio Amador" userId="25ed550c443a5874" providerId="LiveId" clId="{E4FF04CE-3D2E-4865-893A-E05206EFCBBF}" dt="2019-05-01T14:29:37.539" v="2408"/>
          <ac:spMkLst>
            <pc:docMk/>
            <pc:sldMk cId="2134661413" sldId="281"/>
            <ac:spMk id="9" creationId="{FEDA2C96-CB03-4E6C-A6F3-56FFB1642B7B}"/>
          </ac:spMkLst>
        </pc:spChg>
        <pc:spChg chg="add mod">
          <ac:chgData name="Fabricio Amador" userId="25ed550c443a5874" providerId="LiveId" clId="{E4FF04CE-3D2E-4865-893A-E05206EFCBBF}" dt="2019-05-04T11:18:43.196" v="9649" actId="14100"/>
          <ac:spMkLst>
            <pc:docMk/>
            <pc:sldMk cId="2134661413" sldId="281"/>
            <ac:spMk id="11" creationId="{7A7EAC4B-6891-4060-9CEF-AC85CB7F1AEE}"/>
          </ac:spMkLst>
        </pc:spChg>
        <pc:spChg chg="add mod">
          <ac:chgData name="Fabricio Amador" userId="25ed550c443a5874" providerId="LiveId" clId="{E4FF04CE-3D2E-4865-893A-E05206EFCBBF}" dt="2019-05-04T10:54:09.114" v="8893" actId="1076"/>
          <ac:spMkLst>
            <pc:docMk/>
            <pc:sldMk cId="2134661413" sldId="281"/>
            <ac:spMk id="12" creationId="{ADA9DDAF-660D-4417-8805-07C5D4710B92}"/>
          </ac:spMkLst>
        </pc:spChg>
        <pc:spChg chg="add mod">
          <ac:chgData name="Fabricio Amador" userId="25ed550c443a5874" providerId="LiveId" clId="{E4FF04CE-3D2E-4865-893A-E05206EFCBBF}" dt="2019-05-04T10:54:15.124" v="8897" actId="1076"/>
          <ac:spMkLst>
            <pc:docMk/>
            <pc:sldMk cId="2134661413" sldId="281"/>
            <ac:spMk id="13" creationId="{57E5DA19-2E0C-448B-BA37-179598B07691}"/>
          </ac:spMkLst>
        </pc:spChg>
        <pc:spChg chg="add mod">
          <ac:chgData name="Fabricio Amador" userId="25ed550c443a5874" providerId="LiveId" clId="{E4FF04CE-3D2E-4865-893A-E05206EFCBBF}" dt="2019-05-04T10:54:24.989" v="8901" actId="1076"/>
          <ac:spMkLst>
            <pc:docMk/>
            <pc:sldMk cId="2134661413" sldId="281"/>
            <ac:spMk id="14" creationId="{C8A7EC3F-B645-4430-9B5C-EE9EE68952F7}"/>
          </ac:spMkLst>
        </pc:spChg>
        <pc:picChg chg="add del mod">
          <ac:chgData name="Fabricio Amador" userId="25ed550c443a5874" providerId="LiveId" clId="{E4FF04CE-3D2E-4865-893A-E05206EFCBBF}" dt="2019-05-04T11:17:23.585" v="9639" actId="478"/>
          <ac:picMkLst>
            <pc:docMk/>
            <pc:sldMk cId="2134661413" sldId="281"/>
            <ac:picMk id="3" creationId="{3C8D238D-4105-4DDC-A5E0-22EA94539DF7}"/>
          </ac:picMkLst>
        </pc:picChg>
        <pc:picChg chg="add del mod">
          <ac:chgData name="Fabricio Amador" userId="25ed550c443a5874" providerId="LiveId" clId="{E4FF04CE-3D2E-4865-893A-E05206EFCBBF}" dt="2019-05-04T11:19:11.099" v="9650" actId="478"/>
          <ac:picMkLst>
            <pc:docMk/>
            <pc:sldMk cId="2134661413" sldId="281"/>
            <ac:picMk id="6" creationId="{747A692F-913C-4956-A2CF-026C3C4B40F6}"/>
          </ac:picMkLst>
        </pc:picChg>
        <pc:picChg chg="add del mod">
          <ac:chgData name="Fabricio Amador" userId="25ed550c443a5874" providerId="LiveId" clId="{E4FF04CE-3D2E-4865-893A-E05206EFCBBF}" dt="2019-05-01T14:29:01.996" v="2368" actId="478"/>
          <ac:picMkLst>
            <pc:docMk/>
            <pc:sldMk cId="2134661413" sldId="281"/>
            <ac:picMk id="7" creationId="{D78AAA59-5846-4DD2-A01B-539F927719E7}"/>
          </ac:picMkLst>
        </pc:picChg>
        <pc:picChg chg="add mod ord">
          <ac:chgData name="Fabricio Amador" userId="25ed550c443a5874" providerId="LiveId" clId="{E4FF04CE-3D2E-4865-893A-E05206EFCBBF}" dt="2019-05-04T11:19:25.351" v="9655" actId="1076"/>
          <ac:picMkLst>
            <pc:docMk/>
            <pc:sldMk cId="2134661413" sldId="281"/>
            <ac:picMk id="7" creationId="{DD08A079-0180-4BB8-B5F4-B87CB496A134}"/>
          </ac:picMkLst>
        </pc:picChg>
        <pc:picChg chg="add mod ord">
          <ac:chgData name="Fabricio Amador" userId="25ed550c443a5874" providerId="LiveId" clId="{E4FF04CE-3D2E-4865-893A-E05206EFCBBF}" dt="2019-05-04T11:18:39.536" v="9648" actId="1076"/>
          <ac:picMkLst>
            <pc:docMk/>
            <pc:sldMk cId="2134661413" sldId="281"/>
            <ac:picMk id="9" creationId="{C9C3D4A7-5959-474B-BDC3-5D6DDBE56850}"/>
          </ac:picMkLst>
        </pc:picChg>
        <pc:picChg chg="add del mod ord">
          <ac:chgData name="Fabricio Amador" userId="25ed550c443a5874" providerId="LiveId" clId="{E4FF04CE-3D2E-4865-893A-E05206EFCBBF}" dt="2019-05-04T11:18:31.467" v="9645" actId="478"/>
          <ac:picMkLst>
            <pc:docMk/>
            <pc:sldMk cId="2134661413" sldId="281"/>
            <ac:picMk id="10" creationId="{0DA0CBC4-E73D-4381-B7FC-75AF1DF8E4FF}"/>
          </ac:picMkLst>
        </pc:picChg>
        <pc:picChg chg="add mod ord">
          <ac:chgData name="Fabricio Amador" userId="25ed550c443a5874" providerId="LiveId" clId="{E4FF04CE-3D2E-4865-893A-E05206EFCBBF}" dt="2019-05-04T11:19:21.282" v="9654" actId="14100"/>
          <ac:picMkLst>
            <pc:docMk/>
            <pc:sldMk cId="2134661413" sldId="281"/>
            <ac:picMk id="15" creationId="{9A6A74BF-D665-4BFE-ABF3-1BEB9A629474}"/>
          </ac:picMkLst>
        </pc:picChg>
      </pc:sldChg>
      <pc:sldChg chg="addSp modSp add">
        <pc:chgData name="Fabricio Amador" userId="25ed550c443a5874" providerId="LiveId" clId="{E4FF04CE-3D2E-4865-893A-E05206EFCBBF}" dt="2019-05-07T02:27:36.848" v="19295" actId="20577"/>
        <pc:sldMkLst>
          <pc:docMk/>
          <pc:sldMk cId="4046177545" sldId="282"/>
        </pc:sldMkLst>
        <pc:spChg chg="add mod">
          <ac:chgData name="Fabricio Amador" userId="25ed550c443a5874" providerId="LiveId" clId="{E4FF04CE-3D2E-4865-893A-E05206EFCBBF}" dt="2019-05-07T02:18:32.423" v="18349" actId="20577"/>
          <ac:spMkLst>
            <pc:docMk/>
            <pc:sldMk cId="4046177545" sldId="282"/>
            <ac:spMk id="3" creationId="{033D5C80-E53C-427E-9801-A99D2DDE0510}"/>
          </ac:spMkLst>
        </pc:spChg>
        <pc:spChg chg="add mod">
          <ac:chgData name="Fabricio Amador" userId="25ed550c443a5874" providerId="LiveId" clId="{E4FF04CE-3D2E-4865-893A-E05206EFCBBF}" dt="2019-05-07T02:20:48.376" v="18446" actId="14100"/>
          <ac:spMkLst>
            <pc:docMk/>
            <pc:sldMk cId="4046177545" sldId="282"/>
            <ac:spMk id="4" creationId="{F3B38825-91E6-4590-9B80-2F930E093016}"/>
          </ac:spMkLst>
        </pc:spChg>
        <pc:spChg chg="add mod">
          <ac:chgData name="Fabricio Amador" userId="25ed550c443a5874" providerId="LiveId" clId="{E4FF04CE-3D2E-4865-893A-E05206EFCBBF}" dt="2019-05-07T02:21:28.696" v="18541" actId="14100"/>
          <ac:spMkLst>
            <pc:docMk/>
            <pc:sldMk cId="4046177545" sldId="282"/>
            <ac:spMk id="5" creationId="{01ACE8AC-D19B-4AB1-8E3D-EE62B119FCF0}"/>
          </ac:spMkLst>
        </pc:spChg>
        <pc:spChg chg="add mod">
          <ac:chgData name="Fabricio Amador" userId="25ed550c443a5874" providerId="LiveId" clId="{E4FF04CE-3D2E-4865-893A-E05206EFCBBF}" dt="2019-05-07T02:24:37.282" v="18911" actId="14100"/>
          <ac:spMkLst>
            <pc:docMk/>
            <pc:sldMk cId="4046177545" sldId="282"/>
            <ac:spMk id="6" creationId="{8E6E9661-46FF-4156-A27F-335EB25265EC}"/>
          </ac:spMkLst>
        </pc:spChg>
        <pc:spChg chg="add mod">
          <ac:chgData name="Fabricio Amador" userId="25ed550c443a5874" providerId="LiveId" clId="{E4FF04CE-3D2E-4865-893A-E05206EFCBBF}" dt="2019-05-07T02:27:02.561" v="19239" actId="14100"/>
          <ac:spMkLst>
            <pc:docMk/>
            <pc:sldMk cId="4046177545" sldId="282"/>
            <ac:spMk id="7" creationId="{F28C99BD-BD7B-45D3-97E1-9ACA7AB6E6F6}"/>
          </ac:spMkLst>
        </pc:spChg>
        <pc:spChg chg="add mod">
          <ac:chgData name="Fabricio Amador" userId="25ed550c443a5874" providerId="LiveId" clId="{E4FF04CE-3D2E-4865-893A-E05206EFCBBF}" dt="2019-05-07T02:26:50.327" v="19237" actId="14100"/>
          <ac:spMkLst>
            <pc:docMk/>
            <pc:sldMk cId="4046177545" sldId="282"/>
            <ac:spMk id="8" creationId="{3F576741-B0E6-47AA-BE01-997DDAAF61B4}"/>
          </ac:spMkLst>
        </pc:spChg>
        <pc:spChg chg="add mod">
          <ac:chgData name="Fabricio Amador" userId="25ed550c443a5874" providerId="LiveId" clId="{E4FF04CE-3D2E-4865-893A-E05206EFCBBF}" dt="2019-05-07T02:27:36.848" v="19295" actId="20577"/>
          <ac:spMkLst>
            <pc:docMk/>
            <pc:sldMk cId="4046177545" sldId="282"/>
            <ac:spMk id="9" creationId="{43A31D19-2A36-4C08-9A72-1E9173897AC6}"/>
          </ac:spMkLst>
        </pc:spChg>
        <pc:picChg chg="add mod">
          <ac:chgData name="Fabricio Amador" userId="25ed550c443a5874" providerId="LiveId" clId="{E4FF04CE-3D2E-4865-893A-E05206EFCBBF}" dt="2019-05-07T02:20:31.424" v="18441" actId="14100"/>
          <ac:picMkLst>
            <pc:docMk/>
            <pc:sldMk cId="4046177545" sldId="282"/>
            <ac:picMk id="2" creationId="{8B433A70-A539-458D-9B99-6F6C4766AABE}"/>
          </ac:picMkLst>
        </pc:picChg>
      </pc:sldChg>
      <pc:sldChg chg="addSp modSp add">
        <pc:chgData name="Fabricio Amador" userId="25ed550c443a5874" providerId="LiveId" clId="{E4FF04CE-3D2E-4865-893A-E05206EFCBBF}" dt="2019-05-07T02:42:50.621" v="19988" actId="20577"/>
        <pc:sldMkLst>
          <pc:docMk/>
          <pc:sldMk cId="2208130121" sldId="283"/>
        </pc:sldMkLst>
        <pc:spChg chg="add mod">
          <ac:chgData name="Fabricio Amador" userId="25ed550c443a5874" providerId="LiveId" clId="{E4FF04CE-3D2E-4865-893A-E05206EFCBBF}" dt="2019-05-07T02:39:32.998" v="19694" actId="14100"/>
          <ac:spMkLst>
            <pc:docMk/>
            <pc:sldMk cId="2208130121" sldId="283"/>
            <ac:spMk id="3" creationId="{5A4E46B5-4BF9-453F-83C4-DAF27372919E}"/>
          </ac:spMkLst>
        </pc:spChg>
        <pc:spChg chg="add mod">
          <ac:chgData name="Fabricio Amador" userId="25ed550c443a5874" providerId="LiveId" clId="{E4FF04CE-3D2E-4865-893A-E05206EFCBBF}" dt="2019-05-07T02:35:11.220" v="19361" actId="1076"/>
          <ac:spMkLst>
            <pc:docMk/>
            <pc:sldMk cId="2208130121" sldId="283"/>
            <ac:spMk id="4" creationId="{18B5B9A2-4B3A-412F-8D97-136FF3E8AF77}"/>
          </ac:spMkLst>
        </pc:spChg>
        <pc:spChg chg="add mod">
          <ac:chgData name="Fabricio Amador" userId="25ed550c443a5874" providerId="LiveId" clId="{E4FF04CE-3D2E-4865-893A-E05206EFCBBF}" dt="2019-05-07T02:42:13.642" v="19885" actId="14100"/>
          <ac:spMkLst>
            <pc:docMk/>
            <pc:sldMk cId="2208130121" sldId="283"/>
            <ac:spMk id="5" creationId="{B95EBF9F-EFBA-42AC-A9A0-547ECA47C1E8}"/>
          </ac:spMkLst>
        </pc:spChg>
        <pc:spChg chg="add mod">
          <ac:chgData name="Fabricio Amador" userId="25ed550c443a5874" providerId="LiveId" clId="{E4FF04CE-3D2E-4865-893A-E05206EFCBBF}" dt="2019-05-07T02:42:50.621" v="19988" actId="20577"/>
          <ac:spMkLst>
            <pc:docMk/>
            <pc:sldMk cId="2208130121" sldId="283"/>
            <ac:spMk id="6" creationId="{70369A90-2555-4F8F-B6C1-A615E4076EB8}"/>
          </ac:spMkLst>
        </pc:spChg>
        <pc:picChg chg="add mod">
          <ac:chgData name="Fabricio Amador" userId="25ed550c443a5874" providerId="LiveId" clId="{E4FF04CE-3D2E-4865-893A-E05206EFCBBF}" dt="2019-05-07T02:41:37.988" v="19827" actId="1076"/>
          <ac:picMkLst>
            <pc:docMk/>
            <pc:sldMk cId="2208130121" sldId="283"/>
            <ac:picMk id="2" creationId="{E911D362-D38C-4DDF-B39D-C0A8B45252C4}"/>
          </ac:picMkLst>
        </pc:picChg>
      </pc:sldChg>
      <pc:sldChg chg="addSp modSp add">
        <pc:chgData name="Fabricio Amador" userId="25ed550c443a5874" providerId="LiveId" clId="{E4FF04CE-3D2E-4865-893A-E05206EFCBBF}" dt="2019-05-07T10:18:13.833" v="21281" actId="20577"/>
        <pc:sldMkLst>
          <pc:docMk/>
          <pc:sldMk cId="204886435" sldId="284"/>
        </pc:sldMkLst>
        <pc:spChg chg="add mod">
          <ac:chgData name="Fabricio Amador" userId="25ed550c443a5874" providerId="LiveId" clId="{E4FF04CE-3D2E-4865-893A-E05206EFCBBF}" dt="2019-05-07T10:18:13.833" v="21281" actId="20577"/>
          <ac:spMkLst>
            <pc:docMk/>
            <pc:sldMk cId="204886435" sldId="284"/>
            <ac:spMk id="2" creationId="{E084050F-0601-4D28-BBC1-C80BBF6AEA3C}"/>
          </ac:spMkLst>
        </pc:spChg>
        <pc:picChg chg="add mod">
          <ac:chgData name="Fabricio Amador" userId="25ed550c443a5874" providerId="LiveId" clId="{E4FF04CE-3D2E-4865-893A-E05206EFCBBF}" dt="2019-05-07T02:45:31.499" v="20090" actId="1076"/>
          <ac:picMkLst>
            <pc:docMk/>
            <pc:sldMk cId="204886435" sldId="284"/>
            <ac:picMk id="3" creationId="{CE888FB5-5923-47B0-A2E2-B181BEE10206}"/>
          </ac:picMkLst>
        </pc:picChg>
      </pc:sldChg>
      <pc:sldChg chg="addSp delSp modSp add">
        <pc:chgData name="Fabricio Amador" userId="25ed550c443a5874" providerId="LiveId" clId="{E4FF04CE-3D2E-4865-893A-E05206EFCBBF}" dt="2019-05-07T10:10:48.961" v="20620" actId="1076"/>
        <pc:sldMkLst>
          <pc:docMk/>
          <pc:sldMk cId="2790692176" sldId="285"/>
        </pc:sldMkLst>
        <pc:spChg chg="add mod">
          <ac:chgData name="Fabricio Amador" userId="25ed550c443a5874" providerId="LiveId" clId="{E4FF04CE-3D2E-4865-893A-E05206EFCBBF}" dt="2019-05-07T10:06:00.335" v="20224" actId="20577"/>
          <ac:spMkLst>
            <pc:docMk/>
            <pc:sldMk cId="2790692176" sldId="285"/>
            <ac:spMk id="2" creationId="{7BDF80E6-D067-4B71-AFB3-28F7B0DF164A}"/>
          </ac:spMkLst>
        </pc:spChg>
        <pc:spChg chg="add mod">
          <ac:chgData name="Fabricio Amador" userId="25ed550c443a5874" providerId="LiveId" clId="{E4FF04CE-3D2E-4865-893A-E05206EFCBBF}" dt="2019-05-07T10:10:15.813" v="20558" actId="14100"/>
          <ac:spMkLst>
            <pc:docMk/>
            <pc:sldMk cId="2790692176" sldId="285"/>
            <ac:spMk id="4" creationId="{1E670725-13FE-4355-9B21-48EE70FE6848}"/>
          </ac:spMkLst>
        </pc:spChg>
        <pc:spChg chg="add mod">
          <ac:chgData name="Fabricio Amador" userId="25ed550c443a5874" providerId="LiveId" clId="{E4FF04CE-3D2E-4865-893A-E05206EFCBBF}" dt="2019-05-07T10:10:11.393" v="20556" actId="113"/>
          <ac:spMkLst>
            <pc:docMk/>
            <pc:sldMk cId="2790692176" sldId="285"/>
            <ac:spMk id="5" creationId="{62590021-E9C3-4449-A264-DC0D9063E8C5}"/>
          </ac:spMkLst>
        </pc:spChg>
        <pc:spChg chg="add mod">
          <ac:chgData name="Fabricio Amador" userId="25ed550c443a5874" providerId="LiveId" clId="{E4FF04CE-3D2E-4865-893A-E05206EFCBBF}" dt="2019-05-07T10:10:48.961" v="20620" actId="1076"/>
          <ac:spMkLst>
            <pc:docMk/>
            <pc:sldMk cId="2790692176" sldId="285"/>
            <ac:spMk id="6" creationId="{744B963D-7587-4A11-A240-7BC78261B2EC}"/>
          </ac:spMkLst>
        </pc:spChg>
        <pc:picChg chg="add del mod">
          <ac:chgData name="Fabricio Amador" userId="25ed550c443a5874" providerId="LiveId" clId="{E4FF04CE-3D2E-4865-893A-E05206EFCBBF}" dt="2019-05-07T10:09:35.366" v="20547" actId="478"/>
          <ac:picMkLst>
            <pc:docMk/>
            <pc:sldMk cId="2790692176" sldId="285"/>
            <ac:picMk id="3" creationId="{902E4C75-18A3-40E6-92E7-BEBF5BC6029B}"/>
          </ac:picMkLst>
        </pc:picChg>
        <pc:picChg chg="add mod ord">
          <ac:chgData name="Fabricio Amador" userId="25ed550c443a5874" providerId="LiveId" clId="{E4FF04CE-3D2E-4865-893A-E05206EFCBBF}" dt="2019-05-07T10:09:46.469" v="20551" actId="167"/>
          <ac:picMkLst>
            <pc:docMk/>
            <pc:sldMk cId="2790692176" sldId="285"/>
            <ac:picMk id="7" creationId="{6BEF6F42-FEDC-48D3-B03F-A117FF5A927E}"/>
          </ac:picMkLst>
        </pc:picChg>
      </pc:sldChg>
      <pc:sldChg chg="addSp delSp modSp add">
        <pc:chgData name="Fabricio Amador" userId="25ed550c443a5874" providerId="LiveId" clId="{E4FF04CE-3D2E-4865-893A-E05206EFCBBF}" dt="2019-05-01T15:39:31.227" v="3558" actId="14100"/>
        <pc:sldMkLst>
          <pc:docMk/>
          <pc:sldMk cId="2204828456" sldId="286"/>
        </pc:sldMkLst>
        <pc:spChg chg="mod">
          <ac:chgData name="Fabricio Amador" userId="25ed550c443a5874" providerId="LiveId" clId="{E4FF04CE-3D2E-4865-893A-E05206EFCBBF}" dt="2019-05-01T15:18:40.341" v="2822" actId="20577"/>
          <ac:spMkLst>
            <pc:docMk/>
            <pc:sldMk cId="2204828456" sldId="286"/>
            <ac:spMk id="2" creationId="{37987C3C-5E4C-4D54-A866-BC28EF7C54FC}"/>
          </ac:spMkLst>
        </pc:spChg>
        <pc:spChg chg="add mod">
          <ac:chgData name="Fabricio Amador" userId="25ed550c443a5874" providerId="LiveId" clId="{E4FF04CE-3D2E-4865-893A-E05206EFCBBF}" dt="2019-05-01T15:39:31.227" v="3558" actId="14100"/>
          <ac:spMkLst>
            <pc:docMk/>
            <pc:sldMk cId="2204828456" sldId="286"/>
            <ac:spMk id="4" creationId="{69E0CAAE-0545-4E5C-B438-1F419C2EDE44}"/>
          </ac:spMkLst>
        </pc:spChg>
        <pc:spChg chg="add mod ord">
          <ac:chgData name="Fabricio Amador" userId="25ed550c443a5874" providerId="LiveId" clId="{E4FF04CE-3D2E-4865-893A-E05206EFCBBF}" dt="2019-05-01T15:39:20.815" v="3556" actId="1076"/>
          <ac:spMkLst>
            <pc:docMk/>
            <pc:sldMk cId="2204828456" sldId="286"/>
            <ac:spMk id="5" creationId="{102CC9F0-A475-4E13-820B-D07948EFE212}"/>
          </ac:spMkLst>
        </pc:spChg>
        <pc:spChg chg="add mod">
          <ac:chgData name="Fabricio Amador" userId="25ed550c443a5874" providerId="LiveId" clId="{E4FF04CE-3D2E-4865-893A-E05206EFCBBF}" dt="2019-05-01T15:39:12.722" v="3554" actId="14100"/>
          <ac:spMkLst>
            <pc:docMk/>
            <pc:sldMk cId="2204828456" sldId="286"/>
            <ac:spMk id="9" creationId="{FD3EDAAB-853B-4094-A063-D778A349CF9A}"/>
          </ac:spMkLst>
        </pc:spChg>
        <pc:spChg chg="add mod">
          <ac:chgData name="Fabricio Amador" userId="25ed550c443a5874" providerId="LiveId" clId="{E4FF04CE-3D2E-4865-893A-E05206EFCBBF}" dt="2019-05-01T15:39:03.480" v="3550" actId="14100"/>
          <ac:spMkLst>
            <pc:docMk/>
            <pc:sldMk cId="2204828456" sldId="286"/>
            <ac:spMk id="11" creationId="{AE035C8C-A8E9-41A1-9641-26CDC8B4F3C0}"/>
          </ac:spMkLst>
        </pc:spChg>
        <pc:picChg chg="add mod">
          <ac:chgData name="Fabricio Amador" userId="25ed550c443a5874" providerId="LiveId" clId="{E4FF04CE-3D2E-4865-893A-E05206EFCBBF}" dt="2019-05-01T15:35:19.640" v="3328" actId="14100"/>
          <ac:picMkLst>
            <pc:docMk/>
            <pc:sldMk cId="2204828456" sldId="286"/>
            <ac:picMk id="3" creationId="{3252240A-2DF6-447D-96D4-9F1E3AC0ED67}"/>
          </ac:picMkLst>
        </pc:picChg>
        <pc:picChg chg="add del mod">
          <ac:chgData name="Fabricio Amador" userId="25ed550c443a5874" providerId="LiveId" clId="{E4FF04CE-3D2E-4865-893A-E05206EFCBBF}" dt="2019-05-01T15:23:44.738" v="2956" actId="478"/>
          <ac:picMkLst>
            <pc:docMk/>
            <pc:sldMk cId="2204828456" sldId="286"/>
            <ac:picMk id="6" creationId="{924B4BEF-BB72-49EC-AADC-02C1B59C3A23}"/>
          </ac:picMkLst>
        </pc:picChg>
        <pc:picChg chg="add mod">
          <ac:chgData name="Fabricio Amador" userId="25ed550c443a5874" providerId="LiveId" clId="{E4FF04CE-3D2E-4865-893A-E05206EFCBBF}" dt="2019-05-01T15:39:15.871" v="3555" actId="14100"/>
          <ac:picMkLst>
            <pc:docMk/>
            <pc:sldMk cId="2204828456" sldId="286"/>
            <ac:picMk id="7" creationId="{ACAB56D3-C450-4A47-B3A8-5563388FCA23}"/>
          </ac:picMkLst>
        </pc:picChg>
        <pc:picChg chg="add mod">
          <ac:chgData name="Fabricio Amador" userId="25ed550c443a5874" providerId="LiveId" clId="{E4FF04CE-3D2E-4865-893A-E05206EFCBBF}" dt="2019-05-01T15:39:08.549" v="3553" actId="14100"/>
          <ac:picMkLst>
            <pc:docMk/>
            <pc:sldMk cId="2204828456" sldId="286"/>
            <ac:picMk id="8" creationId="{083213BD-A950-4FCF-BF5D-C645BD9E57ED}"/>
          </ac:picMkLst>
        </pc:picChg>
        <pc:picChg chg="add mod">
          <ac:chgData name="Fabricio Amador" userId="25ed550c443a5874" providerId="LiveId" clId="{E4FF04CE-3D2E-4865-893A-E05206EFCBBF}" dt="2019-05-01T15:38:59.258" v="3549" actId="1076"/>
          <ac:picMkLst>
            <pc:docMk/>
            <pc:sldMk cId="2204828456" sldId="286"/>
            <ac:picMk id="10" creationId="{BB288821-A251-4942-88A8-75F44E1DCA65}"/>
          </ac:picMkLst>
        </pc:picChg>
      </pc:sldChg>
      <pc:sldChg chg="addSp delSp modSp add">
        <pc:chgData name="Fabricio Amador" userId="25ed550c443a5874" providerId="LiveId" clId="{E4FF04CE-3D2E-4865-893A-E05206EFCBBF}" dt="2019-05-06T11:23:13.460" v="17133" actId="1076"/>
        <pc:sldMkLst>
          <pc:docMk/>
          <pc:sldMk cId="1854631994" sldId="288"/>
        </pc:sldMkLst>
        <pc:spChg chg="mod">
          <ac:chgData name="Fabricio Amador" userId="25ed550c443a5874" providerId="LiveId" clId="{E4FF04CE-3D2E-4865-893A-E05206EFCBBF}" dt="2019-05-06T11:19:37.587" v="16937" actId="1076"/>
          <ac:spMkLst>
            <pc:docMk/>
            <pc:sldMk cId="1854631994" sldId="288"/>
            <ac:spMk id="2" creationId="{19BFB6C9-7C99-430A-8A65-1104544F14DD}"/>
          </ac:spMkLst>
        </pc:spChg>
        <pc:spChg chg="add mod">
          <ac:chgData name="Fabricio Amador" userId="25ed550c443a5874" providerId="LiveId" clId="{E4FF04CE-3D2E-4865-893A-E05206EFCBBF}" dt="2019-05-06T11:22:00.549" v="17120" actId="20577"/>
          <ac:spMkLst>
            <pc:docMk/>
            <pc:sldMk cId="1854631994" sldId="288"/>
            <ac:spMk id="3" creationId="{3CC2A8B7-DD18-41EB-90CA-851BEF7B2A75}"/>
          </ac:spMkLst>
        </pc:spChg>
        <pc:spChg chg="add mod">
          <ac:chgData name="Fabricio Amador" userId="25ed550c443a5874" providerId="LiveId" clId="{E4FF04CE-3D2E-4865-893A-E05206EFCBBF}" dt="2019-05-06T11:22:10.898" v="17122" actId="1076"/>
          <ac:spMkLst>
            <pc:docMk/>
            <pc:sldMk cId="1854631994" sldId="288"/>
            <ac:spMk id="5" creationId="{0459B168-46A1-4561-A12C-4C38AAC7F37D}"/>
          </ac:spMkLst>
        </pc:spChg>
        <pc:spChg chg="add mod">
          <ac:chgData name="Fabricio Amador" userId="25ed550c443a5874" providerId="LiveId" clId="{E4FF04CE-3D2E-4865-893A-E05206EFCBBF}" dt="2019-05-06T11:23:13.460" v="17133" actId="1076"/>
          <ac:spMkLst>
            <pc:docMk/>
            <pc:sldMk cId="1854631994" sldId="288"/>
            <ac:spMk id="7" creationId="{1A2FE102-0622-43F5-AF35-92B0CB034173}"/>
          </ac:spMkLst>
        </pc:spChg>
        <pc:spChg chg="add mod">
          <ac:chgData name="Fabricio Amador" userId="25ed550c443a5874" providerId="LiveId" clId="{E4FF04CE-3D2E-4865-893A-E05206EFCBBF}" dt="2019-05-06T11:22:32.245" v="17129" actId="14100"/>
          <ac:spMkLst>
            <pc:docMk/>
            <pc:sldMk cId="1854631994" sldId="288"/>
            <ac:spMk id="9" creationId="{C1EF59AE-CA37-43E9-B48A-123C37F38B41}"/>
          </ac:spMkLst>
        </pc:spChg>
        <pc:picChg chg="add mod">
          <ac:chgData name="Fabricio Amador" userId="25ed550c443a5874" providerId="LiveId" clId="{E4FF04CE-3D2E-4865-893A-E05206EFCBBF}" dt="2019-05-06T11:22:06.587" v="17121" actId="1076"/>
          <ac:picMkLst>
            <pc:docMk/>
            <pc:sldMk cId="1854631994" sldId="288"/>
            <ac:picMk id="4" creationId="{7F2E9A08-DABD-416C-B450-F9F8FE26A2B5}"/>
          </ac:picMkLst>
        </pc:picChg>
        <pc:picChg chg="add mod">
          <ac:chgData name="Fabricio Amador" userId="25ed550c443a5874" providerId="LiveId" clId="{E4FF04CE-3D2E-4865-893A-E05206EFCBBF}" dt="2019-05-06T11:22:24.990" v="17127" actId="1076"/>
          <ac:picMkLst>
            <pc:docMk/>
            <pc:sldMk cId="1854631994" sldId="288"/>
            <ac:picMk id="6" creationId="{84E3141F-CEF6-4318-B333-248B2A271446}"/>
          </ac:picMkLst>
        </pc:picChg>
        <pc:picChg chg="add del mod">
          <ac:chgData name="Fabricio Amador" userId="25ed550c443a5874" providerId="LiveId" clId="{E4FF04CE-3D2E-4865-893A-E05206EFCBBF}" dt="2019-05-03T11:23:27.973" v="7103" actId="478"/>
          <ac:picMkLst>
            <pc:docMk/>
            <pc:sldMk cId="1854631994" sldId="288"/>
            <ac:picMk id="8" creationId="{9D6C2B26-F040-4F75-AD9F-B7E6DB294103}"/>
          </ac:picMkLst>
        </pc:picChg>
        <pc:picChg chg="add mod ord">
          <ac:chgData name="Fabricio Amador" userId="25ed550c443a5874" providerId="LiveId" clId="{E4FF04CE-3D2E-4865-893A-E05206EFCBBF}" dt="2019-05-06T11:22:23.675" v="17126" actId="14100"/>
          <ac:picMkLst>
            <pc:docMk/>
            <pc:sldMk cId="1854631994" sldId="288"/>
            <ac:picMk id="10" creationId="{6F2B5190-BC81-4137-BF75-1924413248A6}"/>
          </ac:picMkLst>
        </pc:picChg>
      </pc:sldChg>
      <pc:sldChg chg="addSp delSp modSp add ord">
        <pc:chgData name="Fabricio Amador" userId="25ed550c443a5874" providerId="LiveId" clId="{E4FF04CE-3D2E-4865-893A-E05206EFCBBF}" dt="2019-05-07T02:30:04.633" v="19296"/>
        <pc:sldMkLst>
          <pc:docMk/>
          <pc:sldMk cId="4263509738" sldId="289"/>
        </pc:sldMkLst>
        <pc:spChg chg="del">
          <ac:chgData name="Fabricio Amador" userId="25ed550c443a5874" providerId="LiveId" clId="{E4FF04CE-3D2E-4865-893A-E05206EFCBBF}" dt="2019-05-03T10:56:21.263" v="5613" actId="478"/>
          <ac:spMkLst>
            <pc:docMk/>
            <pc:sldMk cId="4263509738" sldId="289"/>
            <ac:spMk id="2" creationId="{FD964C53-FD69-48E6-B203-1A0BFE869FCA}"/>
          </ac:spMkLst>
        </pc:spChg>
        <pc:spChg chg="add mod">
          <ac:chgData name="Fabricio Amador" userId="25ed550c443a5874" providerId="LiveId" clId="{E4FF04CE-3D2E-4865-893A-E05206EFCBBF}" dt="2019-05-07T02:12:33.171" v="18220" actId="20577"/>
          <ac:spMkLst>
            <pc:docMk/>
            <pc:sldMk cId="4263509738" sldId="289"/>
            <ac:spMk id="3" creationId="{034C0DEC-6855-4BC6-B384-49DE0B484C4B}"/>
          </ac:spMkLst>
        </pc:spChg>
        <pc:spChg chg="add mod">
          <ac:chgData name="Fabricio Amador" userId="25ed550c443a5874" providerId="LiveId" clId="{E4FF04CE-3D2E-4865-893A-E05206EFCBBF}" dt="2019-05-07T02:14:49.796" v="18260" actId="14100"/>
          <ac:spMkLst>
            <pc:docMk/>
            <pc:sldMk cId="4263509738" sldId="289"/>
            <ac:spMk id="4" creationId="{7961CAB7-3E6B-4B84-B10E-5AD390F1E00D}"/>
          </ac:spMkLst>
        </pc:spChg>
        <pc:spChg chg="add mod">
          <ac:chgData name="Fabricio Amador" userId="25ed550c443a5874" providerId="LiveId" clId="{E4FF04CE-3D2E-4865-893A-E05206EFCBBF}" dt="2019-05-07T02:15:06.189" v="18278" actId="14100"/>
          <ac:spMkLst>
            <pc:docMk/>
            <pc:sldMk cId="4263509738" sldId="289"/>
            <ac:spMk id="5" creationId="{600929AA-A752-4B91-B34E-A0C04F842B72}"/>
          </ac:spMkLst>
        </pc:spChg>
        <pc:picChg chg="add mod">
          <ac:chgData name="Fabricio Amador" userId="25ed550c443a5874" providerId="LiveId" clId="{E4FF04CE-3D2E-4865-893A-E05206EFCBBF}" dt="2019-05-07T02:13:54.553" v="18223" actId="1076"/>
          <ac:picMkLst>
            <pc:docMk/>
            <pc:sldMk cId="4263509738" sldId="289"/>
            <ac:picMk id="2" creationId="{434E4DE2-050F-413E-A457-D959D6E8AC89}"/>
          </ac:picMkLst>
        </pc:picChg>
      </pc:sldChg>
      <pc:sldChg chg="addSp delSp modSp add ord">
        <pc:chgData name="Fabricio Amador" userId="25ed550c443a5874" providerId="LiveId" clId="{E4FF04CE-3D2E-4865-893A-E05206EFCBBF}" dt="2019-05-04T10:27:45.873" v="7619" actId="14100"/>
        <pc:sldMkLst>
          <pc:docMk/>
          <pc:sldMk cId="2516061093" sldId="290"/>
        </pc:sldMkLst>
        <pc:spChg chg="del mod">
          <ac:chgData name="Fabricio Amador" userId="25ed550c443a5874" providerId="LiveId" clId="{E4FF04CE-3D2E-4865-893A-E05206EFCBBF}" dt="2019-05-04T10:12:35.386" v="7315" actId="478"/>
          <ac:spMkLst>
            <pc:docMk/>
            <pc:sldMk cId="2516061093" sldId="290"/>
            <ac:spMk id="2" creationId="{F560CF6A-16F2-4E3A-AE68-14EABFE3EE39}"/>
          </ac:spMkLst>
        </pc:spChg>
        <pc:spChg chg="add mod">
          <ac:chgData name="Fabricio Amador" userId="25ed550c443a5874" providerId="LiveId" clId="{E4FF04CE-3D2E-4865-893A-E05206EFCBBF}" dt="2019-05-04T10:26:32.959" v="7448" actId="20577"/>
          <ac:spMkLst>
            <pc:docMk/>
            <pc:sldMk cId="2516061093" sldId="290"/>
            <ac:spMk id="3" creationId="{4745B490-9F69-4782-812A-348C614D37C6}"/>
          </ac:spMkLst>
        </pc:spChg>
        <pc:spChg chg="add del mod">
          <ac:chgData name="Fabricio Amador" userId="25ed550c443a5874" providerId="LiveId" clId="{E4FF04CE-3D2E-4865-893A-E05206EFCBBF}" dt="2019-05-04T10:12:43.774" v="7318" actId="478"/>
          <ac:spMkLst>
            <pc:docMk/>
            <pc:sldMk cId="2516061093" sldId="290"/>
            <ac:spMk id="4" creationId="{6BAD6D04-4390-4888-9FEB-F91662CF8859}"/>
          </ac:spMkLst>
        </pc:spChg>
        <pc:spChg chg="add mod">
          <ac:chgData name="Fabricio Amador" userId="25ed550c443a5874" providerId="LiveId" clId="{E4FF04CE-3D2E-4865-893A-E05206EFCBBF}" dt="2019-05-04T10:26:54.220" v="7499" actId="20577"/>
          <ac:spMkLst>
            <pc:docMk/>
            <pc:sldMk cId="2516061093" sldId="290"/>
            <ac:spMk id="6" creationId="{8BE2A24D-1F37-4CC5-A86A-D1B8AC91FA52}"/>
          </ac:spMkLst>
        </pc:spChg>
        <pc:spChg chg="add del mod">
          <ac:chgData name="Fabricio Amador" userId="25ed550c443a5874" providerId="LiveId" clId="{E4FF04CE-3D2E-4865-893A-E05206EFCBBF}" dt="2019-05-04T10:26:57.101" v="7500" actId="478"/>
          <ac:spMkLst>
            <pc:docMk/>
            <pc:sldMk cId="2516061093" sldId="290"/>
            <ac:spMk id="7" creationId="{09A5CB67-A8C0-463B-918D-BB53DA4E8189}"/>
          </ac:spMkLst>
        </pc:spChg>
        <pc:spChg chg="add mod">
          <ac:chgData name="Fabricio Amador" userId="25ed550c443a5874" providerId="LiveId" clId="{E4FF04CE-3D2E-4865-893A-E05206EFCBBF}" dt="2019-05-04T10:27:16.712" v="7563" actId="20577"/>
          <ac:spMkLst>
            <pc:docMk/>
            <pc:sldMk cId="2516061093" sldId="290"/>
            <ac:spMk id="8" creationId="{A600C60D-4600-48AF-BCAB-F0B1EB704D04}"/>
          </ac:spMkLst>
        </pc:spChg>
        <pc:spChg chg="add mod">
          <ac:chgData name="Fabricio Amador" userId="25ed550c443a5874" providerId="LiveId" clId="{E4FF04CE-3D2E-4865-893A-E05206EFCBBF}" dt="2019-05-04T10:27:21.715" v="7566" actId="6549"/>
          <ac:spMkLst>
            <pc:docMk/>
            <pc:sldMk cId="2516061093" sldId="290"/>
            <ac:spMk id="9" creationId="{6CD05BB5-3FAC-49A7-A5EA-2A9D4D48BFDE}"/>
          </ac:spMkLst>
        </pc:spChg>
        <pc:spChg chg="add mod">
          <ac:chgData name="Fabricio Amador" userId="25ed550c443a5874" providerId="LiveId" clId="{E4FF04CE-3D2E-4865-893A-E05206EFCBBF}" dt="2019-05-04T10:27:45.873" v="7619" actId="14100"/>
          <ac:spMkLst>
            <pc:docMk/>
            <pc:sldMk cId="2516061093" sldId="290"/>
            <ac:spMk id="11" creationId="{8F7CB2A4-C5C7-4055-8365-22F2512DBBD4}"/>
          </ac:spMkLst>
        </pc:spChg>
        <pc:picChg chg="add del mod">
          <ac:chgData name="Fabricio Amador" userId="25ed550c443a5874" providerId="LiveId" clId="{E4FF04CE-3D2E-4865-893A-E05206EFCBBF}" dt="2019-05-03T11:08:19.830" v="6001" actId="478"/>
          <ac:picMkLst>
            <pc:docMk/>
            <pc:sldMk cId="2516061093" sldId="290"/>
            <ac:picMk id="3" creationId="{BBA06CF5-567C-4412-90FB-CE2877ED9DA2}"/>
          </ac:picMkLst>
        </pc:picChg>
        <pc:picChg chg="add del mod ord">
          <ac:chgData name="Fabricio Amador" userId="25ed550c443a5874" providerId="LiveId" clId="{E4FF04CE-3D2E-4865-893A-E05206EFCBBF}" dt="2019-05-03T12:08:34.946" v="7116" actId="478"/>
          <ac:picMkLst>
            <pc:docMk/>
            <pc:sldMk cId="2516061093" sldId="290"/>
            <ac:picMk id="5" creationId="{2D6035A7-A081-4586-945E-3C9C85B8018D}"/>
          </ac:picMkLst>
        </pc:picChg>
        <pc:picChg chg="add mod ord">
          <ac:chgData name="Fabricio Amador" userId="25ed550c443a5874" providerId="LiveId" clId="{E4FF04CE-3D2E-4865-893A-E05206EFCBBF}" dt="2019-05-04T10:12:59.877" v="7321" actId="1076"/>
          <ac:picMkLst>
            <pc:docMk/>
            <pc:sldMk cId="2516061093" sldId="290"/>
            <ac:picMk id="10" creationId="{976BCA81-A6D0-472E-823A-2AAFE5C89582}"/>
          </ac:picMkLst>
        </pc:picChg>
      </pc:sldChg>
      <pc:sldChg chg="addSp delSp modSp add">
        <pc:chgData name="Fabricio Amador" userId="25ed550c443a5874" providerId="LiveId" clId="{E4FF04CE-3D2E-4865-893A-E05206EFCBBF}" dt="2019-05-04T10:26:15.407" v="7425" actId="14100"/>
        <pc:sldMkLst>
          <pc:docMk/>
          <pc:sldMk cId="1111188089" sldId="292"/>
        </pc:sldMkLst>
        <pc:spChg chg="mod">
          <ac:chgData name="Fabricio Amador" userId="25ed550c443a5874" providerId="LiveId" clId="{E4FF04CE-3D2E-4865-893A-E05206EFCBBF}" dt="2019-05-04T10:25:21.648" v="7386" actId="20577"/>
          <ac:spMkLst>
            <pc:docMk/>
            <pc:sldMk cId="1111188089" sldId="292"/>
            <ac:spMk id="2" creationId="{3BD28FD1-4C9D-4E50-B3EB-D2F99EF4CEFD}"/>
          </ac:spMkLst>
        </pc:spChg>
        <pc:spChg chg="add mod">
          <ac:chgData name="Fabricio Amador" userId="25ed550c443a5874" providerId="LiveId" clId="{E4FF04CE-3D2E-4865-893A-E05206EFCBBF}" dt="2019-05-04T10:11:08.321" v="7183" actId="1076"/>
          <ac:spMkLst>
            <pc:docMk/>
            <pc:sldMk cId="1111188089" sldId="292"/>
            <ac:spMk id="4" creationId="{D9714B33-274E-4680-8DF8-F61631EE3D31}"/>
          </ac:spMkLst>
        </pc:spChg>
        <pc:spChg chg="add del mod">
          <ac:chgData name="Fabricio Amador" userId="25ed550c443a5874" providerId="LiveId" clId="{E4FF04CE-3D2E-4865-893A-E05206EFCBBF}" dt="2019-05-04T10:23:43.372" v="7329" actId="478"/>
          <ac:spMkLst>
            <pc:docMk/>
            <pc:sldMk cId="1111188089" sldId="292"/>
            <ac:spMk id="5" creationId="{2F432D58-6D1D-4E9B-94AF-46F9A427B045}"/>
          </ac:spMkLst>
        </pc:spChg>
        <pc:spChg chg="add mod">
          <ac:chgData name="Fabricio Amador" userId="25ed550c443a5874" providerId="LiveId" clId="{E4FF04CE-3D2E-4865-893A-E05206EFCBBF}" dt="2019-05-04T10:26:15.407" v="7425" actId="14100"/>
          <ac:spMkLst>
            <pc:docMk/>
            <pc:sldMk cId="1111188089" sldId="292"/>
            <ac:spMk id="6" creationId="{8C25813A-C844-4EBE-B8B3-7364F23DBEA4}"/>
          </ac:spMkLst>
        </pc:spChg>
        <pc:picChg chg="add mod">
          <ac:chgData name="Fabricio Amador" userId="25ed550c443a5874" providerId="LiveId" clId="{E4FF04CE-3D2E-4865-893A-E05206EFCBBF}" dt="2019-05-04T10:11:00.820" v="7182" actId="1076"/>
          <ac:picMkLst>
            <pc:docMk/>
            <pc:sldMk cId="1111188089" sldId="292"/>
            <ac:picMk id="3" creationId="{D92B309D-9311-43E1-8B39-295F67F5EEBC}"/>
          </ac:picMkLst>
        </pc:picChg>
      </pc:sldChg>
      <pc:sldChg chg="addSp delSp modSp add">
        <pc:chgData name="Fabricio Amador" userId="25ed550c443a5874" providerId="LiveId" clId="{E4FF04CE-3D2E-4865-893A-E05206EFCBBF}" dt="2019-05-04T10:29:47.428" v="7745" actId="478"/>
        <pc:sldMkLst>
          <pc:docMk/>
          <pc:sldMk cId="1437315040" sldId="293"/>
        </pc:sldMkLst>
        <pc:spChg chg="add mod">
          <ac:chgData name="Fabricio Amador" userId="25ed550c443a5874" providerId="LiveId" clId="{E4FF04CE-3D2E-4865-893A-E05206EFCBBF}" dt="2019-05-04T10:28:00.005" v="7648" actId="20577"/>
          <ac:spMkLst>
            <pc:docMk/>
            <pc:sldMk cId="1437315040" sldId="293"/>
            <ac:spMk id="2" creationId="{552D5F4F-CC87-44B9-A9B4-5547D45A48E8}"/>
          </ac:spMkLst>
        </pc:spChg>
        <pc:spChg chg="add del mod">
          <ac:chgData name="Fabricio Amador" userId="25ed550c443a5874" providerId="LiveId" clId="{E4FF04CE-3D2E-4865-893A-E05206EFCBBF}" dt="2019-05-04T10:28:58.661" v="7655" actId="478"/>
          <ac:spMkLst>
            <pc:docMk/>
            <pc:sldMk cId="1437315040" sldId="293"/>
            <ac:spMk id="4" creationId="{19866078-ED94-44E2-B336-274C7CC4AA5F}"/>
          </ac:spMkLst>
        </pc:spChg>
        <pc:spChg chg="add del mod">
          <ac:chgData name="Fabricio Amador" userId="25ed550c443a5874" providerId="LiveId" clId="{E4FF04CE-3D2E-4865-893A-E05206EFCBBF}" dt="2019-05-04T10:29:47.428" v="7745" actId="478"/>
          <ac:spMkLst>
            <pc:docMk/>
            <pc:sldMk cId="1437315040" sldId="293"/>
            <ac:spMk id="5" creationId="{8494B758-9DB0-4D81-8CF5-5AE640B4B3CC}"/>
          </ac:spMkLst>
        </pc:spChg>
        <pc:picChg chg="add mod">
          <ac:chgData name="Fabricio Amador" userId="25ed550c443a5874" providerId="LiveId" clId="{E4FF04CE-3D2E-4865-893A-E05206EFCBBF}" dt="2019-05-04T10:29:08.781" v="7657" actId="1076"/>
          <ac:picMkLst>
            <pc:docMk/>
            <pc:sldMk cId="1437315040" sldId="293"/>
            <ac:picMk id="3" creationId="{9F821A5A-9D3C-468F-A8DA-961FD51D6884}"/>
          </ac:picMkLst>
        </pc:picChg>
      </pc:sldChg>
      <pc:sldChg chg="addSp modSp add">
        <pc:chgData name="Fabricio Amador" userId="25ed550c443a5874" providerId="LiveId" clId="{E4FF04CE-3D2E-4865-893A-E05206EFCBBF}" dt="2019-05-04T10:25:39.031" v="7387"/>
        <pc:sldMkLst>
          <pc:docMk/>
          <pc:sldMk cId="4055305694" sldId="294"/>
        </pc:sldMkLst>
        <pc:spChg chg="mod">
          <ac:chgData name="Fabricio Amador" userId="25ed550c443a5874" providerId="LiveId" clId="{E4FF04CE-3D2E-4865-893A-E05206EFCBBF}" dt="2019-05-04T10:25:11.984" v="7368" actId="5793"/>
          <ac:spMkLst>
            <pc:docMk/>
            <pc:sldMk cId="4055305694" sldId="294"/>
            <ac:spMk id="2" creationId="{13A34207-FDDA-4B69-B058-5D35BB3D73EA}"/>
          </ac:spMkLst>
        </pc:spChg>
        <pc:spChg chg="add mod">
          <ac:chgData name="Fabricio Amador" userId="25ed550c443a5874" providerId="LiveId" clId="{E4FF04CE-3D2E-4865-893A-E05206EFCBBF}" dt="2019-05-04T10:25:39.031" v="7387"/>
          <ac:spMkLst>
            <pc:docMk/>
            <pc:sldMk cId="4055305694" sldId="294"/>
            <ac:spMk id="3" creationId="{B81A3F9C-29DC-42A7-ABB9-FE69C2AB47C0}"/>
          </ac:spMkLst>
        </pc:spChg>
      </pc:sldChg>
      <pc:sldChg chg="addSp modSp add">
        <pc:chgData name="Fabricio Amador" userId="25ed550c443a5874" providerId="LiveId" clId="{E4FF04CE-3D2E-4865-893A-E05206EFCBBF}" dt="2019-05-04T10:38:05.217" v="7798" actId="20577"/>
        <pc:sldMkLst>
          <pc:docMk/>
          <pc:sldMk cId="1020247675" sldId="295"/>
        </pc:sldMkLst>
        <pc:spChg chg="mod">
          <ac:chgData name="Fabricio Amador" userId="25ed550c443a5874" providerId="LiveId" clId="{E4FF04CE-3D2E-4865-893A-E05206EFCBBF}" dt="2019-05-04T10:38:05.217" v="7798" actId="20577"/>
          <ac:spMkLst>
            <pc:docMk/>
            <pc:sldMk cId="1020247675" sldId="295"/>
            <ac:spMk id="2" creationId="{831E67A9-FE04-4D5F-812F-065A8E6E6692}"/>
          </ac:spMkLst>
        </pc:spChg>
        <pc:picChg chg="add mod">
          <ac:chgData name="Fabricio Amador" userId="25ed550c443a5874" providerId="LiveId" clId="{E4FF04CE-3D2E-4865-893A-E05206EFCBBF}" dt="2019-05-04T10:30:53.345" v="7765" actId="1076"/>
          <ac:picMkLst>
            <pc:docMk/>
            <pc:sldMk cId="1020247675" sldId="295"/>
            <ac:picMk id="3" creationId="{AA8EBD63-BC48-4C79-A043-81E9A72D9C9E}"/>
          </ac:picMkLst>
        </pc:picChg>
      </pc:sldChg>
      <pc:sldChg chg="addSp modSp add">
        <pc:chgData name="Fabricio Amador" userId="25ed550c443a5874" providerId="LiveId" clId="{E4FF04CE-3D2E-4865-893A-E05206EFCBBF}" dt="2019-05-04T10:38:34.512" v="7801" actId="1076"/>
        <pc:sldMkLst>
          <pc:docMk/>
          <pc:sldMk cId="998260993" sldId="296"/>
        </pc:sldMkLst>
        <pc:spChg chg="mod">
          <ac:chgData name="Fabricio Amador" userId="25ed550c443a5874" providerId="LiveId" clId="{E4FF04CE-3D2E-4865-893A-E05206EFCBBF}" dt="2019-05-04T10:38:00.222" v="7788" actId="20577"/>
          <ac:spMkLst>
            <pc:docMk/>
            <pc:sldMk cId="998260993" sldId="296"/>
            <ac:spMk id="2" creationId="{FE86AC9B-79FE-4C52-842F-B7441BAE8657}"/>
          </ac:spMkLst>
        </pc:spChg>
        <pc:picChg chg="add mod">
          <ac:chgData name="Fabricio Amador" userId="25ed550c443a5874" providerId="LiveId" clId="{E4FF04CE-3D2E-4865-893A-E05206EFCBBF}" dt="2019-05-04T10:38:34.512" v="7801" actId="1076"/>
          <ac:picMkLst>
            <pc:docMk/>
            <pc:sldMk cId="998260993" sldId="296"/>
            <ac:picMk id="3" creationId="{830A9F66-D1B3-439E-B62E-16180CF879AC}"/>
          </ac:picMkLst>
        </pc:picChg>
      </pc:sldChg>
      <pc:sldChg chg="addSp modSp add">
        <pc:chgData name="Fabricio Amador" userId="25ed550c443a5874" providerId="LiveId" clId="{E4FF04CE-3D2E-4865-893A-E05206EFCBBF}" dt="2019-05-04T10:48:27.736" v="8679" actId="20577"/>
        <pc:sldMkLst>
          <pc:docMk/>
          <pc:sldMk cId="157354374" sldId="297"/>
        </pc:sldMkLst>
        <pc:spChg chg="mod">
          <ac:chgData name="Fabricio Amador" userId="25ed550c443a5874" providerId="LiveId" clId="{E4FF04CE-3D2E-4865-893A-E05206EFCBBF}" dt="2019-05-04T10:46:47.182" v="8583" actId="20577"/>
          <ac:spMkLst>
            <pc:docMk/>
            <pc:sldMk cId="157354374" sldId="297"/>
            <ac:spMk id="2" creationId="{9A6617FD-E022-49A9-87DA-881D35814D11}"/>
          </ac:spMkLst>
        </pc:spChg>
        <pc:spChg chg="add mod">
          <ac:chgData name="Fabricio Amador" userId="25ed550c443a5874" providerId="LiveId" clId="{E4FF04CE-3D2E-4865-893A-E05206EFCBBF}" dt="2019-05-04T10:48:27.736" v="8679" actId="20577"/>
          <ac:spMkLst>
            <pc:docMk/>
            <pc:sldMk cId="157354374" sldId="297"/>
            <ac:spMk id="3" creationId="{8426EA31-40C4-4495-9B47-9F00C8FEC0C1}"/>
          </ac:spMkLst>
        </pc:spChg>
      </pc:sldChg>
      <pc:sldChg chg="addSp delSp modSp add">
        <pc:chgData name="Fabricio Amador" userId="25ed550c443a5874" providerId="LiveId" clId="{E4FF04CE-3D2E-4865-893A-E05206EFCBBF}" dt="2019-05-04T11:28:26.652" v="10142" actId="1076"/>
        <pc:sldMkLst>
          <pc:docMk/>
          <pc:sldMk cId="3629144046" sldId="298"/>
        </pc:sldMkLst>
        <pc:spChg chg="del">
          <ac:chgData name="Fabricio Amador" userId="25ed550c443a5874" providerId="LiveId" clId="{E4FF04CE-3D2E-4865-893A-E05206EFCBBF}" dt="2019-05-04T10:54:47.258" v="8903" actId="478"/>
          <ac:spMkLst>
            <pc:docMk/>
            <pc:sldMk cId="3629144046" sldId="298"/>
            <ac:spMk id="2" creationId="{B2AC89C4-9514-46E0-856B-A5E3854AD38C}"/>
          </ac:spMkLst>
        </pc:spChg>
        <pc:spChg chg="add mod">
          <ac:chgData name="Fabricio Amador" userId="25ed550c443a5874" providerId="LiveId" clId="{E4FF04CE-3D2E-4865-893A-E05206EFCBBF}" dt="2019-05-04T11:19:44.291" v="9664" actId="6549"/>
          <ac:spMkLst>
            <pc:docMk/>
            <pc:sldMk cId="3629144046" sldId="298"/>
            <ac:spMk id="3" creationId="{98ADED50-086C-4AAE-879E-FCE7C178AE20}"/>
          </ac:spMkLst>
        </pc:spChg>
        <pc:spChg chg="add mod ord">
          <ac:chgData name="Fabricio Amador" userId="25ed550c443a5874" providerId="LiveId" clId="{E4FF04CE-3D2E-4865-893A-E05206EFCBBF}" dt="2019-05-04T11:28:26.652" v="10142" actId="1076"/>
          <ac:spMkLst>
            <pc:docMk/>
            <pc:sldMk cId="3629144046" sldId="298"/>
            <ac:spMk id="5" creationId="{0465CE57-C89C-4670-A969-194308C2E574}"/>
          </ac:spMkLst>
        </pc:spChg>
        <pc:picChg chg="add del mod">
          <ac:chgData name="Fabricio Amador" userId="25ed550c443a5874" providerId="LiveId" clId="{E4FF04CE-3D2E-4865-893A-E05206EFCBBF}" dt="2019-05-04T11:21:36.394" v="9665" actId="478"/>
          <ac:picMkLst>
            <pc:docMk/>
            <pc:sldMk cId="3629144046" sldId="298"/>
            <ac:picMk id="4" creationId="{963BA7A0-570B-4E7D-AD1B-5304A1305D83}"/>
          </ac:picMkLst>
        </pc:picChg>
        <pc:picChg chg="add mod ord">
          <ac:chgData name="Fabricio Amador" userId="25ed550c443a5874" providerId="LiveId" clId="{E4FF04CE-3D2E-4865-893A-E05206EFCBBF}" dt="2019-05-04T11:28:22.870" v="10141" actId="1076"/>
          <ac:picMkLst>
            <pc:docMk/>
            <pc:sldMk cId="3629144046" sldId="298"/>
            <ac:picMk id="6" creationId="{F65C56E9-FA42-4398-8FE0-9953DD25A11E}"/>
          </ac:picMkLst>
        </pc:picChg>
        <pc:picChg chg="add del mod">
          <ac:chgData name="Fabricio Amador" userId="25ed550c443a5874" providerId="LiveId" clId="{E4FF04CE-3D2E-4865-893A-E05206EFCBBF}" dt="2019-05-04T11:28:15.780" v="10137"/>
          <ac:picMkLst>
            <pc:docMk/>
            <pc:sldMk cId="3629144046" sldId="298"/>
            <ac:picMk id="7" creationId="{E817D569-4326-4AE2-BC84-77C55A39EE12}"/>
          </ac:picMkLst>
        </pc:picChg>
      </pc:sldChg>
      <pc:sldChg chg="addSp delSp modSp add">
        <pc:chgData name="Fabricio Amador" userId="25ed550c443a5874" providerId="LiveId" clId="{E4FF04CE-3D2E-4865-893A-E05206EFCBBF}" dt="2019-05-05T15:25:19.385" v="16025" actId="1076"/>
        <pc:sldMkLst>
          <pc:docMk/>
          <pc:sldMk cId="449208729" sldId="299"/>
        </pc:sldMkLst>
        <pc:spChg chg="mod">
          <ac:chgData name="Fabricio Amador" userId="25ed550c443a5874" providerId="LiveId" clId="{E4FF04CE-3D2E-4865-893A-E05206EFCBBF}" dt="2019-05-04T11:23:40.516" v="9682" actId="20577"/>
          <ac:spMkLst>
            <pc:docMk/>
            <pc:sldMk cId="449208729" sldId="299"/>
            <ac:spMk id="2" creationId="{66C8E932-B627-4197-BEE4-308608FBC545}"/>
          </ac:spMkLst>
        </pc:spChg>
        <pc:spChg chg="add del mod">
          <ac:chgData name="Fabricio Amador" userId="25ed550c443a5874" providerId="LiveId" clId="{E4FF04CE-3D2E-4865-893A-E05206EFCBBF}" dt="2019-05-04T11:08:07.941" v="9538" actId="478"/>
          <ac:spMkLst>
            <pc:docMk/>
            <pc:sldMk cId="449208729" sldId="299"/>
            <ac:spMk id="3" creationId="{0F1AC34F-7168-42C1-99CA-7D2E8DEA9303}"/>
          </ac:spMkLst>
        </pc:spChg>
        <pc:spChg chg="add del mod">
          <ac:chgData name="Fabricio Amador" userId="25ed550c443a5874" providerId="LiveId" clId="{E4FF04CE-3D2E-4865-893A-E05206EFCBBF}" dt="2019-05-04T11:36:36.109" v="11121" actId="478"/>
          <ac:spMkLst>
            <pc:docMk/>
            <pc:sldMk cId="449208729" sldId="299"/>
            <ac:spMk id="5" creationId="{519386A1-6F38-4582-BDA8-8CBB86C41491}"/>
          </ac:spMkLst>
        </pc:spChg>
        <pc:spChg chg="add mod">
          <ac:chgData name="Fabricio Amador" userId="25ed550c443a5874" providerId="LiveId" clId="{E4FF04CE-3D2E-4865-893A-E05206EFCBBF}" dt="2019-05-05T15:25:04.374" v="16019" actId="20577"/>
          <ac:spMkLst>
            <pc:docMk/>
            <pc:sldMk cId="449208729" sldId="299"/>
            <ac:spMk id="6" creationId="{ABB1A3E8-5DE0-4068-A895-A27D7CA0CE55}"/>
          </ac:spMkLst>
        </pc:spChg>
        <pc:spChg chg="add mod">
          <ac:chgData name="Fabricio Amador" userId="25ed550c443a5874" providerId="LiveId" clId="{E4FF04CE-3D2E-4865-893A-E05206EFCBBF}" dt="2019-05-05T15:25:19.385" v="16025" actId="1076"/>
          <ac:spMkLst>
            <pc:docMk/>
            <pc:sldMk cId="449208729" sldId="299"/>
            <ac:spMk id="8" creationId="{C584BA27-BF75-4AFC-A79E-CDF3EE765414}"/>
          </ac:spMkLst>
        </pc:spChg>
        <pc:spChg chg="add del mod">
          <ac:chgData name="Fabricio Amador" userId="25ed550c443a5874" providerId="LiveId" clId="{E4FF04CE-3D2E-4865-893A-E05206EFCBBF}" dt="2019-05-05T15:25:08.916" v="16022" actId="478"/>
          <ac:spMkLst>
            <pc:docMk/>
            <pc:sldMk cId="449208729" sldId="299"/>
            <ac:spMk id="9" creationId="{EE6341C1-EF2D-4AD5-8C83-E7345B8B1735}"/>
          </ac:spMkLst>
        </pc:spChg>
        <pc:spChg chg="add del mod">
          <ac:chgData name="Fabricio Amador" userId="25ed550c443a5874" providerId="LiveId" clId="{E4FF04CE-3D2E-4865-893A-E05206EFCBBF}" dt="2019-05-05T15:25:09.922" v="16023" actId="478"/>
          <ac:spMkLst>
            <pc:docMk/>
            <pc:sldMk cId="449208729" sldId="299"/>
            <ac:spMk id="10" creationId="{3A5A2B1F-006D-4E16-AE24-6E8A81BC30E0}"/>
          </ac:spMkLst>
        </pc:spChg>
        <pc:picChg chg="add del mod">
          <ac:chgData name="Fabricio Amador" userId="25ed550c443a5874" providerId="LiveId" clId="{E4FF04CE-3D2E-4865-893A-E05206EFCBBF}" dt="2019-05-05T15:25:07.829" v="16021" actId="478"/>
          <ac:picMkLst>
            <pc:docMk/>
            <pc:sldMk cId="449208729" sldId="299"/>
            <ac:picMk id="3" creationId="{50A73586-8227-4EC5-B4EA-047D830A0C65}"/>
          </ac:picMkLst>
        </pc:picChg>
        <pc:picChg chg="add mod">
          <ac:chgData name="Fabricio Amador" userId="25ed550c443a5874" providerId="LiveId" clId="{E4FF04CE-3D2E-4865-893A-E05206EFCBBF}" dt="2019-05-05T15:25:11.784" v="16024" actId="1076"/>
          <ac:picMkLst>
            <pc:docMk/>
            <pc:sldMk cId="449208729" sldId="299"/>
            <ac:picMk id="4" creationId="{27AB6D30-6AB8-4ADD-B5E8-C7FA1E9A9044}"/>
          </ac:picMkLst>
        </pc:picChg>
        <pc:picChg chg="add del mod">
          <ac:chgData name="Fabricio Amador" userId="25ed550c443a5874" providerId="LiveId" clId="{E4FF04CE-3D2E-4865-893A-E05206EFCBBF}" dt="2019-05-05T15:25:07.371" v="16020" actId="478"/>
          <ac:picMkLst>
            <pc:docMk/>
            <pc:sldMk cId="449208729" sldId="299"/>
            <ac:picMk id="7" creationId="{02628739-26AC-44A0-BE42-F086DBE819CC}"/>
          </ac:picMkLst>
        </pc:picChg>
      </pc:sldChg>
      <pc:sldChg chg="addSp delSp modSp add">
        <pc:chgData name="Fabricio Amador" userId="25ed550c443a5874" providerId="LiveId" clId="{E4FF04CE-3D2E-4865-893A-E05206EFCBBF}" dt="2019-05-04T11:40:34.176" v="11329" actId="20577"/>
        <pc:sldMkLst>
          <pc:docMk/>
          <pc:sldMk cId="2034240660" sldId="300"/>
        </pc:sldMkLst>
        <pc:spChg chg="del">
          <ac:chgData name="Fabricio Amador" userId="25ed550c443a5874" providerId="LiveId" clId="{E4FF04CE-3D2E-4865-893A-E05206EFCBBF}" dt="2019-05-04T11:28:35.582" v="10144" actId="478"/>
          <ac:spMkLst>
            <pc:docMk/>
            <pc:sldMk cId="2034240660" sldId="300"/>
            <ac:spMk id="2" creationId="{BC4C2987-0756-41D9-B486-D735AF99FBBF}"/>
          </ac:spMkLst>
        </pc:spChg>
        <pc:spChg chg="add mod">
          <ac:chgData name="Fabricio Amador" userId="25ed550c443a5874" providerId="LiveId" clId="{E4FF04CE-3D2E-4865-893A-E05206EFCBBF}" dt="2019-05-04T11:38:25.920" v="11263" actId="1076"/>
          <ac:spMkLst>
            <pc:docMk/>
            <pc:sldMk cId="2034240660" sldId="300"/>
            <ac:spMk id="4" creationId="{F3B1D6E3-59B5-4C12-9F05-53A714A91C14}"/>
          </ac:spMkLst>
        </pc:spChg>
        <pc:spChg chg="add mod">
          <ac:chgData name="Fabricio Amador" userId="25ed550c443a5874" providerId="LiveId" clId="{E4FF04CE-3D2E-4865-893A-E05206EFCBBF}" dt="2019-05-04T11:39:52.779" v="11319" actId="20577"/>
          <ac:spMkLst>
            <pc:docMk/>
            <pc:sldMk cId="2034240660" sldId="300"/>
            <ac:spMk id="5" creationId="{68DE5FF7-24C4-43AB-B842-121CE0E8144E}"/>
          </ac:spMkLst>
        </pc:spChg>
        <pc:spChg chg="add mod">
          <ac:chgData name="Fabricio Amador" userId="25ed550c443a5874" providerId="LiveId" clId="{E4FF04CE-3D2E-4865-893A-E05206EFCBBF}" dt="2019-05-04T11:40:34.176" v="11329" actId="20577"/>
          <ac:spMkLst>
            <pc:docMk/>
            <pc:sldMk cId="2034240660" sldId="300"/>
            <ac:spMk id="6" creationId="{843AA7C7-6DEB-45C9-953B-11982A3868BC}"/>
          </ac:spMkLst>
        </pc:spChg>
        <pc:picChg chg="add mod">
          <ac:chgData name="Fabricio Amador" userId="25ed550c443a5874" providerId="LiveId" clId="{E4FF04CE-3D2E-4865-893A-E05206EFCBBF}" dt="2019-05-04T11:38:23.132" v="11262" actId="1076"/>
          <ac:picMkLst>
            <pc:docMk/>
            <pc:sldMk cId="2034240660" sldId="300"/>
            <ac:picMk id="3" creationId="{B45C2058-469F-4958-AA6E-9863710D58B4}"/>
          </ac:picMkLst>
        </pc:picChg>
      </pc:sldChg>
      <pc:sldChg chg="addSp delSp modSp add">
        <pc:chgData name="Fabricio Amador" userId="25ed550c443a5874" providerId="LiveId" clId="{E4FF04CE-3D2E-4865-893A-E05206EFCBBF}" dt="2019-05-05T15:28:58.009" v="16080" actId="1076"/>
        <pc:sldMkLst>
          <pc:docMk/>
          <pc:sldMk cId="1218018506" sldId="301"/>
        </pc:sldMkLst>
        <pc:spChg chg="del">
          <ac:chgData name="Fabricio Amador" userId="25ed550c443a5874" providerId="LiveId" clId="{E4FF04CE-3D2E-4865-893A-E05206EFCBBF}" dt="2019-05-04T11:49:17.152" v="11343" actId="478"/>
          <ac:spMkLst>
            <pc:docMk/>
            <pc:sldMk cId="1218018506" sldId="301"/>
            <ac:spMk id="2" creationId="{41155C33-94FD-4116-8CB1-BB803A408973}"/>
          </ac:spMkLst>
        </pc:spChg>
        <pc:spChg chg="add mod">
          <ac:chgData name="Fabricio Amador" userId="25ed550c443a5874" providerId="LiveId" clId="{E4FF04CE-3D2E-4865-893A-E05206EFCBBF}" dt="2019-05-05T12:18:40.793" v="12462" actId="20577"/>
          <ac:spMkLst>
            <pc:docMk/>
            <pc:sldMk cId="1218018506" sldId="301"/>
            <ac:spMk id="3" creationId="{DB5D0A64-5567-4D38-94C0-0647B900EEAB}"/>
          </ac:spMkLst>
        </pc:spChg>
        <pc:spChg chg="add mod">
          <ac:chgData name="Fabricio Amador" userId="25ed550c443a5874" providerId="LiveId" clId="{E4FF04CE-3D2E-4865-893A-E05206EFCBBF}" dt="2019-05-05T15:28:58.009" v="16080" actId="1076"/>
          <ac:spMkLst>
            <pc:docMk/>
            <pc:sldMk cId="1218018506" sldId="301"/>
            <ac:spMk id="5" creationId="{09759970-122E-47E9-8EAA-A16B1BE061DB}"/>
          </ac:spMkLst>
        </pc:spChg>
        <pc:spChg chg="add del mod">
          <ac:chgData name="Fabricio Amador" userId="25ed550c443a5874" providerId="LiveId" clId="{E4FF04CE-3D2E-4865-893A-E05206EFCBBF}" dt="2019-05-05T15:27:45.892" v="16065" actId="478"/>
          <ac:spMkLst>
            <pc:docMk/>
            <pc:sldMk cId="1218018506" sldId="301"/>
            <ac:spMk id="6" creationId="{22D2D753-C53A-44E0-A35F-FFF4A587969D}"/>
          </ac:spMkLst>
        </pc:spChg>
        <pc:spChg chg="add del mod">
          <ac:chgData name="Fabricio Amador" userId="25ed550c443a5874" providerId="LiveId" clId="{E4FF04CE-3D2E-4865-893A-E05206EFCBBF}" dt="2019-05-05T15:27:49.009" v="16068" actId="478"/>
          <ac:spMkLst>
            <pc:docMk/>
            <pc:sldMk cId="1218018506" sldId="301"/>
            <ac:spMk id="7" creationId="{E5C11AFD-A2E2-465C-B670-24E96B9F55B3}"/>
          </ac:spMkLst>
        </pc:spChg>
        <pc:picChg chg="add del mod">
          <ac:chgData name="Fabricio Amador" userId="25ed550c443a5874" providerId="LiveId" clId="{E4FF04CE-3D2E-4865-893A-E05206EFCBBF}" dt="2019-05-05T15:27:45.001" v="16064" actId="478"/>
          <ac:picMkLst>
            <pc:docMk/>
            <pc:sldMk cId="1218018506" sldId="301"/>
            <ac:picMk id="2" creationId="{B8CEE8DC-344B-4DA4-A264-8EFDEF28425B}"/>
          </ac:picMkLst>
        </pc:picChg>
        <pc:picChg chg="add mod">
          <ac:chgData name="Fabricio Amador" userId="25ed550c443a5874" providerId="LiveId" clId="{E4FF04CE-3D2E-4865-893A-E05206EFCBBF}" dt="2019-05-05T15:28:52.739" v="16078" actId="1076"/>
          <ac:picMkLst>
            <pc:docMk/>
            <pc:sldMk cId="1218018506" sldId="301"/>
            <ac:picMk id="4" creationId="{9B9F4278-7BDF-40EC-9019-4BCE3FC8ED56}"/>
          </ac:picMkLst>
        </pc:picChg>
      </pc:sldChg>
      <pc:sldChg chg="addSp delSp modSp add">
        <pc:chgData name="Fabricio Amador" userId="25ed550c443a5874" providerId="LiveId" clId="{E4FF04CE-3D2E-4865-893A-E05206EFCBBF}" dt="2019-05-05T13:02:07.217" v="13905" actId="1076"/>
        <pc:sldMkLst>
          <pc:docMk/>
          <pc:sldMk cId="2891717678" sldId="302"/>
        </pc:sldMkLst>
        <pc:spChg chg="del">
          <ac:chgData name="Fabricio Amador" userId="25ed550c443a5874" providerId="LiveId" clId="{E4FF04CE-3D2E-4865-893A-E05206EFCBBF}" dt="2019-05-05T12:20:14.049" v="12546"/>
          <ac:spMkLst>
            <pc:docMk/>
            <pc:sldMk cId="2891717678" sldId="302"/>
            <ac:spMk id="2" creationId="{A1F18222-0DD0-4D11-95F9-28953FD261A2}"/>
          </ac:spMkLst>
        </pc:spChg>
        <pc:spChg chg="add del mod">
          <ac:chgData name="Fabricio Amador" userId="25ed550c443a5874" providerId="LiveId" clId="{E4FF04CE-3D2E-4865-893A-E05206EFCBBF}" dt="2019-05-05T12:20:28.565" v="12578" actId="478"/>
          <ac:spMkLst>
            <pc:docMk/>
            <pc:sldMk cId="2891717678" sldId="302"/>
            <ac:spMk id="3" creationId="{AE30CD2F-0716-40B6-90F0-3C71AA5BAF5F}"/>
          </ac:spMkLst>
        </pc:spChg>
        <pc:spChg chg="add del mod">
          <ac:chgData name="Fabricio Amador" userId="25ed550c443a5874" providerId="LiveId" clId="{E4FF04CE-3D2E-4865-893A-E05206EFCBBF}" dt="2019-05-05T12:20:15.312" v="12547"/>
          <ac:spMkLst>
            <pc:docMk/>
            <pc:sldMk cId="2891717678" sldId="302"/>
            <ac:spMk id="4" creationId="{DA7BF357-8BB6-44D4-8834-63BF5D04A3AF}"/>
          </ac:spMkLst>
        </pc:spChg>
        <pc:spChg chg="add mod">
          <ac:chgData name="Fabricio Amador" userId="25ed550c443a5874" providerId="LiveId" clId="{E4FF04CE-3D2E-4865-893A-E05206EFCBBF}" dt="2019-05-05T12:26:34.738" v="13497" actId="313"/>
          <ac:spMkLst>
            <pc:docMk/>
            <pc:sldMk cId="2891717678" sldId="302"/>
            <ac:spMk id="5" creationId="{D315CF7F-4DF4-463A-B8C8-50AB208288C6}"/>
          </ac:spMkLst>
        </pc:spChg>
        <pc:spChg chg="add mod">
          <ac:chgData name="Fabricio Amador" userId="25ed550c443a5874" providerId="LiveId" clId="{E4FF04CE-3D2E-4865-893A-E05206EFCBBF}" dt="2019-05-05T12:27:39.964" v="13608" actId="113"/>
          <ac:spMkLst>
            <pc:docMk/>
            <pc:sldMk cId="2891717678" sldId="302"/>
            <ac:spMk id="7" creationId="{6143F317-3C63-4CBB-A761-261764D01CEC}"/>
          </ac:spMkLst>
        </pc:spChg>
        <pc:spChg chg="add mod">
          <ac:chgData name="Fabricio Amador" userId="25ed550c443a5874" providerId="LiveId" clId="{E4FF04CE-3D2E-4865-893A-E05206EFCBBF}" dt="2019-05-05T12:57:31.333" v="13683" actId="1076"/>
          <ac:spMkLst>
            <pc:docMk/>
            <pc:sldMk cId="2891717678" sldId="302"/>
            <ac:spMk id="9" creationId="{90EBC007-E9F1-4997-A545-F71CB32069E5}"/>
          </ac:spMkLst>
        </pc:spChg>
        <pc:spChg chg="add mod">
          <ac:chgData name="Fabricio Amador" userId="25ed550c443a5874" providerId="LiveId" clId="{E4FF04CE-3D2E-4865-893A-E05206EFCBBF}" dt="2019-05-05T12:33:20.051" v="13670" actId="1076"/>
          <ac:spMkLst>
            <pc:docMk/>
            <pc:sldMk cId="2891717678" sldId="302"/>
            <ac:spMk id="10" creationId="{180D21B2-D635-4C57-9044-54B45563875C}"/>
          </ac:spMkLst>
        </pc:spChg>
        <pc:spChg chg="add del mod">
          <ac:chgData name="Fabricio Amador" userId="25ed550c443a5874" providerId="LiveId" clId="{E4FF04CE-3D2E-4865-893A-E05206EFCBBF}" dt="2019-05-05T13:00:47.291" v="13829" actId="20577"/>
          <ac:spMkLst>
            <pc:docMk/>
            <pc:sldMk cId="2891717678" sldId="302"/>
            <ac:spMk id="13" creationId="{4D7E10EA-EC4E-42DA-87B5-24E369A8B103}"/>
          </ac:spMkLst>
        </pc:spChg>
        <pc:spChg chg="add mod">
          <ac:chgData name="Fabricio Amador" userId="25ed550c443a5874" providerId="LiveId" clId="{E4FF04CE-3D2E-4865-893A-E05206EFCBBF}" dt="2019-05-05T13:01:30.886" v="13897" actId="113"/>
          <ac:spMkLst>
            <pc:docMk/>
            <pc:sldMk cId="2891717678" sldId="302"/>
            <ac:spMk id="14" creationId="{CA6F1B11-CD19-47D4-A098-D0EE47E25ACE}"/>
          </ac:spMkLst>
        </pc:spChg>
        <pc:spChg chg="add mod">
          <ac:chgData name="Fabricio Amador" userId="25ed550c443a5874" providerId="LiveId" clId="{E4FF04CE-3D2E-4865-893A-E05206EFCBBF}" dt="2019-05-05T13:01:58.293" v="13901" actId="20577"/>
          <ac:spMkLst>
            <pc:docMk/>
            <pc:sldMk cId="2891717678" sldId="302"/>
            <ac:spMk id="15" creationId="{B04AFCCF-12E5-4AAC-9605-3BF65D1FC0B1}"/>
          </ac:spMkLst>
        </pc:spChg>
        <pc:spChg chg="add mod">
          <ac:chgData name="Fabricio Amador" userId="25ed550c443a5874" providerId="LiveId" clId="{E4FF04CE-3D2E-4865-893A-E05206EFCBBF}" dt="2019-05-05T13:02:07.217" v="13905" actId="1076"/>
          <ac:spMkLst>
            <pc:docMk/>
            <pc:sldMk cId="2891717678" sldId="302"/>
            <ac:spMk id="16" creationId="{7DAF3670-3F55-4B27-8CFA-53D76CA1699A}"/>
          </ac:spMkLst>
        </pc:spChg>
        <pc:picChg chg="add del">
          <ac:chgData name="Fabricio Amador" userId="25ed550c443a5874" providerId="LiveId" clId="{E4FF04CE-3D2E-4865-893A-E05206EFCBBF}" dt="2019-05-05T12:21:10.425" v="12720" actId="478"/>
          <ac:picMkLst>
            <pc:docMk/>
            <pc:sldMk cId="2891717678" sldId="302"/>
            <ac:picMk id="6" creationId="{A169925C-2E0E-46B0-8E8C-4B59FA400C66}"/>
          </ac:picMkLst>
        </pc:picChg>
        <pc:picChg chg="add mod">
          <ac:chgData name="Fabricio Amador" userId="25ed550c443a5874" providerId="LiveId" clId="{E4FF04CE-3D2E-4865-893A-E05206EFCBBF}" dt="2019-05-05T12:58:59.959" v="13746" actId="1076"/>
          <ac:picMkLst>
            <pc:docMk/>
            <pc:sldMk cId="2891717678" sldId="302"/>
            <ac:picMk id="8" creationId="{4D7EE14A-2EC9-41D0-B9AC-0BFC19D84E14}"/>
          </ac:picMkLst>
        </pc:picChg>
        <pc:picChg chg="add del">
          <ac:chgData name="Fabricio Amador" userId="25ed550c443a5874" providerId="LiveId" clId="{E4FF04CE-3D2E-4865-893A-E05206EFCBBF}" dt="2019-05-05T12:56:04.126" v="13673"/>
          <ac:picMkLst>
            <pc:docMk/>
            <pc:sldMk cId="2891717678" sldId="302"/>
            <ac:picMk id="11" creationId="{2DC0B951-4737-447A-AB08-2D98E9477775}"/>
          </ac:picMkLst>
        </pc:picChg>
        <pc:picChg chg="add del mod">
          <ac:chgData name="Fabricio Amador" userId="25ed550c443a5874" providerId="LiveId" clId="{E4FF04CE-3D2E-4865-893A-E05206EFCBBF}" dt="2019-05-05T13:01:05.654" v="13833" actId="1076"/>
          <ac:picMkLst>
            <pc:docMk/>
            <pc:sldMk cId="2891717678" sldId="302"/>
            <ac:picMk id="12" creationId="{E28388BD-5658-47E0-B8B2-BA2D9EA579B7}"/>
          </ac:picMkLst>
        </pc:picChg>
      </pc:sldChg>
      <pc:sldChg chg="addSp delSp modSp add">
        <pc:chgData name="Fabricio Amador" userId="25ed550c443a5874" providerId="LiveId" clId="{E4FF04CE-3D2E-4865-893A-E05206EFCBBF}" dt="2019-05-05T13:10:46.136" v="14259" actId="113"/>
        <pc:sldMkLst>
          <pc:docMk/>
          <pc:sldMk cId="2748581232" sldId="303"/>
        </pc:sldMkLst>
        <pc:spChg chg="del">
          <ac:chgData name="Fabricio Amador" userId="25ed550c443a5874" providerId="LiveId" clId="{E4FF04CE-3D2E-4865-893A-E05206EFCBBF}" dt="2019-05-05T13:02:12.404" v="13906"/>
          <ac:spMkLst>
            <pc:docMk/>
            <pc:sldMk cId="2748581232" sldId="303"/>
            <ac:spMk id="2" creationId="{9487DBD3-B669-4757-BA47-5BF327A1EB10}"/>
          </ac:spMkLst>
        </pc:spChg>
        <pc:spChg chg="add mod">
          <ac:chgData name="Fabricio Amador" userId="25ed550c443a5874" providerId="LiveId" clId="{E4FF04CE-3D2E-4865-893A-E05206EFCBBF}" dt="2019-05-05T13:09:42.201" v="14120" actId="1076"/>
          <ac:spMkLst>
            <pc:docMk/>
            <pc:sldMk cId="2748581232" sldId="303"/>
            <ac:spMk id="4" creationId="{654A4745-F39A-4DE4-AB34-BEA3A4C2A5FB}"/>
          </ac:spMkLst>
        </pc:spChg>
        <pc:spChg chg="add mod">
          <ac:chgData name="Fabricio Amador" userId="25ed550c443a5874" providerId="LiveId" clId="{E4FF04CE-3D2E-4865-893A-E05206EFCBBF}" dt="2019-05-05T13:09:35.671" v="14119" actId="1076"/>
          <ac:spMkLst>
            <pc:docMk/>
            <pc:sldMk cId="2748581232" sldId="303"/>
            <ac:spMk id="5" creationId="{E6FF8F78-AD91-4504-9018-6D16EB156CBC}"/>
          </ac:spMkLst>
        </pc:spChg>
        <pc:spChg chg="add mod">
          <ac:chgData name="Fabricio Amador" userId="25ed550c443a5874" providerId="LiveId" clId="{E4FF04CE-3D2E-4865-893A-E05206EFCBBF}" dt="2019-05-05T13:04:21.531" v="13985" actId="313"/>
          <ac:spMkLst>
            <pc:docMk/>
            <pc:sldMk cId="2748581232" sldId="303"/>
            <ac:spMk id="6" creationId="{5584B4C2-E5E5-4D68-937D-B39AB1C94B62}"/>
          </ac:spMkLst>
        </pc:spChg>
        <pc:spChg chg="add del">
          <ac:chgData name="Fabricio Amador" userId="25ed550c443a5874" providerId="LiveId" clId="{E4FF04CE-3D2E-4865-893A-E05206EFCBBF}" dt="2019-05-05T13:04:36.376" v="13987" actId="478"/>
          <ac:spMkLst>
            <pc:docMk/>
            <pc:sldMk cId="2748581232" sldId="303"/>
            <ac:spMk id="7" creationId="{FD770624-C294-4B27-B216-84A382173569}"/>
          </ac:spMkLst>
        </pc:spChg>
        <pc:spChg chg="add mod">
          <ac:chgData name="Fabricio Amador" userId="25ed550c443a5874" providerId="LiveId" clId="{E4FF04CE-3D2E-4865-893A-E05206EFCBBF}" dt="2019-05-05T13:10:06.228" v="14137" actId="20577"/>
          <ac:spMkLst>
            <pc:docMk/>
            <pc:sldMk cId="2748581232" sldId="303"/>
            <ac:spMk id="8" creationId="{B1334D1E-6605-462E-834D-C5B9F9F31116}"/>
          </ac:spMkLst>
        </pc:spChg>
        <pc:spChg chg="add mod">
          <ac:chgData name="Fabricio Amador" userId="25ed550c443a5874" providerId="LiveId" clId="{E4FF04CE-3D2E-4865-893A-E05206EFCBBF}" dt="2019-05-05T13:10:46.136" v="14259" actId="113"/>
          <ac:spMkLst>
            <pc:docMk/>
            <pc:sldMk cId="2748581232" sldId="303"/>
            <ac:spMk id="10" creationId="{49CDED31-7C1B-453D-AF0C-FF2454A2771F}"/>
          </ac:spMkLst>
        </pc:spChg>
        <pc:picChg chg="add mod">
          <ac:chgData name="Fabricio Amador" userId="25ed550c443a5874" providerId="LiveId" clId="{E4FF04CE-3D2E-4865-893A-E05206EFCBBF}" dt="2019-05-05T13:09:32.451" v="14118" actId="14100"/>
          <ac:picMkLst>
            <pc:docMk/>
            <pc:sldMk cId="2748581232" sldId="303"/>
            <ac:picMk id="3" creationId="{908053C9-AA21-4B25-AF58-4F35E18558A7}"/>
          </ac:picMkLst>
        </pc:picChg>
        <pc:picChg chg="add mod">
          <ac:chgData name="Fabricio Amador" userId="25ed550c443a5874" providerId="LiveId" clId="{E4FF04CE-3D2E-4865-893A-E05206EFCBBF}" dt="2019-05-05T13:09:27.677" v="14117" actId="14100"/>
          <ac:picMkLst>
            <pc:docMk/>
            <pc:sldMk cId="2748581232" sldId="303"/>
            <ac:picMk id="9" creationId="{21EA329C-878A-4628-942D-608E450B0D93}"/>
          </ac:picMkLst>
        </pc:picChg>
      </pc:sldChg>
      <pc:sldChg chg="addSp delSp modSp add">
        <pc:chgData name="Fabricio Amador" userId="25ed550c443a5874" providerId="LiveId" clId="{E4FF04CE-3D2E-4865-893A-E05206EFCBBF}" dt="2019-05-05T14:26:18.575" v="14732" actId="20577"/>
        <pc:sldMkLst>
          <pc:docMk/>
          <pc:sldMk cId="1755255694" sldId="304"/>
        </pc:sldMkLst>
        <pc:spChg chg="del mod">
          <ac:chgData name="Fabricio Amador" userId="25ed550c443a5874" providerId="LiveId" clId="{E4FF04CE-3D2E-4865-893A-E05206EFCBBF}" dt="2019-05-05T13:12:25.703" v="14334" actId="478"/>
          <ac:spMkLst>
            <pc:docMk/>
            <pc:sldMk cId="1755255694" sldId="304"/>
            <ac:spMk id="2" creationId="{AAA4B007-EFF5-411A-BA83-070B692ABBA6}"/>
          </ac:spMkLst>
        </pc:spChg>
        <pc:spChg chg="add mod">
          <ac:chgData name="Fabricio Amador" userId="25ed550c443a5874" providerId="LiveId" clId="{E4FF04CE-3D2E-4865-893A-E05206EFCBBF}" dt="2019-05-05T14:26:18.575" v="14732" actId="20577"/>
          <ac:spMkLst>
            <pc:docMk/>
            <pc:sldMk cId="1755255694" sldId="304"/>
            <ac:spMk id="4" creationId="{25D2F01D-E141-4CD1-B6AD-ADB3034B7FE8}"/>
          </ac:spMkLst>
        </pc:spChg>
        <pc:picChg chg="add mod">
          <ac:chgData name="Fabricio Amador" userId="25ed550c443a5874" providerId="LiveId" clId="{E4FF04CE-3D2E-4865-893A-E05206EFCBBF}" dt="2019-05-05T14:25:37.320" v="14610" actId="1076"/>
          <ac:picMkLst>
            <pc:docMk/>
            <pc:sldMk cId="1755255694" sldId="304"/>
            <ac:picMk id="3" creationId="{2EEC2F7E-6398-494D-B0AB-85251180CC4C}"/>
          </ac:picMkLst>
        </pc:picChg>
        <pc:picChg chg="add mod">
          <ac:chgData name="Fabricio Amador" userId="25ed550c443a5874" providerId="LiveId" clId="{E4FF04CE-3D2E-4865-893A-E05206EFCBBF}" dt="2019-05-05T14:25:36.278" v="14609" actId="1076"/>
          <ac:picMkLst>
            <pc:docMk/>
            <pc:sldMk cId="1755255694" sldId="304"/>
            <ac:picMk id="5" creationId="{C70150CF-5920-4B43-A665-8D1385361F12}"/>
          </ac:picMkLst>
        </pc:picChg>
      </pc:sldChg>
      <pc:sldChg chg="addSp delSp modSp add">
        <pc:chgData name="Fabricio Amador" userId="25ed550c443a5874" providerId="LiveId" clId="{E4FF04CE-3D2E-4865-893A-E05206EFCBBF}" dt="2019-05-05T15:14:22.331" v="15414" actId="14100"/>
        <pc:sldMkLst>
          <pc:docMk/>
          <pc:sldMk cId="2784797610" sldId="305"/>
        </pc:sldMkLst>
        <pc:spChg chg="add mod">
          <ac:chgData name="Fabricio Amador" userId="25ed550c443a5874" providerId="LiveId" clId="{E4FF04CE-3D2E-4865-893A-E05206EFCBBF}" dt="2019-05-05T14:24:27.533" v="14598" actId="27636"/>
          <ac:spMkLst>
            <pc:docMk/>
            <pc:sldMk cId="2784797610" sldId="305"/>
            <ac:spMk id="2" creationId="{ADAD174B-EA5D-40B8-8CDE-A1909D9FEA43}"/>
          </ac:spMkLst>
        </pc:spChg>
        <pc:spChg chg="add del mod">
          <ac:chgData name="Fabricio Amador" userId="25ed550c443a5874" providerId="LiveId" clId="{E4FF04CE-3D2E-4865-893A-E05206EFCBBF}" dt="2019-05-05T14:27:53.641" v="15071" actId="20577"/>
          <ac:spMkLst>
            <pc:docMk/>
            <pc:sldMk cId="2784797610" sldId="305"/>
            <ac:spMk id="3" creationId="{77C89100-FE2F-4219-9745-3303BC533110}"/>
          </ac:spMkLst>
        </pc:spChg>
        <pc:spChg chg="add mod">
          <ac:chgData name="Fabricio Amador" userId="25ed550c443a5874" providerId="LiveId" clId="{E4FF04CE-3D2E-4865-893A-E05206EFCBBF}" dt="2019-05-05T14:29:07.426" v="15112" actId="14100"/>
          <ac:spMkLst>
            <pc:docMk/>
            <pc:sldMk cId="2784797610" sldId="305"/>
            <ac:spMk id="5" creationId="{E6741599-D1D7-46F2-8D1F-2029170E2016}"/>
          </ac:spMkLst>
        </pc:spChg>
        <pc:spChg chg="add mod">
          <ac:chgData name="Fabricio Amador" userId="25ed550c443a5874" providerId="LiveId" clId="{E4FF04CE-3D2E-4865-893A-E05206EFCBBF}" dt="2019-05-05T15:14:15.556" v="15410" actId="1076"/>
          <ac:spMkLst>
            <pc:docMk/>
            <pc:sldMk cId="2784797610" sldId="305"/>
            <ac:spMk id="7" creationId="{281A7F46-0E18-47E0-9D75-FAA667F7DFD9}"/>
          </ac:spMkLst>
        </pc:spChg>
        <pc:spChg chg="add mod">
          <ac:chgData name="Fabricio Amador" userId="25ed550c443a5874" providerId="LiveId" clId="{E4FF04CE-3D2E-4865-893A-E05206EFCBBF}" dt="2019-05-05T15:14:22.331" v="15414" actId="14100"/>
          <ac:spMkLst>
            <pc:docMk/>
            <pc:sldMk cId="2784797610" sldId="305"/>
            <ac:spMk id="8" creationId="{04BDAC27-5469-4F20-93E9-3C845EF58259}"/>
          </ac:spMkLst>
        </pc:spChg>
        <pc:spChg chg="add mod">
          <ac:chgData name="Fabricio Amador" userId="25ed550c443a5874" providerId="LiveId" clId="{E4FF04CE-3D2E-4865-893A-E05206EFCBBF}" dt="2019-05-05T15:02:07.289" v="15408" actId="14100"/>
          <ac:spMkLst>
            <pc:docMk/>
            <pc:sldMk cId="2784797610" sldId="305"/>
            <ac:spMk id="11" creationId="{34650E48-712F-43AD-B10D-277A032B85C0}"/>
          </ac:spMkLst>
        </pc:spChg>
        <pc:spChg chg="add mod">
          <ac:chgData name="Fabricio Amador" userId="25ed550c443a5874" providerId="LiveId" clId="{E4FF04CE-3D2E-4865-893A-E05206EFCBBF}" dt="2019-05-05T14:56:59.988" v="15391" actId="14100"/>
          <ac:spMkLst>
            <pc:docMk/>
            <pc:sldMk cId="2784797610" sldId="305"/>
            <ac:spMk id="12" creationId="{6F5D785A-42B6-4DF5-ADA3-4D5D31B64F43}"/>
          </ac:spMkLst>
        </pc:spChg>
        <pc:spChg chg="add mod">
          <ac:chgData name="Fabricio Amador" userId="25ed550c443a5874" providerId="LiveId" clId="{E4FF04CE-3D2E-4865-893A-E05206EFCBBF}" dt="2019-05-05T14:59:41.669" v="15395" actId="1076"/>
          <ac:spMkLst>
            <pc:docMk/>
            <pc:sldMk cId="2784797610" sldId="305"/>
            <ac:spMk id="13" creationId="{B16D91B4-ABC7-4039-A4C0-5E2AC4478394}"/>
          </ac:spMkLst>
        </pc:spChg>
        <pc:spChg chg="add mod">
          <ac:chgData name="Fabricio Amador" userId="25ed550c443a5874" providerId="LiveId" clId="{E4FF04CE-3D2E-4865-893A-E05206EFCBBF}" dt="2019-05-05T14:59:49.279" v="15399" actId="1076"/>
          <ac:spMkLst>
            <pc:docMk/>
            <pc:sldMk cId="2784797610" sldId="305"/>
            <ac:spMk id="14" creationId="{BF01866C-4BC7-4791-88DD-32626E903A02}"/>
          </ac:spMkLst>
        </pc:spChg>
        <pc:spChg chg="add mod">
          <ac:chgData name="Fabricio Amador" userId="25ed550c443a5874" providerId="LiveId" clId="{E4FF04CE-3D2E-4865-893A-E05206EFCBBF}" dt="2019-05-05T14:59:59.798" v="15406" actId="20577"/>
          <ac:spMkLst>
            <pc:docMk/>
            <pc:sldMk cId="2784797610" sldId="305"/>
            <ac:spMk id="15" creationId="{0435AF4B-6D24-492B-A19B-C4860EA65F46}"/>
          </ac:spMkLst>
        </pc:spChg>
        <pc:picChg chg="add mod">
          <ac:chgData name="Fabricio Amador" userId="25ed550c443a5874" providerId="LiveId" clId="{E4FF04CE-3D2E-4865-893A-E05206EFCBBF}" dt="2019-05-05T14:28:34.964" v="15074" actId="1076"/>
          <ac:picMkLst>
            <pc:docMk/>
            <pc:sldMk cId="2784797610" sldId="305"/>
            <ac:picMk id="4" creationId="{209316BE-CF00-4190-8089-FBBF291A3F74}"/>
          </ac:picMkLst>
        </pc:picChg>
        <pc:picChg chg="add del mod">
          <ac:chgData name="Fabricio Amador" userId="25ed550c443a5874" providerId="LiveId" clId="{E4FF04CE-3D2E-4865-893A-E05206EFCBBF}" dt="2019-05-05T14:41:52.652" v="15226" actId="478"/>
          <ac:picMkLst>
            <pc:docMk/>
            <pc:sldMk cId="2784797610" sldId="305"/>
            <ac:picMk id="6" creationId="{90A75D43-79A0-4E61-89EA-E485B7A5BD48}"/>
          </ac:picMkLst>
        </pc:picChg>
        <pc:picChg chg="add mod ord">
          <ac:chgData name="Fabricio Amador" userId="25ed550c443a5874" providerId="LiveId" clId="{E4FF04CE-3D2E-4865-893A-E05206EFCBBF}" dt="2019-05-05T15:14:13.192" v="15409" actId="14100"/>
          <ac:picMkLst>
            <pc:docMk/>
            <pc:sldMk cId="2784797610" sldId="305"/>
            <ac:picMk id="9" creationId="{9AFFBB0F-005C-4929-A265-2422DFD74F22}"/>
          </ac:picMkLst>
        </pc:picChg>
        <pc:picChg chg="add mod">
          <ac:chgData name="Fabricio Amador" userId="25ed550c443a5874" providerId="LiveId" clId="{E4FF04CE-3D2E-4865-893A-E05206EFCBBF}" dt="2019-05-05T14:59:57.821" v="15404" actId="1076"/>
          <ac:picMkLst>
            <pc:docMk/>
            <pc:sldMk cId="2784797610" sldId="305"/>
            <ac:picMk id="10" creationId="{5F6A73F9-3DCD-4EE3-9215-307DFC598961}"/>
          </ac:picMkLst>
        </pc:picChg>
      </pc:sldChg>
      <pc:sldChg chg="addSp delSp modSp add">
        <pc:chgData name="Fabricio Amador" userId="25ed550c443a5874" providerId="LiveId" clId="{E4FF04CE-3D2E-4865-893A-E05206EFCBBF}" dt="2019-05-06T10:59:22.219" v="16233" actId="14100"/>
        <pc:sldMkLst>
          <pc:docMk/>
          <pc:sldMk cId="3969565693" sldId="306"/>
        </pc:sldMkLst>
        <pc:spChg chg="del">
          <ac:chgData name="Fabricio Amador" userId="25ed550c443a5874" providerId="LiveId" clId="{E4FF04CE-3D2E-4865-893A-E05206EFCBBF}" dt="2019-05-05T15:15:13.751" v="15416" actId="478"/>
          <ac:spMkLst>
            <pc:docMk/>
            <pc:sldMk cId="3969565693" sldId="306"/>
            <ac:spMk id="2" creationId="{41F47B48-7039-4B31-ADB7-4C9D31BA8B67}"/>
          </ac:spMkLst>
        </pc:spChg>
        <pc:spChg chg="add mod">
          <ac:chgData name="Fabricio Amador" userId="25ed550c443a5874" providerId="LiveId" clId="{E4FF04CE-3D2E-4865-893A-E05206EFCBBF}" dt="2019-05-05T15:17:49.691" v="15591" actId="1076"/>
          <ac:spMkLst>
            <pc:docMk/>
            <pc:sldMk cId="3969565693" sldId="306"/>
            <ac:spMk id="4" creationId="{A26A7E36-E7ED-446E-96CA-40CF3AC0882F}"/>
          </ac:spMkLst>
        </pc:spChg>
        <pc:spChg chg="add mod">
          <ac:chgData name="Fabricio Amador" userId="25ed550c443a5874" providerId="LiveId" clId="{E4FF04CE-3D2E-4865-893A-E05206EFCBBF}" dt="2019-05-05T15:19:22.821" v="15779" actId="20577"/>
          <ac:spMkLst>
            <pc:docMk/>
            <pc:sldMk cId="3969565693" sldId="306"/>
            <ac:spMk id="5" creationId="{2E21E7A1-54C1-4DB4-8584-565458700F3F}"/>
          </ac:spMkLst>
        </pc:spChg>
        <pc:spChg chg="add mod">
          <ac:chgData name="Fabricio Amador" userId="25ed550c443a5874" providerId="LiveId" clId="{E4FF04CE-3D2E-4865-893A-E05206EFCBBF}" dt="2019-05-05T15:18:52.047" v="15740" actId="14100"/>
          <ac:spMkLst>
            <pc:docMk/>
            <pc:sldMk cId="3969565693" sldId="306"/>
            <ac:spMk id="7" creationId="{1B0AB197-6009-4454-A2F9-C1033B2843D3}"/>
          </ac:spMkLst>
        </pc:spChg>
        <pc:spChg chg="add mod">
          <ac:chgData name="Fabricio Amador" userId="25ed550c443a5874" providerId="LiveId" clId="{E4FF04CE-3D2E-4865-893A-E05206EFCBBF}" dt="2019-05-06T10:58:41.010" v="16171" actId="14100"/>
          <ac:spMkLst>
            <pc:docMk/>
            <pc:sldMk cId="3969565693" sldId="306"/>
            <ac:spMk id="8" creationId="{F6DBE535-3B16-49DC-A9DE-FE8BD67437C6}"/>
          </ac:spMkLst>
        </pc:spChg>
        <pc:spChg chg="add del">
          <ac:chgData name="Fabricio Amador" userId="25ed550c443a5874" providerId="LiveId" clId="{E4FF04CE-3D2E-4865-893A-E05206EFCBBF}" dt="2019-05-06T10:58:27.752" v="16166"/>
          <ac:spMkLst>
            <pc:docMk/>
            <pc:sldMk cId="3969565693" sldId="306"/>
            <ac:spMk id="9" creationId="{AE2F0649-709B-4794-8F61-FFF0F920E186}"/>
          </ac:spMkLst>
        </pc:spChg>
        <pc:spChg chg="add mod">
          <ac:chgData name="Fabricio Amador" userId="25ed550c443a5874" providerId="LiveId" clId="{E4FF04CE-3D2E-4865-893A-E05206EFCBBF}" dt="2019-05-06T10:59:22.219" v="16233" actId="14100"/>
          <ac:spMkLst>
            <pc:docMk/>
            <pc:sldMk cId="3969565693" sldId="306"/>
            <ac:spMk id="10" creationId="{D41ECDF3-577D-4EBA-8131-093703061BA4}"/>
          </ac:spMkLst>
        </pc:spChg>
        <pc:picChg chg="add mod">
          <ac:chgData name="Fabricio Amador" userId="25ed550c443a5874" providerId="LiveId" clId="{E4FF04CE-3D2E-4865-893A-E05206EFCBBF}" dt="2019-05-06T10:59:04.365" v="16227" actId="1076"/>
          <ac:picMkLst>
            <pc:docMk/>
            <pc:sldMk cId="3969565693" sldId="306"/>
            <ac:picMk id="2" creationId="{7D257058-1E07-48F9-A614-A233FD2031DE}"/>
          </ac:picMkLst>
        </pc:picChg>
        <pc:picChg chg="add mod">
          <ac:chgData name="Fabricio Amador" userId="25ed550c443a5874" providerId="LiveId" clId="{E4FF04CE-3D2E-4865-893A-E05206EFCBBF}" dt="2019-05-05T15:16:50.918" v="15563" actId="1076"/>
          <ac:picMkLst>
            <pc:docMk/>
            <pc:sldMk cId="3969565693" sldId="306"/>
            <ac:picMk id="3" creationId="{A5E9CC20-40E3-4CE7-91C3-10688BB2813D}"/>
          </ac:picMkLst>
        </pc:picChg>
        <pc:picChg chg="add mod">
          <ac:chgData name="Fabricio Amador" userId="25ed550c443a5874" providerId="LiveId" clId="{E4FF04CE-3D2E-4865-893A-E05206EFCBBF}" dt="2019-05-05T15:17:51.855" v="15592" actId="1076"/>
          <ac:picMkLst>
            <pc:docMk/>
            <pc:sldMk cId="3969565693" sldId="306"/>
            <ac:picMk id="6" creationId="{8A10CECB-2BA8-4BE8-A74A-6A5D3A9BE2B3}"/>
          </ac:picMkLst>
        </pc:picChg>
      </pc:sldChg>
      <pc:sldChg chg="addSp delSp modSp add">
        <pc:chgData name="Fabricio Amador" userId="25ed550c443a5874" providerId="LiveId" clId="{E4FF04CE-3D2E-4865-893A-E05206EFCBBF}" dt="2019-05-05T15:26:34.851" v="16045" actId="14100"/>
        <pc:sldMkLst>
          <pc:docMk/>
          <pc:sldMk cId="2750044039" sldId="307"/>
        </pc:sldMkLst>
        <pc:spChg chg="del">
          <ac:chgData name="Fabricio Amador" userId="25ed550c443a5874" providerId="LiveId" clId="{E4FF04CE-3D2E-4865-893A-E05206EFCBBF}" dt="2019-05-05T15:26:00.777" v="16026"/>
          <ac:spMkLst>
            <pc:docMk/>
            <pc:sldMk cId="2750044039" sldId="307"/>
            <ac:spMk id="2" creationId="{2BF85468-1590-4112-9649-C9F23E6B8B17}"/>
          </ac:spMkLst>
        </pc:spChg>
        <pc:spChg chg="add del">
          <ac:chgData name="Fabricio Amador" userId="25ed550c443a5874" providerId="LiveId" clId="{E4FF04CE-3D2E-4865-893A-E05206EFCBBF}" dt="2019-05-05T15:26:05.076" v="16027" actId="478"/>
          <ac:spMkLst>
            <pc:docMk/>
            <pc:sldMk cId="2750044039" sldId="307"/>
            <ac:spMk id="3" creationId="{434C64B7-EC05-4E5D-A04B-2AF7997FD5A6}"/>
          </ac:spMkLst>
        </pc:spChg>
        <pc:spChg chg="add mod">
          <ac:chgData name="Fabricio Amador" userId="25ed550c443a5874" providerId="LiveId" clId="{E4FF04CE-3D2E-4865-893A-E05206EFCBBF}" dt="2019-05-05T15:26:17.707" v="16033" actId="1076"/>
          <ac:spMkLst>
            <pc:docMk/>
            <pc:sldMk cId="2750044039" sldId="307"/>
            <ac:spMk id="5" creationId="{BD661F5A-7525-4903-A88D-CA1C8D0AFA82}"/>
          </ac:spMkLst>
        </pc:spChg>
        <pc:spChg chg="add del">
          <ac:chgData name="Fabricio Amador" userId="25ed550c443a5874" providerId="LiveId" clId="{E4FF04CE-3D2E-4865-893A-E05206EFCBBF}" dt="2019-05-05T15:26:20.091" v="16035" actId="478"/>
          <ac:spMkLst>
            <pc:docMk/>
            <pc:sldMk cId="2750044039" sldId="307"/>
            <ac:spMk id="8" creationId="{182F1A20-D347-45DB-8600-942BF1384634}"/>
          </ac:spMkLst>
        </pc:spChg>
        <pc:spChg chg="add mod">
          <ac:chgData name="Fabricio Amador" userId="25ed550c443a5874" providerId="LiveId" clId="{E4FF04CE-3D2E-4865-893A-E05206EFCBBF}" dt="2019-05-05T15:26:34.851" v="16045" actId="14100"/>
          <ac:spMkLst>
            <pc:docMk/>
            <pc:sldMk cId="2750044039" sldId="307"/>
            <ac:spMk id="9" creationId="{F6EAEBFD-276F-47D0-8D20-26AB41A7A7E0}"/>
          </ac:spMkLst>
        </pc:spChg>
        <pc:spChg chg="add del">
          <ac:chgData name="Fabricio Amador" userId="25ed550c443a5874" providerId="LiveId" clId="{E4FF04CE-3D2E-4865-893A-E05206EFCBBF}" dt="2019-05-05T15:26:21.889" v="16037" actId="478"/>
          <ac:spMkLst>
            <pc:docMk/>
            <pc:sldMk cId="2750044039" sldId="307"/>
            <ac:spMk id="10" creationId="{066DF474-339F-457F-9488-D9AA68ADFFB9}"/>
          </ac:spMkLst>
        </pc:spChg>
        <pc:picChg chg="add del">
          <ac:chgData name="Fabricio Amador" userId="25ed550c443a5874" providerId="LiveId" clId="{E4FF04CE-3D2E-4865-893A-E05206EFCBBF}" dt="2019-05-05T15:26:19.115" v="16034" actId="478"/>
          <ac:picMkLst>
            <pc:docMk/>
            <pc:sldMk cId="2750044039" sldId="307"/>
            <ac:picMk id="4" creationId="{836B0FF4-D6CD-4A1E-9900-D4A04A0722A8}"/>
          </ac:picMkLst>
        </pc:picChg>
        <pc:picChg chg="add mod">
          <ac:chgData name="Fabricio Amador" userId="25ed550c443a5874" providerId="LiveId" clId="{E4FF04CE-3D2E-4865-893A-E05206EFCBBF}" dt="2019-05-05T15:26:29.579" v="16043" actId="1076"/>
          <ac:picMkLst>
            <pc:docMk/>
            <pc:sldMk cId="2750044039" sldId="307"/>
            <ac:picMk id="6" creationId="{EBB3A35A-87D2-42E4-96CA-C03316E18A3B}"/>
          </ac:picMkLst>
        </pc:picChg>
        <pc:picChg chg="add del">
          <ac:chgData name="Fabricio Amador" userId="25ed550c443a5874" providerId="LiveId" clId="{E4FF04CE-3D2E-4865-893A-E05206EFCBBF}" dt="2019-05-05T15:26:20.625" v="16036" actId="478"/>
          <ac:picMkLst>
            <pc:docMk/>
            <pc:sldMk cId="2750044039" sldId="307"/>
            <ac:picMk id="7" creationId="{6E26F804-66A5-4372-BBF0-B7C3E53669A3}"/>
          </ac:picMkLst>
        </pc:picChg>
      </pc:sldChg>
      <pc:sldChg chg="addSp delSp modSp add">
        <pc:chgData name="Fabricio Amador" userId="25ed550c443a5874" providerId="LiveId" clId="{E4FF04CE-3D2E-4865-893A-E05206EFCBBF}" dt="2019-05-05T15:27:05.895" v="16059" actId="14100"/>
        <pc:sldMkLst>
          <pc:docMk/>
          <pc:sldMk cId="1936150921" sldId="308"/>
        </pc:sldMkLst>
        <pc:spChg chg="del">
          <ac:chgData name="Fabricio Amador" userId="25ed550c443a5874" providerId="LiveId" clId="{E4FF04CE-3D2E-4865-893A-E05206EFCBBF}" dt="2019-05-05T15:26:44.034" v="16046"/>
          <ac:spMkLst>
            <pc:docMk/>
            <pc:sldMk cId="1936150921" sldId="308"/>
            <ac:spMk id="2" creationId="{8BDF52AC-34CC-490F-9B94-D1C6E83844B4}"/>
          </ac:spMkLst>
        </pc:spChg>
        <pc:spChg chg="add del">
          <ac:chgData name="Fabricio Amador" userId="25ed550c443a5874" providerId="LiveId" clId="{E4FF04CE-3D2E-4865-893A-E05206EFCBBF}" dt="2019-05-05T15:26:46.459" v="16047" actId="478"/>
          <ac:spMkLst>
            <pc:docMk/>
            <pc:sldMk cId="1936150921" sldId="308"/>
            <ac:spMk id="3" creationId="{BAA1495F-9E22-470E-8A3C-55ADCC50C58E}"/>
          </ac:spMkLst>
        </pc:spChg>
        <pc:spChg chg="add mod">
          <ac:chgData name="Fabricio Amador" userId="25ed550c443a5874" providerId="LiveId" clId="{E4FF04CE-3D2E-4865-893A-E05206EFCBBF}" dt="2019-05-05T15:26:52.164" v="16049" actId="1076"/>
          <ac:spMkLst>
            <pc:docMk/>
            <pc:sldMk cId="1936150921" sldId="308"/>
            <ac:spMk id="5" creationId="{C121090D-CB28-479D-9D74-07F8EE444428}"/>
          </ac:spMkLst>
        </pc:spChg>
        <pc:spChg chg="add del">
          <ac:chgData name="Fabricio Amador" userId="25ed550c443a5874" providerId="LiveId" clId="{E4FF04CE-3D2E-4865-893A-E05206EFCBBF}" dt="2019-05-05T15:26:55.567" v="16053" actId="478"/>
          <ac:spMkLst>
            <pc:docMk/>
            <pc:sldMk cId="1936150921" sldId="308"/>
            <ac:spMk id="8" creationId="{FC9BBE86-FB72-4195-8D62-4CB326476A93}"/>
          </ac:spMkLst>
        </pc:spChg>
        <pc:spChg chg="add del">
          <ac:chgData name="Fabricio Amador" userId="25ed550c443a5874" providerId="LiveId" clId="{E4FF04CE-3D2E-4865-893A-E05206EFCBBF}" dt="2019-05-05T15:26:55.126" v="16052" actId="478"/>
          <ac:spMkLst>
            <pc:docMk/>
            <pc:sldMk cId="1936150921" sldId="308"/>
            <ac:spMk id="9" creationId="{ADB8734E-D109-442C-A34F-80D471E2ABF7}"/>
          </ac:spMkLst>
        </pc:spChg>
        <pc:spChg chg="add mod">
          <ac:chgData name="Fabricio Amador" userId="25ed550c443a5874" providerId="LiveId" clId="{E4FF04CE-3D2E-4865-893A-E05206EFCBBF}" dt="2019-05-05T15:27:05.895" v="16059" actId="14100"/>
          <ac:spMkLst>
            <pc:docMk/>
            <pc:sldMk cId="1936150921" sldId="308"/>
            <ac:spMk id="10" creationId="{39F17FF5-93C6-4CE2-8D6F-7728CF764E16}"/>
          </ac:spMkLst>
        </pc:spChg>
        <pc:picChg chg="add del">
          <ac:chgData name="Fabricio Amador" userId="25ed550c443a5874" providerId="LiveId" clId="{E4FF04CE-3D2E-4865-893A-E05206EFCBBF}" dt="2019-05-05T15:26:53.722" v="16050" actId="478"/>
          <ac:picMkLst>
            <pc:docMk/>
            <pc:sldMk cId="1936150921" sldId="308"/>
            <ac:picMk id="4" creationId="{F16679E2-C4A6-4C70-B5EE-B7455089BFE3}"/>
          </ac:picMkLst>
        </pc:picChg>
        <pc:picChg chg="add del">
          <ac:chgData name="Fabricio Amador" userId="25ed550c443a5874" providerId="LiveId" clId="{E4FF04CE-3D2E-4865-893A-E05206EFCBBF}" dt="2019-05-05T15:26:54.021" v="16051" actId="478"/>
          <ac:picMkLst>
            <pc:docMk/>
            <pc:sldMk cId="1936150921" sldId="308"/>
            <ac:picMk id="6" creationId="{8E6FF46F-DABC-417C-B6B6-D23CD22177DC}"/>
          </ac:picMkLst>
        </pc:picChg>
        <pc:picChg chg="add mod">
          <ac:chgData name="Fabricio Amador" userId="25ed550c443a5874" providerId="LiveId" clId="{E4FF04CE-3D2E-4865-893A-E05206EFCBBF}" dt="2019-05-05T15:27:00.103" v="16057" actId="1076"/>
          <ac:picMkLst>
            <pc:docMk/>
            <pc:sldMk cId="1936150921" sldId="308"/>
            <ac:picMk id="7" creationId="{CCEB3E0D-86FD-4677-A39B-25F70B334DD1}"/>
          </ac:picMkLst>
        </pc:picChg>
      </pc:sldChg>
      <pc:sldChg chg="addSp delSp modSp add">
        <pc:chgData name="Fabricio Amador" userId="25ed550c443a5874" providerId="LiveId" clId="{E4FF04CE-3D2E-4865-893A-E05206EFCBBF}" dt="2019-05-05T15:32:08.205" v="16094" actId="14100"/>
        <pc:sldMkLst>
          <pc:docMk/>
          <pc:sldMk cId="3829106737" sldId="309"/>
        </pc:sldMkLst>
        <pc:spChg chg="del">
          <ac:chgData name="Fabricio Amador" userId="25ed550c443a5874" providerId="LiveId" clId="{E4FF04CE-3D2E-4865-893A-E05206EFCBBF}" dt="2019-05-05T15:27:36.074" v="16062"/>
          <ac:spMkLst>
            <pc:docMk/>
            <pc:sldMk cId="3829106737" sldId="309"/>
            <ac:spMk id="2" creationId="{A0234C67-2B17-4D75-8FEF-CCE197CF765C}"/>
          </ac:spMkLst>
        </pc:spChg>
        <pc:spChg chg="add del">
          <ac:chgData name="Fabricio Amador" userId="25ed550c443a5874" providerId="LiveId" clId="{E4FF04CE-3D2E-4865-893A-E05206EFCBBF}" dt="2019-05-05T15:31:42.665" v="16082" actId="478"/>
          <ac:spMkLst>
            <pc:docMk/>
            <pc:sldMk cId="3829106737" sldId="309"/>
            <ac:spMk id="3" creationId="{A1049147-F20C-4B8D-9F8E-B1261BA31D36}"/>
          </ac:spMkLst>
        </pc:spChg>
        <pc:spChg chg="add del mod">
          <ac:chgData name="Fabricio Amador" userId="25ed550c443a5874" providerId="LiveId" clId="{E4FF04CE-3D2E-4865-893A-E05206EFCBBF}" dt="2019-05-05T15:31:45.751" v="16084" actId="478"/>
          <ac:spMkLst>
            <pc:docMk/>
            <pc:sldMk cId="3829106737" sldId="309"/>
            <ac:spMk id="5" creationId="{D57899E7-E149-4866-A8CC-97295887425E}"/>
          </ac:spMkLst>
        </pc:spChg>
        <pc:spChg chg="add mod">
          <ac:chgData name="Fabricio Amador" userId="25ed550c443a5874" providerId="LiveId" clId="{E4FF04CE-3D2E-4865-893A-E05206EFCBBF}" dt="2019-05-05T15:32:01.019" v="16091" actId="14100"/>
          <ac:spMkLst>
            <pc:docMk/>
            <pc:sldMk cId="3829106737" sldId="309"/>
            <ac:spMk id="7" creationId="{11195393-174A-49CA-9D3B-AD218D4E19EC}"/>
          </ac:spMkLst>
        </pc:spChg>
        <pc:spChg chg="add mod">
          <ac:chgData name="Fabricio Amador" userId="25ed550c443a5874" providerId="LiveId" clId="{E4FF04CE-3D2E-4865-893A-E05206EFCBBF}" dt="2019-05-05T15:32:08.205" v="16094" actId="14100"/>
          <ac:spMkLst>
            <pc:docMk/>
            <pc:sldMk cId="3829106737" sldId="309"/>
            <ac:spMk id="8" creationId="{E711128A-2EBB-4AA5-A9A1-53BD7A184EB2}"/>
          </ac:spMkLst>
        </pc:spChg>
        <pc:picChg chg="add del">
          <ac:chgData name="Fabricio Amador" userId="25ed550c443a5874" providerId="LiveId" clId="{E4FF04CE-3D2E-4865-893A-E05206EFCBBF}" dt="2019-05-05T15:31:41.008" v="16081" actId="478"/>
          <ac:picMkLst>
            <pc:docMk/>
            <pc:sldMk cId="3829106737" sldId="309"/>
            <ac:picMk id="4" creationId="{EC4CBE72-0B74-426B-9D52-581CB6152DBF}"/>
          </ac:picMkLst>
        </pc:picChg>
        <pc:picChg chg="add mod">
          <ac:chgData name="Fabricio Amador" userId="25ed550c443a5874" providerId="LiveId" clId="{E4FF04CE-3D2E-4865-893A-E05206EFCBBF}" dt="2019-05-05T15:31:54.531" v="16089" actId="1076"/>
          <ac:picMkLst>
            <pc:docMk/>
            <pc:sldMk cId="3829106737" sldId="309"/>
            <ac:picMk id="6" creationId="{E999012D-90DF-4AE5-BD0D-BA191380CEB7}"/>
          </ac:picMkLst>
        </pc:picChg>
      </pc:sldChg>
      <pc:sldChg chg="addSp delSp modSp add">
        <pc:chgData name="Fabricio Amador" userId="25ed550c443a5874" providerId="LiveId" clId="{E4FF04CE-3D2E-4865-893A-E05206EFCBBF}" dt="2019-05-06T11:12:59.997" v="16747" actId="113"/>
        <pc:sldMkLst>
          <pc:docMk/>
          <pc:sldMk cId="478530674" sldId="310"/>
        </pc:sldMkLst>
        <pc:spChg chg="del">
          <ac:chgData name="Fabricio Amador" userId="25ed550c443a5874" providerId="LiveId" clId="{E4FF04CE-3D2E-4865-893A-E05206EFCBBF}" dt="2019-05-06T10:59:42.801" v="16235" actId="478"/>
          <ac:spMkLst>
            <pc:docMk/>
            <pc:sldMk cId="478530674" sldId="310"/>
            <ac:spMk id="2" creationId="{0EAEBEB1-FB6D-454F-808A-8712511CD70E}"/>
          </ac:spMkLst>
        </pc:spChg>
        <pc:spChg chg="add mod">
          <ac:chgData name="Fabricio Amador" userId="25ed550c443a5874" providerId="LiveId" clId="{E4FF04CE-3D2E-4865-893A-E05206EFCBBF}" dt="2019-05-06T11:07:38.583" v="16300" actId="14100"/>
          <ac:spMkLst>
            <pc:docMk/>
            <pc:sldMk cId="478530674" sldId="310"/>
            <ac:spMk id="4" creationId="{0C609A58-FE2E-46F5-82D1-A173D6A16BB0}"/>
          </ac:spMkLst>
        </pc:spChg>
        <pc:spChg chg="add mod">
          <ac:chgData name="Fabricio Amador" userId="25ed550c443a5874" providerId="LiveId" clId="{E4FF04CE-3D2E-4865-893A-E05206EFCBBF}" dt="2019-05-06T11:08:55.330" v="16419" actId="14100"/>
          <ac:spMkLst>
            <pc:docMk/>
            <pc:sldMk cId="478530674" sldId="310"/>
            <ac:spMk id="6" creationId="{04364F8F-6B3D-4A2A-9192-50688DA95510}"/>
          </ac:spMkLst>
        </pc:spChg>
        <pc:spChg chg="add mod">
          <ac:chgData name="Fabricio Amador" userId="25ed550c443a5874" providerId="LiveId" clId="{E4FF04CE-3D2E-4865-893A-E05206EFCBBF}" dt="2019-05-06T11:10:28.019" v="16507" actId="14100"/>
          <ac:spMkLst>
            <pc:docMk/>
            <pc:sldMk cId="478530674" sldId="310"/>
            <ac:spMk id="7" creationId="{B51A39DE-6A26-4DF8-A77F-265A667B8B89}"/>
          </ac:spMkLst>
        </pc:spChg>
        <pc:spChg chg="add mod">
          <ac:chgData name="Fabricio Amador" userId="25ed550c443a5874" providerId="LiveId" clId="{E4FF04CE-3D2E-4865-893A-E05206EFCBBF}" dt="2019-05-06T11:12:00.084" v="16569" actId="14100"/>
          <ac:spMkLst>
            <pc:docMk/>
            <pc:sldMk cId="478530674" sldId="310"/>
            <ac:spMk id="8" creationId="{5AA83B99-9EC0-42D7-B8DE-E0FCDD94A5B8}"/>
          </ac:spMkLst>
        </pc:spChg>
        <pc:spChg chg="add mod">
          <ac:chgData name="Fabricio Amador" userId="25ed550c443a5874" providerId="LiveId" clId="{E4FF04CE-3D2E-4865-893A-E05206EFCBBF}" dt="2019-05-06T11:12:59.997" v="16747" actId="113"/>
          <ac:spMkLst>
            <pc:docMk/>
            <pc:sldMk cId="478530674" sldId="310"/>
            <ac:spMk id="9" creationId="{F37ABD94-CD8E-4B70-9EAF-DFBCF2D8B9E7}"/>
          </ac:spMkLst>
        </pc:spChg>
        <pc:picChg chg="add mod">
          <ac:chgData name="Fabricio Amador" userId="25ed550c443a5874" providerId="LiveId" clId="{E4FF04CE-3D2E-4865-893A-E05206EFCBBF}" dt="2019-05-06T11:01:17.507" v="16240" actId="1076"/>
          <ac:picMkLst>
            <pc:docMk/>
            <pc:sldMk cId="478530674" sldId="310"/>
            <ac:picMk id="3" creationId="{3822982D-37CB-421C-BDCE-4AEC25E910A8}"/>
          </ac:picMkLst>
        </pc:picChg>
        <pc:picChg chg="add mod">
          <ac:chgData name="Fabricio Amador" userId="25ed550c443a5874" providerId="LiveId" clId="{E4FF04CE-3D2E-4865-893A-E05206EFCBBF}" dt="2019-05-06T11:07:23.419" v="16298" actId="1076"/>
          <ac:picMkLst>
            <pc:docMk/>
            <pc:sldMk cId="478530674" sldId="310"/>
            <ac:picMk id="5" creationId="{00D1DC3E-4E7D-4FC2-996E-74371806C320}"/>
          </ac:picMkLst>
        </pc:picChg>
      </pc:sldChg>
      <pc:sldChg chg="addSp delSp modSp add">
        <pc:chgData name="Fabricio Amador" userId="25ed550c443a5874" providerId="LiveId" clId="{E4FF04CE-3D2E-4865-893A-E05206EFCBBF}" dt="2019-05-06T11:17:14.744" v="16855" actId="1076"/>
        <pc:sldMkLst>
          <pc:docMk/>
          <pc:sldMk cId="2757847044" sldId="311"/>
        </pc:sldMkLst>
        <pc:spChg chg="del">
          <ac:chgData name="Fabricio Amador" userId="25ed550c443a5874" providerId="LiveId" clId="{E4FF04CE-3D2E-4865-893A-E05206EFCBBF}" dt="2019-05-06T11:14:37.326" v="16749"/>
          <ac:spMkLst>
            <pc:docMk/>
            <pc:sldMk cId="2757847044" sldId="311"/>
            <ac:spMk id="2" creationId="{9D31AC46-9E4A-4A39-912B-DE4A437B9A7A}"/>
          </ac:spMkLst>
        </pc:spChg>
        <pc:spChg chg="add mod">
          <ac:chgData name="Fabricio Amador" userId="25ed550c443a5874" providerId="LiveId" clId="{E4FF04CE-3D2E-4865-893A-E05206EFCBBF}" dt="2019-05-06T11:17:03.096" v="16849" actId="113"/>
          <ac:spMkLst>
            <pc:docMk/>
            <pc:sldMk cId="2757847044" sldId="311"/>
            <ac:spMk id="4" creationId="{70AB78B9-F5CD-4B74-A0B3-46C23C243E94}"/>
          </ac:spMkLst>
        </pc:spChg>
        <pc:picChg chg="add mod">
          <ac:chgData name="Fabricio Amador" userId="25ed550c443a5874" providerId="LiveId" clId="{E4FF04CE-3D2E-4865-893A-E05206EFCBBF}" dt="2019-05-06T11:17:14.744" v="16855" actId="1076"/>
          <ac:picMkLst>
            <pc:docMk/>
            <pc:sldMk cId="2757847044" sldId="311"/>
            <ac:picMk id="3" creationId="{8004A691-B0D1-4207-A7BD-DF85DE71D09C}"/>
          </ac:picMkLst>
        </pc:picChg>
      </pc:sldChg>
      <pc:sldChg chg="addSp modSp add">
        <pc:chgData name="Fabricio Amador" userId="25ed550c443a5874" providerId="LiveId" clId="{E4FF04CE-3D2E-4865-893A-E05206EFCBBF}" dt="2019-05-06T11:59:27.895" v="18074" actId="1076"/>
        <pc:sldMkLst>
          <pc:docMk/>
          <pc:sldMk cId="4164363809" sldId="312"/>
        </pc:sldMkLst>
        <pc:spChg chg="add mod">
          <ac:chgData name="Fabricio Amador" userId="25ed550c443a5874" providerId="LiveId" clId="{E4FF04CE-3D2E-4865-893A-E05206EFCBBF}" dt="2019-05-06T11:59:27.895" v="18074" actId="1076"/>
          <ac:spMkLst>
            <pc:docMk/>
            <pc:sldMk cId="4164363809" sldId="312"/>
            <ac:spMk id="3" creationId="{B428E81A-182C-46A2-93C7-BBA268BF0E29}"/>
          </ac:spMkLst>
        </pc:spChg>
        <pc:spChg chg="add mod">
          <ac:chgData name="Fabricio Amador" userId="25ed550c443a5874" providerId="LiveId" clId="{E4FF04CE-3D2E-4865-893A-E05206EFCBBF}" dt="2019-05-06T11:54:33.479" v="18072" actId="1076"/>
          <ac:spMkLst>
            <pc:docMk/>
            <pc:sldMk cId="4164363809" sldId="312"/>
            <ac:spMk id="4" creationId="{BA2D5EE4-3C18-4D51-B04F-320058539B7A}"/>
          </ac:spMkLst>
        </pc:spChg>
        <pc:spChg chg="add mod">
          <ac:chgData name="Fabricio Amador" userId="25ed550c443a5874" providerId="LiveId" clId="{E4FF04CE-3D2E-4865-893A-E05206EFCBBF}" dt="2019-05-06T11:54:25.203" v="18070" actId="1076"/>
          <ac:spMkLst>
            <pc:docMk/>
            <pc:sldMk cId="4164363809" sldId="312"/>
            <ac:spMk id="5" creationId="{D3A41B13-08B8-4DC6-A9B8-26136D8EAC50}"/>
          </ac:spMkLst>
        </pc:spChg>
        <pc:picChg chg="add mod">
          <ac:chgData name="Fabricio Amador" userId="25ed550c443a5874" providerId="LiveId" clId="{E4FF04CE-3D2E-4865-893A-E05206EFCBBF}" dt="2019-05-06T11:54:21.135" v="18069" actId="1076"/>
          <ac:picMkLst>
            <pc:docMk/>
            <pc:sldMk cId="4164363809" sldId="312"/>
            <ac:picMk id="2" creationId="{DA5C9A8D-4269-486B-BBAA-677755CE139B}"/>
          </ac:picMkLst>
        </pc:picChg>
      </pc:sldChg>
      <pc:sldChg chg="addSp modSp add">
        <pc:chgData name="Fabricio Amador" userId="25ed550c443a5874" providerId="LiveId" clId="{E4FF04CE-3D2E-4865-893A-E05206EFCBBF}" dt="2019-05-07T10:20:58.209" v="21411" actId="1076"/>
        <pc:sldMkLst>
          <pc:docMk/>
          <pc:sldMk cId="839542421" sldId="313"/>
        </pc:sldMkLst>
        <pc:spChg chg="add mod">
          <ac:chgData name="Fabricio Amador" userId="25ed550c443a5874" providerId="LiveId" clId="{E4FF04CE-3D2E-4865-893A-E05206EFCBBF}" dt="2019-05-07T10:20:43.094" v="21410" actId="113"/>
          <ac:spMkLst>
            <pc:docMk/>
            <pc:sldMk cId="839542421" sldId="313"/>
            <ac:spMk id="3" creationId="{313909E8-22D3-44F2-877A-54A130C2AE2C}"/>
          </ac:spMkLst>
        </pc:spChg>
        <pc:spChg chg="add mod">
          <ac:chgData name="Fabricio Amador" userId="25ed550c443a5874" providerId="LiveId" clId="{E4FF04CE-3D2E-4865-893A-E05206EFCBBF}" dt="2019-05-07T10:20:34.509" v="21407" actId="14100"/>
          <ac:spMkLst>
            <pc:docMk/>
            <pc:sldMk cId="839542421" sldId="313"/>
            <ac:spMk id="4" creationId="{51C81A46-5D42-4E1D-9DFB-530D9779CFCD}"/>
          </ac:spMkLst>
        </pc:spChg>
        <pc:picChg chg="add mod">
          <ac:chgData name="Fabricio Amador" userId="25ed550c443a5874" providerId="LiveId" clId="{E4FF04CE-3D2E-4865-893A-E05206EFCBBF}" dt="2019-05-07T10:20:58.209" v="21411" actId="1076"/>
          <ac:picMkLst>
            <pc:docMk/>
            <pc:sldMk cId="839542421" sldId="313"/>
            <ac:picMk id="2" creationId="{10BC0CF4-89D4-45C9-BE76-B7492E5EE186}"/>
          </ac:picMkLst>
        </pc:picChg>
      </pc:sldChg>
      <pc:sldChg chg="addSp delSp modSp add">
        <pc:chgData name="Fabricio Amador" userId="25ed550c443a5874" providerId="LiveId" clId="{E4FF04CE-3D2E-4865-893A-E05206EFCBBF}" dt="2019-05-07T10:48:07.782" v="23125" actId="14100"/>
        <pc:sldMkLst>
          <pc:docMk/>
          <pc:sldMk cId="651048579" sldId="314"/>
        </pc:sldMkLst>
        <pc:spChg chg="mod">
          <ac:chgData name="Fabricio Amador" userId="25ed550c443a5874" providerId="LiveId" clId="{E4FF04CE-3D2E-4865-893A-E05206EFCBBF}" dt="2019-05-07T10:27:15.085" v="21930" actId="14100"/>
          <ac:spMkLst>
            <pc:docMk/>
            <pc:sldMk cId="651048579" sldId="314"/>
            <ac:spMk id="2" creationId="{82E1DB96-E87F-49B2-8048-F116E687D097}"/>
          </ac:spMkLst>
        </pc:spChg>
        <pc:spChg chg="add mod">
          <ac:chgData name="Fabricio Amador" userId="25ed550c443a5874" providerId="LiveId" clId="{E4FF04CE-3D2E-4865-893A-E05206EFCBBF}" dt="2019-05-07T10:44:13.732" v="22646" actId="14100"/>
          <ac:spMkLst>
            <pc:docMk/>
            <pc:sldMk cId="651048579" sldId="314"/>
            <ac:spMk id="4" creationId="{68473D70-48D3-4A19-907B-FBBAC3C4354B}"/>
          </ac:spMkLst>
        </pc:spChg>
        <pc:spChg chg="add del mod">
          <ac:chgData name="Fabricio Amador" userId="25ed550c443a5874" providerId="LiveId" clId="{E4FF04CE-3D2E-4865-893A-E05206EFCBBF}" dt="2019-05-07T10:44:50.790" v="22710" actId="478"/>
          <ac:spMkLst>
            <pc:docMk/>
            <pc:sldMk cId="651048579" sldId="314"/>
            <ac:spMk id="5" creationId="{456BF6B5-68EB-441F-AC83-B7E0DB7E8D24}"/>
          </ac:spMkLst>
        </pc:spChg>
        <pc:spChg chg="add del mod">
          <ac:chgData name="Fabricio Amador" userId="25ed550c443a5874" providerId="LiveId" clId="{E4FF04CE-3D2E-4865-893A-E05206EFCBBF}" dt="2019-05-07T10:44:54.366" v="22711" actId="478"/>
          <ac:spMkLst>
            <pc:docMk/>
            <pc:sldMk cId="651048579" sldId="314"/>
            <ac:spMk id="6" creationId="{88193600-C152-4D7C-AD3D-FE961B630DAA}"/>
          </ac:spMkLst>
        </pc:spChg>
        <pc:spChg chg="add mod">
          <ac:chgData name="Fabricio Amador" userId="25ed550c443a5874" providerId="LiveId" clId="{E4FF04CE-3D2E-4865-893A-E05206EFCBBF}" dt="2019-05-07T10:45:53.770" v="22863" actId="20577"/>
          <ac:spMkLst>
            <pc:docMk/>
            <pc:sldMk cId="651048579" sldId="314"/>
            <ac:spMk id="7" creationId="{1F06EB01-A882-4D97-8032-2748824C11FD}"/>
          </ac:spMkLst>
        </pc:spChg>
        <pc:spChg chg="add del">
          <ac:chgData name="Fabricio Amador" userId="25ed550c443a5874" providerId="LiveId" clId="{E4FF04CE-3D2E-4865-893A-E05206EFCBBF}" dt="2019-05-07T10:35:38.925" v="22351" actId="478"/>
          <ac:spMkLst>
            <pc:docMk/>
            <pc:sldMk cId="651048579" sldId="314"/>
            <ac:spMk id="8" creationId="{E7C8572D-A665-4A23-A60B-AD9C1E414543}"/>
          </ac:spMkLst>
        </pc:spChg>
        <pc:spChg chg="add mod">
          <ac:chgData name="Fabricio Amador" userId="25ed550c443a5874" providerId="LiveId" clId="{E4FF04CE-3D2E-4865-893A-E05206EFCBBF}" dt="2019-05-07T10:48:07.782" v="23125" actId="14100"/>
          <ac:spMkLst>
            <pc:docMk/>
            <pc:sldMk cId="651048579" sldId="314"/>
            <ac:spMk id="9" creationId="{34AE5544-2630-4923-90E1-5668B269C8B2}"/>
          </ac:spMkLst>
        </pc:spChg>
        <pc:spChg chg="add del mod">
          <ac:chgData name="Fabricio Amador" userId="25ed550c443a5874" providerId="LiveId" clId="{E4FF04CE-3D2E-4865-893A-E05206EFCBBF}" dt="2019-05-07T10:42:26.322" v="22629"/>
          <ac:spMkLst>
            <pc:docMk/>
            <pc:sldMk cId="651048579" sldId="314"/>
            <ac:spMk id="12" creationId="{A3DA9328-876A-4C80-A6DB-A58EF5A88573}"/>
          </ac:spMkLst>
        </pc:spChg>
        <pc:spChg chg="add del">
          <ac:chgData name="Fabricio Amador" userId="25ed550c443a5874" providerId="LiveId" clId="{E4FF04CE-3D2E-4865-893A-E05206EFCBBF}" dt="2019-05-07T10:42:26.322" v="22629"/>
          <ac:spMkLst>
            <pc:docMk/>
            <pc:sldMk cId="651048579" sldId="314"/>
            <ac:spMk id="13" creationId="{CF69C767-BB66-43DE-936A-5A475E097004}"/>
          </ac:spMkLst>
        </pc:spChg>
        <pc:spChg chg="add del">
          <ac:chgData name="Fabricio Amador" userId="25ed550c443a5874" providerId="LiveId" clId="{E4FF04CE-3D2E-4865-893A-E05206EFCBBF}" dt="2019-05-07T10:42:26.322" v="22629"/>
          <ac:spMkLst>
            <pc:docMk/>
            <pc:sldMk cId="651048579" sldId="314"/>
            <ac:spMk id="14" creationId="{C59C1971-A165-4B7B-94B2-A2A73FBEF23D}"/>
          </ac:spMkLst>
        </pc:spChg>
        <pc:spChg chg="add del">
          <ac:chgData name="Fabricio Amador" userId="25ed550c443a5874" providerId="LiveId" clId="{E4FF04CE-3D2E-4865-893A-E05206EFCBBF}" dt="2019-05-07T10:42:26.322" v="22629"/>
          <ac:spMkLst>
            <pc:docMk/>
            <pc:sldMk cId="651048579" sldId="314"/>
            <ac:spMk id="15" creationId="{55100611-0FC7-42EC-ADFB-81E1F9739903}"/>
          </ac:spMkLst>
        </pc:spChg>
        <pc:spChg chg="add del">
          <ac:chgData name="Fabricio Amador" userId="25ed550c443a5874" providerId="LiveId" clId="{E4FF04CE-3D2E-4865-893A-E05206EFCBBF}" dt="2019-05-07T10:42:26.322" v="22629"/>
          <ac:spMkLst>
            <pc:docMk/>
            <pc:sldMk cId="651048579" sldId="314"/>
            <ac:spMk id="16" creationId="{3FCF6C4C-816B-443F-A872-7A2E63352B2A}"/>
          </ac:spMkLst>
        </pc:spChg>
        <pc:spChg chg="add del">
          <ac:chgData name="Fabricio Amador" userId="25ed550c443a5874" providerId="LiveId" clId="{E4FF04CE-3D2E-4865-893A-E05206EFCBBF}" dt="2019-05-07T10:42:26.322" v="22629"/>
          <ac:spMkLst>
            <pc:docMk/>
            <pc:sldMk cId="651048579" sldId="314"/>
            <ac:spMk id="17" creationId="{6B8E738E-21AF-42A6-8EBB-20B1EF02F620}"/>
          </ac:spMkLst>
        </pc:spChg>
        <pc:spChg chg="add mod">
          <ac:chgData name="Fabricio Amador" userId="25ed550c443a5874" providerId="LiveId" clId="{E4FF04CE-3D2E-4865-893A-E05206EFCBBF}" dt="2019-05-07T10:47:48.247" v="23124" actId="113"/>
          <ac:spMkLst>
            <pc:docMk/>
            <pc:sldMk cId="651048579" sldId="314"/>
            <ac:spMk id="21" creationId="{95B5913C-BD0F-406D-8F4D-32FA7F20595C}"/>
          </ac:spMkLst>
        </pc:spChg>
        <pc:picChg chg="add del mod">
          <ac:chgData name="Fabricio Amador" userId="25ed550c443a5874" providerId="LiveId" clId="{E4FF04CE-3D2E-4865-893A-E05206EFCBBF}" dt="2019-05-07T10:35:16.124" v="22344" actId="478"/>
          <ac:picMkLst>
            <pc:docMk/>
            <pc:sldMk cId="651048579" sldId="314"/>
            <ac:picMk id="3" creationId="{80E7B979-F8AC-4715-827A-FC26EA912153}"/>
          </ac:picMkLst>
        </pc:picChg>
        <pc:picChg chg="add del mod ord">
          <ac:chgData name="Fabricio Amador" userId="25ed550c443a5874" providerId="LiveId" clId="{E4FF04CE-3D2E-4865-893A-E05206EFCBBF}" dt="2019-05-07T10:42:22.885" v="22625" actId="478"/>
          <ac:picMkLst>
            <pc:docMk/>
            <pc:sldMk cId="651048579" sldId="314"/>
            <ac:picMk id="10" creationId="{D6792E30-E450-4FE2-9F1A-C76EC8C1AE09}"/>
          </ac:picMkLst>
        </pc:picChg>
        <pc:picChg chg="add del">
          <ac:chgData name="Fabricio Amador" userId="25ed550c443a5874" providerId="LiveId" clId="{E4FF04CE-3D2E-4865-893A-E05206EFCBBF}" dt="2019-05-07T10:42:26.322" v="22629"/>
          <ac:picMkLst>
            <pc:docMk/>
            <pc:sldMk cId="651048579" sldId="314"/>
            <ac:picMk id="11" creationId="{269BE521-96C5-4D57-9A49-A264085A8B5E}"/>
          </ac:picMkLst>
        </pc:picChg>
        <pc:picChg chg="add del mod ord">
          <ac:chgData name="Fabricio Amador" userId="25ed550c443a5874" providerId="LiveId" clId="{E4FF04CE-3D2E-4865-893A-E05206EFCBBF}" dt="2019-05-07T10:43:51.485" v="22637" actId="478"/>
          <ac:picMkLst>
            <pc:docMk/>
            <pc:sldMk cId="651048579" sldId="314"/>
            <ac:picMk id="18" creationId="{5611A718-A30E-49D9-8B35-1513DA6617E8}"/>
          </ac:picMkLst>
        </pc:picChg>
        <pc:picChg chg="add del mod ord">
          <ac:chgData name="Fabricio Amador" userId="25ed550c443a5874" providerId="LiveId" clId="{E4FF04CE-3D2E-4865-893A-E05206EFCBBF}" dt="2019-05-07T10:44:47.515" v="22708" actId="478"/>
          <ac:picMkLst>
            <pc:docMk/>
            <pc:sldMk cId="651048579" sldId="314"/>
            <ac:picMk id="19" creationId="{C679EA54-4090-474B-9FC9-FFE5DCB40A19}"/>
          </ac:picMkLst>
        </pc:picChg>
        <pc:picChg chg="add del">
          <ac:chgData name="Fabricio Amador" userId="25ed550c443a5874" providerId="LiveId" clId="{E4FF04CE-3D2E-4865-893A-E05206EFCBBF}" dt="2019-05-07T10:46:02.205" v="22865"/>
          <ac:picMkLst>
            <pc:docMk/>
            <pc:sldMk cId="651048579" sldId="314"/>
            <ac:picMk id="20" creationId="{BD22CE04-3B23-47C8-92DC-21931828D6FA}"/>
          </ac:picMkLst>
        </pc:picChg>
      </pc:sldChg>
      <pc:sldChg chg="addSp delSp modSp add">
        <pc:chgData name="Fabricio Amador" userId="25ed550c443a5874" providerId="LiveId" clId="{E4FF04CE-3D2E-4865-893A-E05206EFCBBF}" dt="2019-05-07T11:18:06.498" v="23614" actId="20577"/>
        <pc:sldMkLst>
          <pc:docMk/>
          <pc:sldMk cId="606426310" sldId="315"/>
        </pc:sldMkLst>
        <pc:spChg chg="del">
          <ac:chgData name="Fabricio Amador" userId="25ed550c443a5874" providerId="LiveId" clId="{E4FF04CE-3D2E-4865-893A-E05206EFCBBF}" dt="2019-05-07T10:42:19.171" v="22624"/>
          <ac:spMkLst>
            <pc:docMk/>
            <pc:sldMk cId="606426310" sldId="315"/>
            <ac:spMk id="2" creationId="{6A4F43F2-60CB-4DE8-8E95-A6CE4C370D7C}"/>
          </ac:spMkLst>
        </pc:spChg>
        <pc:spChg chg="add del mod">
          <ac:chgData name="Fabricio Amador" userId="25ed550c443a5874" providerId="LiveId" clId="{E4FF04CE-3D2E-4865-893A-E05206EFCBBF}" dt="2019-05-07T10:48:20.520" v="23126" actId="478"/>
          <ac:spMkLst>
            <pc:docMk/>
            <pc:sldMk cId="606426310" sldId="315"/>
            <ac:spMk id="4" creationId="{ED40850B-7BDA-4F7C-82FB-511190B88AED}"/>
          </ac:spMkLst>
        </pc:spChg>
        <pc:spChg chg="add mod">
          <ac:chgData name="Fabricio Amador" userId="25ed550c443a5874" providerId="LiveId" clId="{E4FF04CE-3D2E-4865-893A-E05206EFCBBF}" dt="2019-05-07T11:16:17.637" v="23455" actId="1076"/>
          <ac:spMkLst>
            <pc:docMk/>
            <pc:sldMk cId="606426310" sldId="315"/>
            <ac:spMk id="5" creationId="{BF8681A0-DD00-4087-8C3B-39298075499D}"/>
          </ac:spMkLst>
        </pc:spChg>
        <pc:spChg chg="add mod">
          <ac:chgData name="Fabricio Amador" userId="25ed550c443a5874" providerId="LiveId" clId="{E4FF04CE-3D2E-4865-893A-E05206EFCBBF}" dt="2019-05-07T11:16:34.691" v="23458" actId="1076"/>
          <ac:spMkLst>
            <pc:docMk/>
            <pc:sldMk cId="606426310" sldId="315"/>
            <ac:spMk id="6" creationId="{C95F55EF-BEE2-4363-813E-2B7880914851}"/>
          </ac:spMkLst>
        </pc:spChg>
        <pc:spChg chg="add mod">
          <ac:chgData name="Fabricio Amador" userId="25ed550c443a5874" providerId="LiveId" clId="{E4FF04CE-3D2E-4865-893A-E05206EFCBBF}" dt="2019-05-07T11:16:28.842" v="23457" actId="1076"/>
          <ac:spMkLst>
            <pc:docMk/>
            <pc:sldMk cId="606426310" sldId="315"/>
            <ac:spMk id="7" creationId="{432CAC2A-E1F0-4E7D-B14F-05BBEF5C268E}"/>
          </ac:spMkLst>
        </pc:spChg>
        <pc:spChg chg="add mod">
          <ac:chgData name="Fabricio Amador" userId="25ed550c443a5874" providerId="LiveId" clId="{E4FF04CE-3D2E-4865-893A-E05206EFCBBF}" dt="2019-05-07T11:16:20.529" v="23456" actId="1076"/>
          <ac:spMkLst>
            <pc:docMk/>
            <pc:sldMk cId="606426310" sldId="315"/>
            <ac:spMk id="8" creationId="{22E11B6A-31F7-4537-9D20-83A19189BC7B}"/>
          </ac:spMkLst>
        </pc:spChg>
        <pc:spChg chg="add mod">
          <ac:chgData name="Fabricio Amador" userId="25ed550c443a5874" providerId="LiveId" clId="{E4FF04CE-3D2E-4865-893A-E05206EFCBBF}" dt="2019-05-07T11:16:14.752" v="23454" actId="14100"/>
          <ac:spMkLst>
            <pc:docMk/>
            <pc:sldMk cId="606426310" sldId="315"/>
            <ac:spMk id="9" creationId="{C4BC1319-4776-472F-AAE8-5ABF9E078230}"/>
          </ac:spMkLst>
        </pc:spChg>
        <pc:spChg chg="add mod">
          <ac:chgData name="Fabricio Amador" userId="25ed550c443a5874" providerId="LiveId" clId="{E4FF04CE-3D2E-4865-893A-E05206EFCBBF}" dt="2019-05-07T11:17:35.337" v="23531" actId="1076"/>
          <ac:spMkLst>
            <pc:docMk/>
            <pc:sldMk cId="606426310" sldId="315"/>
            <ac:spMk id="12" creationId="{55CA1AE7-ABB6-4C32-A5C6-1B40C0FF36C8}"/>
          </ac:spMkLst>
        </pc:spChg>
        <pc:spChg chg="add mod">
          <ac:chgData name="Fabricio Amador" userId="25ed550c443a5874" providerId="LiveId" clId="{E4FF04CE-3D2E-4865-893A-E05206EFCBBF}" dt="2019-05-07T11:18:06.498" v="23614" actId="20577"/>
          <ac:spMkLst>
            <pc:docMk/>
            <pc:sldMk cId="606426310" sldId="315"/>
            <ac:spMk id="13" creationId="{C5989BA4-0CB6-47A5-895A-33858231007B}"/>
          </ac:spMkLst>
        </pc:spChg>
        <pc:picChg chg="add del">
          <ac:chgData name="Fabricio Amador" userId="25ed550c443a5874" providerId="LiveId" clId="{E4FF04CE-3D2E-4865-893A-E05206EFCBBF}" dt="2019-05-07T11:15:02.766" v="23444" actId="478"/>
          <ac:picMkLst>
            <pc:docMk/>
            <pc:sldMk cId="606426310" sldId="315"/>
            <ac:picMk id="3" creationId="{4F2FB7DC-B378-40B4-B141-B6E0A6CE9D14}"/>
          </ac:picMkLst>
        </pc:picChg>
        <pc:picChg chg="add del mod ord">
          <ac:chgData name="Fabricio Amador" userId="25ed550c443a5874" providerId="LiveId" clId="{E4FF04CE-3D2E-4865-893A-E05206EFCBBF}" dt="2019-05-07T11:15:59.339" v="23448" actId="478"/>
          <ac:picMkLst>
            <pc:docMk/>
            <pc:sldMk cId="606426310" sldId="315"/>
            <ac:picMk id="10" creationId="{1DA6864C-715F-4852-BFCE-4F79DED5B711}"/>
          </ac:picMkLst>
        </pc:picChg>
        <pc:picChg chg="add mod ord">
          <ac:chgData name="Fabricio Amador" userId="25ed550c443a5874" providerId="LiveId" clId="{E4FF04CE-3D2E-4865-893A-E05206EFCBBF}" dt="2019-05-07T11:16:08.081" v="23452" actId="14100"/>
          <ac:picMkLst>
            <pc:docMk/>
            <pc:sldMk cId="606426310" sldId="315"/>
            <ac:picMk id="11" creationId="{15677D55-31C8-4D40-8F35-CA1CA4D85DC6}"/>
          </ac:picMkLst>
        </pc:picChg>
      </pc:sldChg>
      <pc:sldChg chg="addSp delSp modSp add ord">
        <pc:chgData name="Fabricio Amador" userId="25ed550c443a5874" providerId="LiveId" clId="{E4FF04CE-3D2E-4865-893A-E05206EFCBBF}" dt="2019-05-08T00:22:54.356" v="23711" actId="6549"/>
        <pc:sldMkLst>
          <pc:docMk/>
          <pc:sldMk cId="1222427770" sldId="316"/>
        </pc:sldMkLst>
        <pc:spChg chg="mod">
          <ac:chgData name="Fabricio Amador" userId="25ed550c443a5874" providerId="LiveId" clId="{E4FF04CE-3D2E-4865-893A-E05206EFCBBF}" dt="2019-05-07T11:14:12.287" v="23443" actId="20577"/>
          <ac:spMkLst>
            <pc:docMk/>
            <pc:sldMk cId="1222427770" sldId="316"/>
            <ac:spMk id="4" creationId="{1B33C4DA-F75F-4D35-8173-0D9AC6083033}"/>
          </ac:spMkLst>
        </pc:spChg>
        <pc:spChg chg="mod">
          <ac:chgData name="Fabricio Amador" userId="25ed550c443a5874" providerId="LiveId" clId="{E4FF04CE-3D2E-4865-893A-E05206EFCBBF}" dt="2019-05-07T11:13:29.905" v="23329" actId="1076"/>
          <ac:spMkLst>
            <pc:docMk/>
            <pc:sldMk cId="1222427770" sldId="316"/>
            <ac:spMk id="5" creationId="{DB732185-66DD-4D59-B048-2E69BD6311EF}"/>
          </ac:spMkLst>
        </pc:spChg>
        <pc:spChg chg="mod">
          <ac:chgData name="Fabricio Amador" userId="25ed550c443a5874" providerId="LiveId" clId="{E4FF04CE-3D2E-4865-893A-E05206EFCBBF}" dt="2019-05-07T11:22:32.982" v="23632" actId="20577"/>
          <ac:spMkLst>
            <pc:docMk/>
            <pc:sldMk cId="1222427770" sldId="316"/>
            <ac:spMk id="7" creationId="{1E827C23-08C5-4CD2-BCF2-8197F506CAED}"/>
          </ac:spMkLst>
        </pc:spChg>
        <pc:spChg chg="mod">
          <ac:chgData name="Fabricio Amador" userId="25ed550c443a5874" providerId="LiveId" clId="{E4FF04CE-3D2E-4865-893A-E05206EFCBBF}" dt="2019-05-08T00:22:45.067" v="23700" actId="1076"/>
          <ac:spMkLst>
            <pc:docMk/>
            <pc:sldMk cId="1222427770" sldId="316"/>
            <ac:spMk id="9" creationId="{3AFE4D6E-2AE1-4BCA-874F-E5B7BE42601B}"/>
          </ac:spMkLst>
        </pc:spChg>
        <pc:spChg chg="mod">
          <ac:chgData name="Fabricio Amador" userId="25ed550c443a5874" providerId="LiveId" clId="{E4FF04CE-3D2E-4865-893A-E05206EFCBBF}" dt="2019-05-08T00:22:54.356" v="23711" actId="6549"/>
          <ac:spMkLst>
            <pc:docMk/>
            <pc:sldMk cId="1222427770" sldId="316"/>
            <ac:spMk id="10" creationId="{E5689D14-3B7E-4907-997F-9944A31E0564}"/>
          </ac:spMkLst>
        </pc:spChg>
        <pc:spChg chg="mod">
          <ac:chgData name="Fabricio Amador" userId="25ed550c443a5874" providerId="LiveId" clId="{E4FF04CE-3D2E-4865-893A-E05206EFCBBF}" dt="2019-05-07T10:52:26.709" v="23308" actId="20577"/>
          <ac:spMkLst>
            <pc:docMk/>
            <pc:sldMk cId="1222427770" sldId="316"/>
            <ac:spMk id="11" creationId="{F10C8A54-9896-427B-BEF1-667E3202ACF0}"/>
          </ac:spMkLst>
        </pc:spChg>
        <pc:picChg chg="add del ord">
          <ac:chgData name="Fabricio Amador" userId="25ed550c443a5874" providerId="LiveId" clId="{E4FF04CE-3D2E-4865-893A-E05206EFCBBF}" dt="2019-05-07T11:05:03.289" v="23312" actId="478"/>
          <ac:picMkLst>
            <pc:docMk/>
            <pc:sldMk cId="1222427770" sldId="316"/>
            <ac:picMk id="2" creationId="{13239BAD-0726-488D-82E7-26AFCFF79399}"/>
          </ac:picMkLst>
        </pc:picChg>
        <pc:picChg chg="del">
          <ac:chgData name="Fabricio Amador" userId="25ed550c443a5874" providerId="LiveId" clId="{E4FF04CE-3D2E-4865-893A-E05206EFCBBF}" dt="2019-05-07T10:54:03.927" v="23310" actId="478"/>
          <ac:picMkLst>
            <pc:docMk/>
            <pc:sldMk cId="1222427770" sldId="316"/>
            <ac:picMk id="3" creationId="{855760A3-98F2-4608-8B8C-745F82922E17}"/>
          </ac:picMkLst>
        </pc:picChg>
        <pc:picChg chg="del mod">
          <ac:chgData name="Fabricio Amador" userId="25ed550c443a5874" providerId="LiveId" clId="{E4FF04CE-3D2E-4865-893A-E05206EFCBBF}" dt="2019-05-07T11:22:10.848" v="23616" actId="478"/>
          <ac:picMkLst>
            <pc:docMk/>
            <pc:sldMk cId="1222427770" sldId="316"/>
            <ac:picMk id="6" creationId="{870293EB-AB76-4ABC-A25B-AEBA162F4270}"/>
          </ac:picMkLst>
        </pc:picChg>
        <pc:picChg chg="del">
          <ac:chgData name="Fabricio Amador" userId="25ed550c443a5874" providerId="LiveId" clId="{E4FF04CE-3D2E-4865-893A-E05206EFCBBF}" dt="2019-05-07T11:22:57.990" v="23633" actId="478"/>
          <ac:picMkLst>
            <pc:docMk/>
            <pc:sldMk cId="1222427770" sldId="316"/>
            <ac:picMk id="8" creationId="{D7CEC165-CB30-41AE-8C69-29C1D8084B32}"/>
          </ac:picMkLst>
        </pc:picChg>
        <pc:picChg chg="add del mod ord">
          <ac:chgData name="Fabricio Amador" userId="25ed550c443a5874" providerId="LiveId" clId="{E4FF04CE-3D2E-4865-893A-E05206EFCBBF}" dt="2019-05-07T11:05:54.041" v="23324"/>
          <ac:picMkLst>
            <pc:docMk/>
            <pc:sldMk cId="1222427770" sldId="316"/>
            <ac:picMk id="12" creationId="{E7FBB695-53E0-4BFB-9A4A-5F6CD1EE6BA6}"/>
          </ac:picMkLst>
        </pc:picChg>
        <pc:picChg chg="add mod ord">
          <ac:chgData name="Fabricio Amador" userId="25ed550c443a5874" providerId="LiveId" clId="{E4FF04CE-3D2E-4865-893A-E05206EFCBBF}" dt="2019-05-07T11:25:03.501" v="23642" actId="167"/>
          <ac:picMkLst>
            <pc:docMk/>
            <pc:sldMk cId="1222427770" sldId="316"/>
            <ac:picMk id="13" creationId="{46B903ED-5F03-4017-8BC8-20DB79FEE674}"/>
          </ac:picMkLst>
        </pc:picChg>
        <pc:picChg chg="add mod ord">
          <ac:chgData name="Fabricio Amador" userId="25ed550c443a5874" providerId="LiveId" clId="{E4FF04CE-3D2E-4865-893A-E05206EFCBBF}" dt="2019-05-07T11:22:21.226" v="23620" actId="14100"/>
          <ac:picMkLst>
            <pc:docMk/>
            <pc:sldMk cId="1222427770" sldId="316"/>
            <ac:picMk id="14" creationId="{3301FAD1-44F4-49B9-ABC4-3ACBDFBE963F}"/>
          </ac:picMkLst>
        </pc:picChg>
        <pc:picChg chg="add mod ord">
          <ac:chgData name="Fabricio Amador" userId="25ed550c443a5874" providerId="LiveId" clId="{E4FF04CE-3D2E-4865-893A-E05206EFCBBF}" dt="2019-05-07T11:25:00.294" v="23641" actId="14100"/>
          <ac:picMkLst>
            <pc:docMk/>
            <pc:sldMk cId="1222427770" sldId="316"/>
            <ac:picMk id="15" creationId="{4AC22BA4-5DFD-402C-972F-8FA5CECB1798}"/>
          </ac:picMkLst>
        </pc:picChg>
      </pc:sldChg>
      <pc:sldChg chg="addSp add">
        <pc:chgData name="Fabricio Amador" userId="25ed550c443a5874" providerId="LiveId" clId="{E4FF04CE-3D2E-4865-893A-E05206EFCBBF}" dt="2019-05-08T10:03:10.741" v="27211"/>
        <pc:sldMkLst>
          <pc:docMk/>
          <pc:sldMk cId="686781562" sldId="317"/>
        </pc:sldMkLst>
        <pc:spChg chg="add">
          <ac:chgData name="Fabricio Amador" userId="25ed550c443a5874" providerId="LiveId" clId="{E4FF04CE-3D2E-4865-893A-E05206EFCBBF}" dt="2019-05-08T10:03:10.741" v="27211"/>
          <ac:spMkLst>
            <pc:docMk/>
            <pc:sldMk cId="686781562" sldId="317"/>
            <ac:spMk id="2" creationId="{2A6EF93A-E37C-4000-A8F7-2E4A3549D53B}"/>
          </ac:spMkLst>
        </pc:spChg>
        <pc:spChg chg="add">
          <ac:chgData name="Fabricio Amador" userId="25ed550c443a5874" providerId="LiveId" clId="{E4FF04CE-3D2E-4865-893A-E05206EFCBBF}" dt="2019-05-08T10:03:10.741" v="27211"/>
          <ac:spMkLst>
            <pc:docMk/>
            <pc:sldMk cId="686781562" sldId="317"/>
            <ac:spMk id="6" creationId="{02245141-0706-4FAD-9B2D-9138B1613F2C}"/>
          </ac:spMkLst>
        </pc:spChg>
        <pc:spChg chg="add">
          <ac:chgData name="Fabricio Amador" userId="25ed550c443a5874" providerId="LiveId" clId="{E4FF04CE-3D2E-4865-893A-E05206EFCBBF}" dt="2019-05-08T10:03:10.741" v="27211"/>
          <ac:spMkLst>
            <pc:docMk/>
            <pc:sldMk cId="686781562" sldId="317"/>
            <ac:spMk id="7" creationId="{F2A2E5B6-470B-4231-A472-8E782205E39F}"/>
          </ac:spMkLst>
        </pc:spChg>
        <pc:spChg chg="add">
          <ac:chgData name="Fabricio Amador" userId="25ed550c443a5874" providerId="LiveId" clId="{E4FF04CE-3D2E-4865-893A-E05206EFCBBF}" dt="2019-05-08T10:03:10.741" v="27211"/>
          <ac:spMkLst>
            <pc:docMk/>
            <pc:sldMk cId="686781562" sldId="317"/>
            <ac:spMk id="8" creationId="{0E43BD63-B01D-4E48-91BA-77868FDFC24B}"/>
          </ac:spMkLst>
        </pc:spChg>
        <pc:spChg chg="add">
          <ac:chgData name="Fabricio Amador" userId="25ed550c443a5874" providerId="LiveId" clId="{E4FF04CE-3D2E-4865-893A-E05206EFCBBF}" dt="2019-05-08T10:03:10.741" v="27211"/>
          <ac:spMkLst>
            <pc:docMk/>
            <pc:sldMk cId="686781562" sldId="317"/>
            <ac:spMk id="9" creationId="{C82F99D9-1243-4830-AC0B-01FE9A99A3ED}"/>
          </ac:spMkLst>
        </pc:spChg>
        <pc:spChg chg="add">
          <ac:chgData name="Fabricio Amador" userId="25ed550c443a5874" providerId="LiveId" clId="{E4FF04CE-3D2E-4865-893A-E05206EFCBBF}" dt="2019-05-08T10:03:10.741" v="27211"/>
          <ac:spMkLst>
            <pc:docMk/>
            <pc:sldMk cId="686781562" sldId="317"/>
            <ac:spMk id="10" creationId="{2F6F34B7-2E08-4350-AA4D-120615BE159A}"/>
          </ac:spMkLst>
        </pc:spChg>
        <pc:spChg chg="add">
          <ac:chgData name="Fabricio Amador" userId="25ed550c443a5874" providerId="LiveId" clId="{E4FF04CE-3D2E-4865-893A-E05206EFCBBF}" dt="2019-05-08T10:03:10.741" v="27211"/>
          <ac:spMkLst>
            <pc:docMk/>
            <pc:sldMk cId="686781562" sldId="317"/>
            <ac:spMk id="11" creationId="{4F5CFE14-51DF-437D-9CFF-AD5226959542}"/>
          </ac:spMkLst>
        </pc:spChg>
        <pc:picChg chg="add">
          <ac:chgData name="Fabricio Amador" userId="25ed550c443a5874" providerId="LiveId" clId="{E4FF04CE-3D2E-4865-893A-E05206EFCBBF}" dt="2019-05-08T10:03:10.741" v="27211"/>
          <ac:picMkLst>
            <pc:docMk/>
            <pc:sldMk cId="686781562" sldId="317"/>
            <ac:picMk id="3" creationId="{60C8A717-2469-4325-831D-8F0C2D54DF6B}"/>
          </ac:picMkLst>
        </pc:picChg>
        <pc:picChg chg="add">
          <ac:chgData name="Fabricio Amador" userId="25ed550c443a5874" providerId="LiveId" clId="{E4FF04CE-3D2E-4865-893A-E05206EFCBBF}" dt="2019-05-08T10:03:10.741" v="27211"/>
          <ac:picMkLst>
            <pc:docMk/>
            <pc:sldMk cId="686781562" sldId="317"/>
            <ac:picMk id="4" creationId="{B6AEE464-2DEF-4D39-862E-710A47408903}"/>
          </ac:picMkLst>
        </pc:picChg>
        <pc:picChg chg="add">
          <ac:chgData name="Fabricio Amador" userId="25ed550c443a5874" providerId="LiveId" clId="{E4FF04CE-3D2E-4865-893A-E05206EFCBBF}" dt="2019-05-08T10:03:10.741" v="27211"/>
          <ac:picMkLst>
            <pc:docMk/>
            <pc:sldMk cId="686781562" sldId="317"/>
            <ac:picMk id="5" creationId="{784F12B4-B14C-44F8-A615-05503E21A8B9}"/>
          </ac:picMkLst>
        </pc:picChg>
      </pc:sldChg>
      <pc:sldChg chg="addSp delSp modSp add ord">
        <pc:chgData name="Fabricio Amador" userId="25ed550c443a5874" providerId="LiveId" clId="{E4FF04CE-3D2E-4865-893A-E05206EFCBBF}" dt="2019-05-08T10:23:37.223" v="28025" actId="14100"/>
        <pc:sldMkLst>
          <pc:docMk/>
          <pc:sldMk cId="1098233988" sldId="318"/>
        </pc:sldMkLst>
        <pc:spChg chg="mod">
          <ac:chgData name="Fabricio Amador" userId="25ed550c443a5874" providerId="LiveId" clId="{E4FF04CE-3D2E-4865-893A-E05206EFCBBF}" dt="2019-05-08T10:08:24.770" v="27452" actId="313"/>
          <ac:spMkLst>
            <pc:docMk/>
            <pc:sldMk cId="1098233988" sldId="318"/>
            <ac:spMk id="3" creationId="{09E4AE08-2BC2-435F-BA8A-C65C218BEDBB}"/>
          </ac:spMkLst>
        </pc:spChg>
        <pc:spChg chg="add mod">
          <ac:chgData name="Fabricio Amador" userId="25ed550c443a5874" providerId="LiveId" clId="{E4FF04CE-3D2E-4865-893A-E05206EFCBBF}" dt="2019-05-08T10:15:27.066" v="27499" actId="14100"/>
          <ac:spMkLst>
            <pc:docMk/>
            <pc:sldMk cId="1098233988" sldId="318"/>
            <ac:spMk id="4" creationId="{1E625A5A-5EF8-4370-970B-EA4FB407F268}"/>
          </ac:spMkLst>
        </pc:spChg>
        <pc:spChg chg="add mod">
          <ac:chgData name="Fabricio Amador" userId="25ed550c443a5874" providerId="LiveId" clId="{E4FF04CE-3D2E-4865-893A-E05206EFCBBF}" dt="2019-05-08T10:13:59.382" v="27466" actId="20577"/>
          <ac:spMkLst>
            <pc:docMk/>
            <pc:sldMk cId="1098233988" sldId="318"/>
            <ac:spMk id="8" creationId="{84B92692-CFEF-4688-97A0-79185D91CDD2}"/>
          </ac:spMkLst>
        </pc:spChg>
        <pc:spChg chg="add del mod">
          <ac:chgData name="Fabricio Amador" userId="25ed550c443a5874" providerId="LiveId" clId="{E4FF04CE-3D2E-4865-893A-E05206EFCBBF}" dt="2019-05-08T10:14:14.607" v="27487" actId="478"/>
          <ac:spMkLst>
            <pc:docMk/>
            <pc:sldMk cId="1098233988" sldId="318"/>
            <ac:spMk id="9" creationId="{20D55DA0-6F68-430A-BA91-474D05402EFD}"/>
          </ac:spMkLst>
        </pc:spChg>
        <pc:spChg chg="add del mod">
          <ac:chgData name="Fabricio Amador" userId="25ed550c443a5874" providerId="LiveId" clId="{E4FF04CE-3D2E-4865-893A-E05206EFCBBF}" dt="2019-05-08T10:14:50.468" v="27490" actId="478"/>
          <ac:spMkLst>
            <pc:docMk/>
            <pc:sldMk cId="1098233988" sldId="318"/>
            <ac:spMk id="10" creationId="{F48E827A-371D-433F-819A-A64A4D72262D}"/>
          </ac:spMkLst>
        </pc:spChg>
        <pc:spChg chg="add mod">
          <ac:chgData name="Fabricio Amador" userId="25ed550c443a5874" providerId="LiveId" clId="{E4FF04CE-3D2E-4865-893A-E05206EFCBBF}" dt="2019-05-08T10:16:23.093" v="27640" actId="14100"/>
          <ac:spMkLst>
            <pc:docMk/>
            <pc:sldMk cId="1098233988" sldId="318"/>
            <ac:spMk id="12" creationId="{3A7B691D-946A-4CBA-86D4-F5374CA3D2AE}"/>
          </ac:spMkLst>
        </pc:spChg>
        <pc:spChg chg="add mod">
          <ac:chgData name="Fabricio Amador" userId="25ed550c443a5874" providerId="LiveId" clId="{E4FF04CE-3D2E-4865-893A-E05206EFCBBF}" dt="2019-05-08T10:23:37.223" v="28025" actId="14100"/>
          <ac:spMkLst>
            <pc:docMk/>
            <pc:sldMk cId="1098233988" sldId="318"/>
            <ac:spMk id="14" creationId="{D4CCEB08-4F9F-45F7-A6D0-FAF1C013317B}"/>
          </ac:spMkLst>
        </pc:spChg>
        <pc:spChg chg="del">
          <ac:chgData name="Fabricio Amador" userId="25ed550c443a5874" providerId="LiveId" clId="{E4FF04CE-3D2E-4865-893A-E05206EFCBBF}" dt="2019-05-08T10:08:09.744" v="27448" actId="478"/>
          <ac:spMkLst>
            <pc:docMk/>
            <pc:sldMk cId="1098233988" sldId="318"/>
            <ac:spMk id="15" creationId="{851CC608-D56C-41FF-96A1-120012B59B7B}"/>
          </ac:spMkLst>
        </pc:spChg>
        <pc:spChg chg="del">
          <ac:chgData name="Fabricio Amador" userId="25ed550c443a5874" providerId="LiveId" clId="{E4FF04CE-3D2E-4865-893A-E05206EFCBBF}" dt="2019-05-08T10:08:11.606" v="27449" actId="478"/>
          <ac:spMkLst>
            <pc:docMk/>
            <pc:sldMk cId="1098233988" sldId="318"/>
            <ac:spMk id="16" creationId="{3309F02B-BD9D-43FC-A75A-90E63ACE7640}"/>
          </ac:spMkLst>
        </pc:spChg>
        <pc:spChg chg="del">
          <ac:chgData name="Fabricio Amador" userId="25ed550c443a5874" providerId="LiveId" clId="{E4FF04CE-3D2E-4865-893A-E05206EFCBBF}" dt="2019-05-08T10:08:12.757" v="27450" actId="478"/>
          <ac:spMkLst>
            <pc:docMk/>
            <pc:sldMk cId="1098233988" sldId="318"/>
            <ac:spMk id="17" creationId="{1100E487-31CD-483F-AA0D-CA6F023F46E3}"/>
          </ac:spMkLst>
        </pc:spChg>
        <pc:spChg chg="add del mod">
          <ac:chgData name="Fabricio Amador" userId="25ed550c443a5874" providerId="LiveId" clId="{E4FF04CE-3D2E-4865-893A-E05206EFCBBF}" dt="2019-05-08T10:18:40.864" v="27824" actId="478"/>
          <ac:spMkLst>
            <pc:docMk/>
            <pc:sldMk cId="1098233988" sldId="318"/>
            <ac:spMk id="18" creationId="{0085669C-6EB5-43C6-8890-720FBA9A46E6}"/>
          </ac:spMkLst>
        </pc:spChg>
        <pc:spChg chg="add mod">
          <ac:chgData name="Fabricio Amador" userId="25ed550c443a5874" providerId="LiveId" clId="{E4FF04CE-3D2E-4865-893A-E05206EFCBBF}" dt="2019-05-08T10:23:02.192" v="28019" actId="14100"/>
          <ac:spMkLst>
            <pc:docMk/>
            <pc:sldMk cId="1098233988" sldId="318"/>
            <ac:spMk id="19" creationId="{2DD35823-F64A-4AAB-8314-8DDA53248C98}"/>
          </ac:spMkLst>
        </pc:spChg>
        <pc:spChg chg="add mod">
          <ac:chgData name="Fabricio Amador" userId="25ed550c443a5874" providerId="LiveId" clId="{E4FF04CE-3D2E-4865-893A-E05206EFCBBF}" dt="2019-05-08T10:23:33.587" v="28024" actId="14100"/>
          <ac:spMkLst>
            <pc:docMk/>
            <pc:sldMk cId="1098233988" sldId="318"/>
            <ac:spMk id="20" creationId="{CC6E1B68-418A-444E-A6EA-75C8341236CC}"/>
          </ac:spMkLst>
        </pc:spChg>
        <pc:spChg chg="add del mod">
          <ac:chgData name="Fabricio Amador" userId="25ed550c443a5874" providerId="LiveId" clId="{E4FF04CE-3D2E-4865-893A-E05206EFCBBF}" dt="2019-05-08T10:21:29.999" v="28000" actId="478"/>
          <ac:spMkLst>
            <pc:docMk/>
            <pc:sldMk cId="1098233988" sldId="318"/>
            <ac:spMk id="21" creationId="{A37A236B-BC61-4ED1-B57D-95C55759E345}"/>
          </ac:spMkLst>
        </pc:spChg>
        <pc:spChg chg="add mod">
          <ac:chgData name="Fabricio Amador" userId="25ed550c443a5874" providerId="LiveId" clId="{E4FF04CE-3D2E-4865-893A-E05206EFCBBF}" dt="2019-05-08T10:23:29.141" v="28023" actId="14100"/>
          <ac:spMkLst>
            <pc:docMk/>
            <pc:sldMk cId="1098233988" sldId="318"/>
            <ac:spMk id="22" creationId="{8C6D1678-9E3D-4EB8-B809-BB7281766B17}"/>
          </ac:spMkLst>
        </pc:spChg>
        <pc:spChg chg="add mod">
          <ac:chgData name="Fabricio Amador" userId="25ed550c443a5874" providerId="LiveId" clId="{E4FF04CE-3D2E-4865-893A-E05206EFCBBF}" dt="2019-05-08T10:22:52.185" v="28016" actId="14100"/>
          <ac:spMkLst>
            <pc:docMk/>
            <pc:sldMk cId="1098233988" sldId="318"/>
            <ac:spMk id="23" creationId="{9B754D83-D29E-461E-BDCA-AF52A94B64CE}"/>
          </ac:spMkLst>
        </pc:spChg>
        <pc:spChg chg="add mod">
          <ac:chgData name="Fabricio Amador" userId="25ed550c443a5874" providerId="LiveId" clId="{E4FF04CE-3D2E-4865-893A-E05206EFCBBF}" dt="2019-05-08T10:22:35.547" v="28011" actId="14100"/>
          <ac:spMkLst>
            <pc:docMk/>
            <pc:sldMk cId="1098233988" sldId="318"/>
            <ac:spMk id="24" creationId="{69BC082B-20F1-4D14-BB19-D53B1426B7FF}"/>
          </ac:spMkLst>
        </pc:spChg>
        <pc:picChg chg="add mod">
          <ac:chgData name="Fabricio Amador" userId="25ed550c443a5874" providerId="LiveId" clId="{E4FF04CE-3D2E-4865-893A-E05206EFCBBF}" dt="2019-05-08T10:15:10.072" v="27495" actId="1076"/>
          <ac:picMkLst>
            <pc:docMk/>
            <pc:sldMk cId="1098233988" sldId="318"/>
            <ac:picMk id="2" creationId="{D6BC463A-6029-4DD1-A6E2-9F2C2E59FC14}"/>
          </ac:picMkLst>
        </pc:picChg>
        <pc:picChg chg="del">
          <ac:chgData name="Fabricio Amador" userId="25ed550c443a5874" providerId="LiveId" clId="{E4FF04CE-3D2E-4865-893A-E05206EFCBBF}" dt="2019-05-08T10:08:08.588" v="27447" actId="478"/>
          <ac:picMkLst>
            <pc:docMk/>
            <pc:sldMk cId="1098233988" sldId="318"/>
            <ac:picMk id="13" creationId="{08C43E79-03E1-4F60-B51D-272292243685}"/>
          </ac:picMkLst>
        </pc:picChg>
      </pc:sldChg>
      <pc:sldChg chg="addSp modSp add">
        <pc:chgData name="Fabricio Amador" userId="25ed550c443a5874" providerId="LiveId" clId="{E4FF04CE-3D2E-4865-893A-E05206EFCBBF}" dt="2019-05-08T11:11:55.983" v="28854" actId="1076"/>
        <pc:sldMkLst>
          <pc:docMk/>
          <pc:sldMk cId="755633794" sldId="319"/>
        </pc:sldMkLst>
        <pc:spChg chg="mod">
          <ac:chgData name="Fabricio Amador" userId="25ed550c443a5874" providerId="LiveId" clId="{E4FF04CE-3D2E-4865-893A-E05206EFCBBF}" dt="2019-05-08T11:04:19.177" v="28732" actId="1076"/>
          <ac:spMkLst>
            <pc:docMk/>
            <pc:sldMk cId="755633794" sldId="319"/>
            <ac:spMk id="2" creationId="{2AE7E4B2-2DD1-41AC-BDFD-A93414790263}"/>
          </ac:spMkLst>
        </pc:spChg>
        <pc:spChg chg="add mod">
          <ac:chgData name="Fabricio Amador" userId="25ed550c443a5874" providerId="LiveId" clId="{E4FF04CE-3D2E-4865-893A-E05206EFCBBF}" dt="2019-05-08T11:11:48.646" v="28853" actId="1076"/>
          <ac:spMkLst>
            <pc:docMk/>
            <pc:sldMk cId="755633794" sldId="319"/>
            <ac:spMk id="4" creationId="{D1C553B2-F23F-44BD-9CB6-EA4D316340C9}"/>
          </ac:spMkLst>
        </pc:spChg>
        <pc:spChg chg="add mod">
          <ac:chgData name="Fabricio Amador" userId="25ed550c443a5874" providerId="LiveId" clId="{E4FF04CE-3D2E-4865-893A-E05206EFCBBF}" dt="2019-05-08T11:11:55.983" v="28854" actId="1076"/>
          <ac:spMkLst>
            <pc:docMk/>
            <pc:sldMk cId="755633794" sldId="319"/>
            <ac:spMk id="5" creationId="{8632BDF1-5F63-4E16-BEC7-A2442E373E13}"/>
          </ac:spMkLst>
        </pc:spChg>
        <pc:picChg chg="add mod">
          <ac:chgData name="Fabricio Amador" userId="25ed550c443a5874" providerId="LiveId" clId="{E4FF04CE-3D2E-4865-893A-E05206EFCBBF}" dt="2019-05-08T11:11:45.441" v="28852" actId="14100"/>
          <ac:picMkLst>
            <pc:docMk/>
            <pc:sldMk cId="755633794" sldId="319"/>
            <ac:picMk id="3" creationId="{A0427DEA-6249-44CC-A58D-4CAA1C408439}"/>
          </ac:picMkLst>
        </pc:picChg>
      </pc:sldChg>
      <pc:sldChg chg="addSp delSp modSp add">
        <pc:chgData name="Fabricio Amador" userId="25ed550c443a5874" providerId="LiveId" clId="{E4FF04CE-3D2E-4865-893A-E05206EFCBBF}" dt="2019-05-08T11:19:04.391" v="28956" actId="1076"/>
        <pc:sldMkLst>
          <pc:docMk/>
          <pc:sldMk cId="2639172224" sldId="320"/>
        </pc:sldMkLst>
        <pc:spChg chg="del">
          <ac:chgData name="Fabricio Amador" userId="25ed550c443a5874" providerId="LiveId" clId="{E4FF04CE-3D2E-4865-893A-E05206EFCBBF}" dt="2019-05-08T11:15:19.194" v="28856"/>
          <ac:spMkLst>
            <pc:docMk/>
            <pc:sldMk cId="2639172224" sldId="320"/>
            <ac:spMk id="2" creationId="{3B95FC21-EF31-430E-91D1-25F5DCC7E281}"/>
          </ac:spMkLst>
        </pc:spChg>
        <pc:spChg chg="add mod">
          <ac:chgData name="Fabricio Amador" userId="25ed550c443a5874" providerId="LiveId" clId="{E4FF04CE-3D2E-4865-893A-E05206EFCBBF}" dt="2019-05-08T11:17:06.302" v="28910" actId="14100"/>
          <ac:spMkLst>
            <pc:docMk/>
            <pc:sldMk cId="2639172224" sldId="320"/>
            <ac:spMk id="4" creationId="{97613E1C-CFDF-4005-81AE-E55E9AE46B0B}"/>
          </ac:spMkLst>
        </pc:spChg>
        <pc:spChg chg="add mod">
          <ac:chgData name="Fabricio Amador" userId="25ed550c443a5874" providerId="LiveId" clId="{E4FF04CE-3D2E-4865-893A-E05206EFCBBF}" dt="2019-05-08T11:19:04.391" v="28956" actId="1076"/>
          <ac:spMkLst>
            <pc:docMk/>
            <pc:sldMk cId="2639172224" sldId="320"/>
            <ac:spMk id="5" creationId="{F2C6606B-5662-4A86-93C1-9D7EDB98B9E4}"/>
          </ac:spMkLst>
        </pc:spChg>
        <pc:picChg chg="add mod">
          <ac:chgData name="Fabricio Amador" userId="25ed550c443a5874" providerId="LiveId" clId="{E4FF04CE-3D2E-4865-893A-E05206EFCBBF}" dt="2019-05-08T11:15:34.065" v="28860" actId="1076"/>
          <ac:picMkLst>
            <pc:docMk/>
            <pc:sldMk cId="2639172224" sldId="320"/>
            <ac:picMk id="3" creationId="{F2AB7F4C-F8F3-484B-A53C-EA86477A1F25}"/>
          </ac:picMkLst>
        </pc:picChg>
      </pc:sldChg>
      <pc:sldChg chg="addSp delSp modSp add">
        <pc:chgData name="Fabricio Amador" userId="25ed550c443a5874" providerId="LiveId" clId="{E4FF04CE-3D2E-4865-893A-E05206EFCBBF}" dt="2019-05-08T11:30:24.653" v="29518" actId="14100"/>
        <pc:sldMkLst>
          <pc:docMk/>
          <pc:sldMk cId="2287436133" sldId="321"/>
        </pc:sldMkLst>
        <pc:spChg chg="mod">
          <ac:chgData name="Fabricio Amador" userId="25ed550c443a5874" providerId="LiveId" clId="{E4FF04CE-3D2E-4865-893A-E05206EFCBBF}" dt="2019-05-08T11:25:18.329" v="29112" actId="1076"/>
          <ac:spMkLst>
            <pc:docMk/>
            <pc:sldMk cId="2287436133" sldId="321"/>
            <ac:spMk id="2" creationId="{1A358971-BEF3-446A-B7B1-732C2F35DFD3}"/>
          </ac:spMkLst>
        </pc:spChg>
        <pc:spChg chg="add mod">
          <ac:chgData name="Fabricio Amador" userId="25ed550c443a5874" providerId="LiveId" clId="{E4FF04CE-3D2E-4865-893A-E05206EFCBBF}" dt="2019-05-08T11:26:53.805" v="29298" actId="20577"/>
          <ac:spMkLst>
            <pc:docMk/>
            <pc:sldMk cId="2287436133" sldId="321"/>
            <ac:spMk id="5" creationId="{27FA814D-7B39-4ADC-B245-1150B317A7CC}"/>
          </ac:spMkLst>
        </pc:spChg>
        <pc:spChg chg="add mod">
          <ac:chgData name="Fabricio Amador" userId="25ed550c443a5874" providerId="LiveId" clId="{E4FF04CE-3D2E-4865-893A-E05206EFCBBF}" dt="2019-05-08T11:30:24.653" v="29518" actId="14100"/>
          <ac:spMkLst>
            <pc:docMk/>
            <pc:sldMk cId="2287436133" sldId="321"/>
            <ac:spMk id="6" creationId="{1D0F33C1-D6A3-4EA2-A969-E05AF0AE844B}"/>
          </ac:spMkLst>
        </pc:spChg>
        <pc:picChg chg="add mod">
          <ac:chgData name="Fabricio Amador" userId="25ed550c443a5874" providerId="LiveId" clId="{E4FF04CE-3D2E-4865-893A-E05206EFCBBF}" dt="2019-05-08T11:25:50.391" v="29118" actId="14100"/>
          <ac:picMkLst>
            <pc:docMk/>
            <pc:sldMk cId="2287436133" sldId="321"/>
            <ac:picMk id="3" creationId="{7C85FF27-C7BC-48A5-A22F-20EF661ED874}"/>
          </ac:picMkLst>
        </pc:picChg>
        <pc:picChg chg="add del">
          <ac:chgData name="Fabricio Amador" userId="25ed550c443a5874" providerId="LiveId" clId="{E4FF04CE-3D2E-4865-893A-E05206EFCBBF}" dt="2019-05-08T11:25:33.789" v="29116"/>
          <ac:picMkLst>
            <pc:docMk/>
            <pc:sldMk cId="2287436133" sldId="321"/>
            <ac:picMk id="4" creationId="{6EE0E3CD-8544-4011-A1F1-752481F56841}"/>
          </ac:picMkLst>
        </pc:picChg>
      </pc:sldChg>
      <pc:sldChg chg="add del">
        <pc:chgData name="Fabricio Amador" userId="25ed550c443a5874" providerId="LiveId" clId="{E4FF04CE-3D2E-4865-893A-E05206EFCBBF}" dt="2019-05-08T11:39:58.534" v="29589" actId="2696"/>
        <pc:sldMkLst>
          <pc:docMk/>
          <pc:sldMk cId="3382060648" sldId="322"/>
        </pc:sldMkLst>
      </pc:sldChg>
      <pc:sldChg chg="add del">
        <pc:chgData name="Fabricio Amador" userId="25ed550c443a5874" providerId="LiveId" clId="{E4FF04CE-3D2E-4865-893A-E05206EFCBBF}" dt="2019-05-08T11:39:59.554" v="29590" actId="2696"/>
        <pc:sldMkLst>
          <pc:docMk/>
          <pc:sldMk cId="1195465664" sldId="323"/>
        </pc:sldMkLst>
      </pc:sldChg>
      <pc:sldChg chg="add del">
        <pc:chgData name="Fabricio Amador" userId="25ed550c443a5874" providerId="LiveId" clId="{E4FF04CE-3D2E-4865-893A-E05206EFCBBF}" dt="2019-05-08T11:40:02.407" v="29591" actId="2696"/>
        <pc:sldMkLst>
          <pc:docMk/>
          <pc:sldMk cId="2283625245" sldId="324"/>
        </pc:sldMkLst>
      </pc:sldChg>
      <pc:sldChg chg="addSp delSp modSp add">
        <pc:chgData name="Fabricio Amador" userId="25ed550c443a5874" providerId="LiveId" clId="{E4FF04CE-3D2E-4865-893A-E05206EFCBBF}" dt="2019-05-08T11:38:18.119" v="29568" actId="14100"/>
        <pc:sldMkLst>
          <pc:docMk/>
          <pc:sldMk cId="3765632670" sldId="325"/>
        </pc:sldMkLst>
        <pc:spChg chg="add del">
          <ac:chgData name="Fabricio Amador" userId="25ed550c443a5874" providerId="LiveId" clId="{E4FF04CE-3D2E-4865-893A-E05206EFCBBF}" dt="2019-05-08T11:35:25.749" v="29534" actId="478"/>
          <ac:spMkLst>
            <pc:docMk/>
            <pc:sldMk cId="3765632670" sldId="325"/>
            <ac:spMk id="3" creationId="{9EF406C4-DC56-49CB-9A86-B3CFAF04979F}"/>
          </ac:spMkLst>
        </pc:spChg>
        <pc:spChg chg="add del mod">
          <ac:chgData name="Fabricio Amador" userId="25ed550c443a5874" providerId="LiveId" clId="{E4FF04CE-3D2E-4865-893A-E05206EFCBBF}" dt="2019-05-08T11:35:28.559" v="29536" actId="478"/>
          <ac:spMkLst>
            <pc:docMk/>
            <pc:sldMk cId="3765632670" sldId="325"/>
            <ac:spMk id="5" creationId="{60989CC7-3FE1-40B6-A944-2839D36E7F56}"/>
          </ac:spMkLst>
        </pc:spChg>
        <pc:spChg chg="add del">
          <ac:chgData name="Fabricio Amador" userId="25ed550c443a5874" providerId="LiveId" clId="{E4FF04CE-3D2E-4865-893A-E05206EFCBBF}" dt="2019-05-08T11:35:29.962" v="29537" actId="478"/>
          <ac:spMkLst>
            <pc:docMk/>
            <pc:sldMk cId="3765632670" sldId="325"/>
            <ac:spMk id="6" creationId="{E682A21D-8A63-4D82-BD2B-132C413668F6}"/>
          </ac:spMkLst>
        </pc:spChg>
        <pc:spChg chg="add mod">
          <ac:chgData name="Fabricio Amador" userId="25ed550c443a5874" providerId="LiveId" clId="{E4FF04CE-3D2E-4865-893A-E05206EFCBBF}" dt="2019-05-08T11:37:05.037" v="29556" actId="14100"/>
          <ac:spMkLst>
            <pc:docMk/>
            <pc:sldMk cId="3765632670" sldId="325"/>
            <ac:spMk id="7" creationId="{B6BDB36C-F303-4FEC-BFAC-CD76AEE2BDD6}"/>
          </ac:spMkLst>
        </pc:spChg>
        <pc:spChg chg="add mod">
          <ac:chgData name="Fabricio Amador" userId="25ed550c443a5874" providerId="LiveId" clId="{E4FF04CE-3D2E-4865-893A-E05206EFCBBF}" dt="2019-05-08T11:38:18.119" v="29568" actId="14100"/>
          <ac:spMkLst>
            <pc:docMk/>
            <pc:sldMk cId="3765632670" sldId="325"/>
            <ac:spMk id="8" creationId="{C7BC3C1E-EC6A-4482-91A6-AAD430613458}"/>
          </ac:spMkLst>
        </pc:spChg>
        <pc:spChg chg="add mod">
          <ac:chgData name="Fabricio Amador" userId="25ed550c443a5874" providerId="LiveId" clId="{E4FF04CE-3D2E-4865-893A-E05206EFCBBF}" dt="2019-05-08T11:37:39.744" v="29560" actId="14100"/>
          <ac:spMkLst>
            <pc:docMk/>
            <pc:sldMk cId="3765632670" sldId="325"/>
            <ac:spMk id="9" creationId="{F4B45C24-8C50-4E00-90F9-C9A6850AE9C3}"/>
          </ac:spMkLst>
        </pc:spChg>
        <pc:spChg chg="add mod">
          <ac:chgData name="Fabricio Amador" userId="25ed550c443a5874" providerId="LiveId" clId="{E4FF04CE-3D2E-4865-893A-E05206EFCBBF}" dt="2019-05-08T11:38:15.396" v="29567" actId="1076"/>
          <ac:spMkLst>
            <pc:docMk/>
            <pc:sldMk cId="3765632670" sldId="325"/>
            <ac:spMk id="10" creationId="{416F94A4-75AB-4986-8176-824406D8A87E}"/>
          </ac:spMkLst>
        </pc:spChg>
        <pc:spChg chg="add del mod">
          <ac:chgData name="Fabricio Amador" userId="25ed550c443a5874" providerId="LiveId" clId="{E4FF04CE-3D2E-4865-893A-E05206EFCBBF}" dt="2019-05-08T11:38:02.340" v="29565" actId="478"/>
          <ac:spMkLst>
            <pc:docMk/>
            <pc:sldMk cId="3765632670" sldId="325"/>
            <ac:spMk id="11" creationId="{BAA7C95A-A4F8-4E26-A353-6DB615C0AFA5}"/>
          </ac:spMkLst>
        </pc:spChg>
        <pc:spChg chg="add del">
          <ac:chgData name="Fabricio Amador" userId="25ed550c443a5874" providerId="LiveId" clId="{E4FF04CE-3D2E-4865-893A-E05206EFCBBF}" dt="2019-05-08T11:38:04.667" v="29566" actId="478"/>
          <ac:spMkLst>
            <pc:docMk/>
            <pc:sldMk cId="3765632670" sldId="325"/>
            <ac:spMk id="12" creationId="{A4D17848-AAB5-4CC1-B321-11294E7D09BC}"/>
          </ac:spMkLst>
        </pc:spChg>
        <pc:picChg chg="add del">
          <ac:chgData name="Fabricio Amador" userId="25ed550c443a5874" providerId="LiveId" clId="{E4FF04CE-3D2E-4865-893A-E05206EFCBBF}" dt="2019-05-08T11:35:24.507" v="29533" actId="478"/>
          <ac:picMkLst>
            <pc:docMk/>
            <pc:sldMk cId="3765632670" sldId="325"/>
            <ac:picMk id="2" creationId="{4190C440-03BC-4A1E-BEE4-9933D92DD7A4}"/>
          </ac:picMkLst>
        </pc:picChg>
        <pc:picChg chg="add mod">
          <ac:chgData name="Fabricio Amador" userId="25ed550c443a5874" providerId="LiveId" clId="{E4FF04CE-3D2E-4865-893A-E05206EFCBBF}" dt="2019-05-08T11:36:47.053" v="29551" actId="1076"/>
          <ac:picMkLst>
            <pc:docMk/>
            <pc:sldMk cId="3765632670" sldId="325"/>
            <ac:picMk id="4" creationId="{2D26A201-D7C5-4B67-8665-254200AB1AB2}"/>
          </ac:picMkLst>
        </pc:picChg>
      </pc:sldChg>
      <pc:sldChg chg="addSp delSp modSp add">
        <pc:chgData name="Fabricio Amador" userId="25ed550c443a5874" providerId="LiveId" clId="{E4FF04CE-3D2E-4865-893A-E05206EFCBBF}" dt="2019-05-08T11:39:03.023" v="29588" actId="14100"/>
        <pc:sldMkLst>
          <pc:docMk/>
          <pc:sldMk cId="3266533814" sldId="326"/>
        </pc:sldMkLst>
        <pc:spChg chg="add del">
          <ac:chgData name="Fabricio Amador" userId="25ed550c443a5874" providerId="LiveId" clId="{E4FF04CE-3D2E-4865-893A-E05206EFCBBF}" dt="2019-05-08T11:38:30.139" v="29570" actId="478"/>
          <ac:spMkLst>
            <pc:docMk/>
            <pc:sldMk cId="3266533814" sldId="326"/>
            <ac:spMk id="3" creationId="{4129B5D2-C2A3-4679-AC4E-95F4EE58795C}"/>
          </ac:spMkLst>
        </pc:spChg>
        <pc:spChg chg="add del">
          <ac:chgData name="Fabricio Amador" userId="25ed550c443a5874" providerId="LiveId" clId="{E4FF04CE-3D2E-4865-893A-E05206EFCBBF}" dt="2019-05-08T11:38:31.100" v="29571" actId="478"/>
          <ac:spMkLst>
            <pc:docMk/>
            <pc:sldMk cId="3266533814" sldId="326"/>
            <ac:spMk id="5" creationId="{DED5A934-F860-43BA-A576-F087F74141FA}"/>
          </ac:spMkLst>
        </pc:spChg>
        <pc:spChg chg="add del">
          <ac:chgData name="Fabricio Amador" userId="25ed550c443a5874" providerId="LiveId" clId="{E4FF04CE-3D2E-4865-893A-E05206EFCBBF}" dt="2019-05-08T11:38:33.237" v="29572" actId="478"/>
          <ac:spMkLst>
            <pc:docMk/>
            <pc:sldMk cId="3266533814" sldId="326"/>
            <ac:spMk id="6" creationId="{A7943C13-128E-45BB-9D31-B27A7929A069}"/>
          </ac:spMkLst>
        </pc:spChg>
        <pc:spChg chg="add del">
          <ac:chgData name="Fabricio Amador" userId="25ed550c443a5874" providerId="LiveId" clId="{E4FF04CE-3D2E-4865-893A-E05206EFCBBF}" dt="2019-05-08T11:38:34.121" v="29573" actId="478"/>
          <ac:spMkLst>
            <pc:docMk/>
            <pc:sldMk cId="3266533814" sldId="326"/>
            <ac:spMk id="7" creationId="{EB3FC43C-07E6-4B51-8245-66FCFEB7D9C8}"/>
          </ac:spMkLst>
        </pc:spChg>
        <pc:spChg chg="add del mod">
          <ac:chgData name="Fabricio Amador" userId="25ed550c443a5874" providerId="LiveId" clId="{E4FF04CE-3D2E-4865-893A-E05206EFCBBF}" dt="2019-05-08T11:38:40.645" v="29577" actId="478"/>
          <ac:spMkLst>
            <pc:docMk/>
            <pc:sldMk cId="3266533814" sldId="326"/>
            <ac:spMk id="8" creationId="{1EAB152E-2AE0-422D-8735-D512A8A40619}"/>
          </ac:spMkLst>
        </pc:spChg>
        <pc:spChg chg="add del mod">
          <ac:chgData name="Fabricio Amador" userId="25ed550c443a5874" providerId="LiveId" clId="{E4FF04CE-3D2E-4865-893A-E05206EFCBBF}" dt="2019-05-08T11:38:42.004" v="29578" actId="478"/>
          <ac:spMkLst>
            <pc:docMk/>
            <pc:sldMk cId="3266533814" sldId="326"/>
            <ac:spMk id="9" creationId="{B67D31D7-632F-4D8A-B700-A7753FEA11B5}"/>
          </ac:spMkLst>
        </pc:spChg>
        <pc:spChg chg="add del">
          <ac:chgData name="Fabricio Amador" userId="25ed550c443a5874" providerId="LiveId" clId="{E4FF04CE-3D2E-4865-893A-E05206EFCBBF}" dt="2019-05-08T11:38:46.077" v="29579" actId="478"/>
          <ac:spMkLst>
            <pc:docMk/>
            <pc:sldMk cId="3266533814" sldId="326"/>
            <ac:spMk id="10" creationId="{D0BCF6CB-2285-4CE1-A9F9-7EF2FCAB3A2B}"/>
          </ac:spMkLst>
        </pc:spChg>
        <pc:spChg chg="add mod">
          <ac:chgData name="Fabricio Amador" userId="25ed550c443a5874" providerId="LiveId" clId="{E4FF04CE-3D2E-4865-893A-E05206EFCBBF}" dt="2019-05-08T11:38:58.039" v="29586" actId="14100"/>
          <ac:spMkLst>
            <pc:docMk/>
            <pc:sldMk cId="3266533814" sldId="326"/>
            <ac:spMk id="11" creationId="{99D5012C-E80C-4EC4-B273-2CD0A390BB84}"/>
          </ac:spMkLst>
        </pc:spChg>
        <pc:spChg chg="add mod">
          <ac:chgData name="Fabricio Amador" userId="25ed550c443a5874" providerId="LiveId" clId="{E4FF04CE-3D2E-4865-893A-E05206EFCBBF}" dt="2019-05-08T11:39:03.023" v="29588" actId="14100"/>
          <ac:spMkLst>
            <pc:docMk/>
            <pc:sldMk cId="3266533814" sldId="326"/>
            <ac:spMk id="12" creationId="{CA887CCE-5F72-42C5-82E8-F0D74C6D5F4C}"/>
          </ac:spMkLst>
        </pc:spChg>
        <pc:picChg chg="add del">
          <ac:chgData name="Fabricio Amador" userId="25ed550c443a5874" providerId="LiveId" clId="{E4FF04CE-3D2E-4865-893A-E05206EFCBBF}" dt="2019-05-08T11:38:29.043" v="29569" actId="478"/>
          <ac:picMkLst>
            <pc:docMk/>
            <pc:sldMk cId="3266533814" sldId="326"/>
            <ac:picMk id="2" creationId="{B43A995D-1C26-413A-9AF3-2118673B0645}"/>
          </ac:picMkLst>
        </pc:picChg>
        <pc:picChg chg="add mod">
          <ac:chgData name="Fabricio Amador" userId="25ed550c443a5874" providerId="LiveId" clId="{E4FF04CE-3D2E-4865-893A-E05206EFCBBF}" dt="2019-05-08T11:38:52.961" v="29584" actId="14100"/>
          <ac:picMkLst>
            <pc:docMk/>
            <pc:sldMk cId="3266533814" sldId="326"/>
            <ac:picMk id="4" creationId="{0573A801-06C3-40CF-B823-57D37727DEF4}"/>
          </ac:picMkLst>
        </pc:picChg>
      </pc:sldChg>
      <pc:sldChg chg="addSp modSp add">
        <pc:chgData name="Fabricio Amador" userId="25ed550c443a5874" providerId="LiveId" clId="{E4FF04CE-3D2E-4865-893A-E05206EFCBBF}" dt="2019-05-09T11:10:07.508" v="29637" actId="1076"/>
        <pc:sldMkLst>
          <pc:docMk/>
          <pc:sldMk cId="1287158615" sldId="327"/>
        </pc:sldMkLst>
        <pc:spChg chg="mod">
          <ac:chgData name="Fabricio Amador" userId="25ed550c443a5874" providerId="LiveId" clId="{E4FF04CE-3D2E-4865-893A-E05206EFCBBF}" dt="2019-05-09T11:09:43.072" v="29626" actId="20577"/>
          <ac:spMkLst>
            <pc:docMk/>
            <pc:sldMk cId="1287158615" sldId="327"/>
            <ac:spMk id="2" creationId="{14C6EFDE-90E5-4AC9-8FC9-C5C00C10E668}"/>
          </ac:spMkLst>
        </pc:spChg>
        <pc:picChg chg="add mod">
          <ac:chgData name="Fabricio Amador" userId="25ed550c443a5874" providerId="LiveId" clId="{E4FF04CE-3D2E-4865-893A-E05206EFCBBF}" dt="2019-05-09T11:10:07.508" v="29637" actId="1076"/>
          <ac:picMkLst>
            <pc:docMk/>
            <pc:sldMk cId="1287158615" sldId="327"/>
            <ac:picMk id="4" creationId="{05AB3963-DEBD-4C4D-928E-2E11FA96D64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FE1D7-1DBD-441F-97F3-8D6DD2888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C40D541-7715-481F-9D07-0DC52CA39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040BD8F-DA5B-4761-BDEE-540F2CF9CEC0}"/>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CEE1E30F-D4BC-4BB1-A4A2-A13949825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B7FD80-CB28-4C79-882F-08E94DA3E0BD}"/>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343154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7302B-667B-4B58-9D1B-7CED0BDB7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FBB0784-A025-400B-ACB8-CEBA04972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88F578-D319-4D2F-92E0-48FBCACCD649}"/>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4A54CBD9-9B27-47B5-B877-9F49559CC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6B7DB0-80D8-4958-BB17-724CA2267E0C}"/>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242469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8B311E6-1D49-4782-9DE9-4444D5F4F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3B1513-BB0F-465A-B01F-992748515A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EF012C-5CF5-4513-A0E2-A1D84C75EEA9}"/>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300E2735-4DD8-4DC3-AD7D-E9D9BB548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C71F03-25CA-4777-8FC9-F008146D347A}"/>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189156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0C00C-2469-4F79-A28F-304EB3AAC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7C8DBA6-E537-4E40-B0EF-373B9CDB0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2998DBA-FEC6-4956-BAB2-F975B4F6CE4C}"/>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884A2946-AD48-4DD8-8E95-C14F27D8F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3D7438-C882-479C-8317-3A5428EF2467}"/>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409438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F329E-0452-4102-A131-BB8E64FE8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2353F8C-7D6D-448B-946F-A8C156D6F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EADBA73-10A4-43CB-9E63-39DAD4B523E9}"/>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AEA7AB78-C8EA-4FB8-964E-02D45A55B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FEB96E-285D-4960-97DB-81B8479B8A29}"/>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47178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AB152-DACD-4881-8325-FA79620C7E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72C12BE-F987-4A23-BB8A-7D22B9BD3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9182974-64A3-4764-B064-F2D5B97FC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32354E8-F5E5-4271-90AC-47058086D28C}"/>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6" name="Footer Placeholder 5">
            <a:extLst>
              <a:ext uri="{FF2B5EF4-FFF2-40B4-BE49-F238E27FC236}">
                <a16:creationId xmlns:a16="http://schemas.microsoft.com/office/drawing/2014/main" xmlns="" id="{DB2C21CE-4DDA-4C20-A8AF-15F09FFEF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7CE8EF-B888-40A5-AA0A-FFACF19715AC}"/>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196879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33EEE-94E5-4EDD-8023-2344EBD33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2E8A5E1-1340-4309-9744-31B3A769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71DCDBA-E4A4-46AC-8E83-8683E61F6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4934BFE-CCC4-4BEF-B13D-A1EE9020A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2207A-7823-4BD1-B86D-113188932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2EC3FA8-8945-4261-A0C4-65EEDE62C86E}"/>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8" name="Footer Placeholder 7">
            <a:extLst>
              <a:ext uri="{FF2B5EF4-FFF2-40B4-BE49-F238E27FC236}">
                <a16:creationId xmlns:a16="http://schemas.microsoft.com/office/drawing/2014/main" xmlns="" id="{22F8250A-2CF0-4888-A1CF-4CC10E6E8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2361A0-3EBC-4F96-8A9E-2D11A1224245}"/>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11492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D6BB8-C91B-464B-8D22-EE040200D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43D2C24-CA17-406F-9A27-82709659DA67}"/>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4" name="Footer Placeholder 3">
            <a:extLst>
              <a:ext uri="{FF2B5EF4-FFF2-40B4-BE49-F238E27FC236}">
                <a16:creationId xmlns:a16="http://schemas.microsoft.com/office/drawing/2014/main" xmlns="" id="{BA68AFA0-0836-4467-9204-7B27BE221E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0C3E21-EA6E-4D04-8508-6244E990F24A}"/>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295791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1FDA576-5348-4C60-848D-DA40171DEE26}"/>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3" name="Footer Placeholder 2">
            <a:extLst>
              <a:ext uri="{FF2B5EF4-FFF2-40B4-BE49-F238E27FC236}">
                <a16:creationId xmlns:a16="http://schemas.microsoft.com/office/drawing/2014/main" xmlns="" id="{CF2DADDB-29DD-4F9D-A47A-3BD5AB334E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FC8EE10-7C73-4914-A9A1-2EB2B5CF6A58}"/>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342761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D6470-E337-4B73-ABF8-7ECCD6E8B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EBAFEFD-ACBA-44C0-97C9-8D9630293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9B6B9D2-8644-4158-ADFF-B5027D9ED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181FA3-E744-4810-8E6E-622992F28F58}"/>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6" name="Footer Placeholder 5">
            <a:extLst>
              <a:ext uri="{FF2B5EF4-FFF2-40B4-BE49-F238E27FC236}">
                <a16:creationId xmlns:a16="http://schemas.microsoft.com/office/drawing/2014/main" xmlns="" id="{3C4A321F-0AC8-4589-89F2-133DA3E9A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D353D9-2846-47AF-839A-E6EA49E30337}"/>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356657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0617F-F7C4-4EBF-899F-F828FC9FC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139F947-3D40-4A07-9B49-590D576EE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E57B550-1A6C-449D-89E5-F25EAB313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2F911AC-AE0E-4D09-BD1F-20EB363F4B14}"/>
              </a:ext>
            </a:extLst>
          </p:cNvPr>
          <p:cNvSpPr>
            <a:spLocks noGrp="1"/>
          </p:cNvSpPr>
          <p:nvPr>
            <p:ph type="dt" sz="half" idx="10"/>
          </p:nvPr>
        </p:nvSpPr>
        <p:spPr/>
        <p:txBody>
          <a:bodyPr/>
          <a:lstStyle/>
          <a:p>
            <a:fld id="{F0E3F6D1-4A44-4EC8-8B6A-391C44FD0E99}" type="datetimeFigureOut">
              <a:rPr lang="en-US" smtClean="0"/>
              <a:t>5/28/2019</a:t>
            </a:fld>
            <a:endParaRPr lang="en-US"/>
          </a:p>
        </p:txBody>
      </p:sp>
      <p:sp>
        <p:nvSpPr>
          <p:cNvPr id="6" name="Footer Placeholder 5">
            <a:extLst>
              <a:ext uri="{FF2B5EF4-FFF2-40B4-BE49-F238E27FC236}">
                <a16:creationId xmlns:a16="http://schemas.microsoft.com/office/drawing/2014/main" xmlns="" id="{96F30B6B-68D2-4DDA-A678-E898696FB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13C176-5283-43B0-B1A0-B7295FF5D0C0}"/>
              </a:ext>
            </a:extLst>
          </p:cNvPr>
          <p:cNvSpPr>
            <a:spLocks noGrp="1"/>
          </p:cNvSpPr>
          <p:nvPr>
            <p:ph type="sldNum" sz="quarter" idx="12"/>
          </p:nvPr>
        </p:nvSpPr>
        <p:spPr/>
        <p:txBody>
          <a:bodyPr/>
          <a:lstStyle/>
          <a:p>
            <a:fld id="{85C18185-130F-456E-920D-23BBD46CC82D}" type="slidenum">
              <a:rPr lang="en-US" smtClean="0"/>
              <a:t>‹Nº›</a:t>
            </a:fld>
            <a:endParaRPr lang="en-US"/>
          </a:p>
        </p:txBody>
      </p:sp>
    </p:spTree>
    <p:extLst>
      <p:ext uri="{BB962C8B-B14F-4D97-AF65-F5344CB8AC3E}">
        <p14:creationId xmlns:p14="http://schemas.microsoft.com/office/powerpoint/2010/main" val="410911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AAD03F-4820-4E84-A2EC-519DCD908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566C53A-97A4-4A1E-9CC4-847F0B977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8CC5DD-1ED2-4BE0-A4ED-DAF93264E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3F6D1-4A44-4EC8-8B6A-391C44FD0E99}" type="datetimeFigureOut">
              <a:rPr lang="en-US" smtClean="0"/>
              <a:t>5/28/2019</a:t>
            </a:fld>
            <a:endParaRPr lang="en-US"/>
          </a:p>
        </p:txBody>
      </p:sp>
      <p:sp>
        <p:nvSpPr>
          <p:cNvPr id="5" name="Footer Placeholder 4">
            <a:extLst>
              <a:ext uri="{FF2B5EF4-FFF2-40B4-BE49-F238E27FC236}">
                <a16:creationId xmlns:a16="http://schemas.microsoft.com/office/drawing/2014/main" xmlns="" id="{F5B87752-929C-4004-A061-9D3D0E22D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451ED64-2F94-477B-B232-3949826F8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18185-130F-456E-920D-23BBD46CC82D}" type="slidenum">
              <a:rPr lang="en-US" smtClean="0"/>
              <a:t>‹Nº›</a:t>
            </a:fld>
            <a:endParaRPr lang="en-US"/>
          </a:p>
        </p:txBody>
      </p:sp>
    </p:spTree>
    <p:extLst>
      <p:ext uri="{BB962C8B-B14F-4D97-AF65-F5344CB8AC3E}">
        <p14:creationId xmlns:p14="http://schemas.microsoft.com/office/powerpoint/2010/main" val="60374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5" Type="http://schemas.openxmlformats.org/officeDocument/2006/relationships/hyperlink" Target="http://localhost:4200/estudiantes" TargetMode="Externa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 Id="rId4" Type="http://schemas.openxmlformats.org/officeDocument/2006/relationships/image" Target="../media/image88.png"/></Relationships>
</file>

<file path=ppt/slides/_rels/slide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444D7-8607-46A1-90B8-D2400174D766}"/>
              </a:ext>
            </a:extLst>
          </p:cNvPr>
          <p:cNvSpPr>
            <a:spLocks noGrp="1"/>
          </p:cNvSpPr>
          <p:nvPr>
            <p:ph type="ctrTitle"/>
          </p:nvPr>
        </p:nvSpPr>
        <p:spPr/>
        <p:txBody>
          <a:bodyPr/>
          <a:lstStyle/>
          <a:p>
            <a:r>
              <a:rPr lang="en-US" dirty="0"/>
              <a:t>Angular</a:t>
            </a:r>
          </a:p>
        </p:txBody>
      </p:sp>
      <p:sp>
        <p:nvSpPr>
          <p:cNvPr id="5" name="Subtitle 4">
            <a:extLst>
              <a:ext uri="{FF2B5EF4-FFF2-40B4-BE49-F238E27FC236}">
                <a16:creationId xmlns:a16="http://schemas.microsoft.com/office/drawing/2014/main" xmlns="" id="{5405C8A2-A9DF-469F-B85E-E6BF0E8C1F01}"/>
              </a:ext>
            </a:extLst>
          </p:cNvPr>
          <p:cNvSpPr>
            <a:spLocks noGrp="1"/>
          </p:cNvSpPr>
          <p:nvPr>
            <p:ph type="subTitle" idx="1"/>
          </p:nvPr>
        </p:nvSpPr>
        <p:spPr/>
        <p:txBody>
          <a:bodyPr>
            <a:normAutofit fontScale="92500"/>
          </a:bodyPr>
          <a:lstStyle/>
          <a:p>
            <a:r>
              <a:rPr lang="es-ES" dirty="0"/>
              <a:t>Framework para aplicaciones web desarrollado en </a:t>
            </a:r>
            <a:r>
              <a:rPr lang="es-ES" dirty="0" err="1"/>
              <a:t>TypeScript</a:t>
            </a:r>
            <a:r>
              <a:rPr lang="es-ES" dirty="0"/>
              <a:t>, de código abierto, mantenido por Google, que se utiliza para crear y mantener aplicaciones web de una sola página. Su objetivo es aumentar las aplicaciones basadas en navegador con capacidad de Modelo Vista Controlador (MVC), en un esfuerzo para hacer que el desarrollo y las pruebas sean más fáciles.</a:t>
            </a:r>
            <a:endParaRPr lang="en-US" dirty="0"/>
          </a:p>
        </p:txBody>
      </p:sp>
    </p:spTree>
    <p:extLst>
      <p:ext uri="{BB962C8B-B14F-4D97-AF65-F5344CB8AC3E}">
        <p14:creationId xmlns:p14="http://schemas.microsoft.com/office/powerpoint/2010/main" val="366930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2D22F-CDDD-446C-9641-8AEB9947E2BE}"/>
              </a:ext>
            </a:extLst>
          </p:cNvPr>
          <p:cNvSpPr>
            <a:spLocks noGrp="1"/>
          </p:cNvSpPr>
          <p:nvPr>
            <p:ph type="title"/>
          </p:nvPr>
        </p:nvSpPr>
        <p:spPr/>
        <p:txBody>
          <a:bodyPr/>
          <a:lstStyle/>
          <a:p>
            <a:r>
              <a:rPr lang="en-US" dirty="0" err="1"/>
              <a:t>Creando</a:t>
            </a:r>
            <a:r>
              <a:rPr lang="en-US" dirty="0"/>
              <a:t> aplicacion</a:t>
            </a:r>
          </a:p>
        </p:txBody>
      </p:sp>
      <p:pic>
        <p:nvPicPr>
          <p:cNvPr id="3" name="Picture 2">
            <a:extLst>
              <a:ext uri="{FF2B5EF4-FFF2-40B4-BE49-F238E27FC236}">
                <a16:creationId xmlns:a16="http://schemas.microsoft.com/office/drawing/2014/main" xmlns="" id="{F5A4C5A0-1B44-4672-B738-52BD3E1BF585}"/>
              </a:ext>
            </a:extLst>
          </p:cNvPr>
          <p:cNvPicPr>
            <a:picLocks noChangeAspect="1"/>
          </p:cNvPicPr>
          <p:nvPr/>
        </p:nvPicPr>
        <p:blipFill>
          <a:blip r:embed="rId2"/>
          <a:stretch>
            <a:fillRect/>
          </a:stretch>
        </p:blipFill>
        <p:spPr>
          <a:xfrm>
            <a:off x="838200" y="1431425"/>
            <a:ext cx="6505575" cy="895350"/>
          </a:xfrm>
          <a:prstGeom prst="rect">
            <a:avLst/>
          </a:prstGeom>
        </p:spPr>
      </p:pic>
      <p:sp>
        <p:nvSpPr>
          <p:cNvPr id="4" name="Callout: Line 3">
            <a:extLst>
              <a:ext uri="{FF2B5EF4-FFF2-40B4-BE49-F238E27FC236}">
                <a16:creationId xmlns:a16="http://schemas.microsoft.com/office/drawing/2014/main" xmlns="" id="{DF4E6C8E-9D65-4ED8-8257-CAA555C25CA3}"/>
              </a:ext>
            </a:extLst>
          </p:cNvPr>
          <p:cNvSpPr/>
          <p:nvPr/>
        </p:nvSpPr>
        <p:spPr>
          <a:xfrm>
            <a:off x="6646579" y="1295145"/>
            <a:ext cx="2053454" cy="791086"/>
          </a:xfrm>
          <a:prstGeom prst="borderCallout1">
            <a:avLst>
              <a:gd name="adj1" fmla="val 51220"/>
              <a:gd name="adj2" fmla="val -1316"/>
              <a:gd name="adj3" fmla="val 84883"/>
              <a:gd name="adj4" fmla="val -9429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Creando</a:t>
            </a:r>
            <a:r>
              <a:rPr lang="en-US" sz="1600" dirty="0">
                <a:solidFill>
                  <a:schemeClr val="tx1"/>
                </a:solidFill>
              </a:rPr>
              <a:t> una aplicacion </a:t>
            </a:r>
            <a:r>
              <a:rPr lang="en-US" sz="1600" dirty="0" err="1">
                <a:solidFill>
                  <a:schemeClr val="tx1"/>
                </a:solidFill>
              </a:rPr>
              <a:t>nueva</a:t>
            </a:r>
            <a:r>
              <a:rPr lang="en-US" sz="1600" dirty="0">
                <a:solidFill>
                  <a:schemeClr val="tx1"/>
                </a:solidFill>
              </a:rPr>
              <a:t> </a:t>
            </a:r>
            <a:r>
              <a:rPr lang="en-US" sz="1600" dirty="0" err="1">
                <a:solidFill>
                  <a:schemeClr val="tx1"/>
                </a:solidFill>
              </a:rPr>
              <a:t>llamada</a:t>
            </a:r>
            <a:r>
              <a:rPr lang="en-US" sz="1600" dirty="0">
                <a:solidFill>
                  <a:schemeClr val="tx1"/>
                </a:solidFill>
              </a:rPr>
              <a:t> </a:t>
            </a:r>
            <a:r>
              <a:rPr lang="en-US" sz="1600" dirty="0" err="1">
                <a:solidFill>
                  <a:schemeClr val="tx1"/>
                </a:solidFill>
              </a:rPr>
              <a:t>AngularApp</a:t>
            </a:r>
            <a:endParaRPr lang="en-US" sz="1600" dirty="0">
              <a:solidFill>
                <a:schemeClr val="tx1"/>
              </a:solidFill>
            </a:endParaRPr>
          </a:p>
        </p:txBody>
      </p:sp>
      <p:sp>
        <p:nvSpPr>
          <p:cNvPr id="5" name="Callout: Line 4">
            <a:extLst>
              <a:ext uri="{FF2B5EF4-FFF2-40B4-BE49-F238E27FC236}">
                <a16:creationId xmlns:a16="http://schemas.microsoft.com/office/drawing/2014/main" xmlns="" id="{833DDAD7-F233-4C82-BDB2-7A400FC7CB29}"/>
              </a:ext>
            </a:extLst>
          </p:cNvPr>
          <p:cNvSpPr/>
          <p:nvPr/>
        </p:nvSpPr>
        <p:spPr>
          <a:xfrm>
            <a:off x="338667" y="2756988"/>
            <a:ext cx="2053454" cy="1036779"/>
          </a:xfrm>
          <a:prstGeom prst="borderCallout1">
            <a:avLst>
              <a:gd name="adj1" fmla="val -5844"/>
              <a:gd name="adj2" fmla="val 55171"/>
              <a:gd name="adj3" fmla="val -57461"/>
              <a:gd name="adj4" fmla="val 7310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Preguntara</a:t>
            </a:r>
            <a:r>
              <a:rPr lang="en-US" sz="1600" dirty="0">
                <a:solidFill>
                  <a:schemeClr val="tx1"/>
                </a:solidFill>
              </a:rPr>
              <a:t> </a:t>
            </a:r>
            <a:r>
              <a:rPr lang="en-US" sz="1600" dirty="0" err="1">
                <a:solidFill>
                  <a:schemeClr val="tx1"/>
                </a:solidFill>
              </a:rPr>
              <a:t>si</a:t>
            </a:r>
            <a:r>
              <a:rPr lang="en-US" sz="1600" dirty="0">
                <a:solidFill>
                  <a:schemeClr val="tx1"/>
                </a:solidFill>
              </a:rPr>
              <a:t> </a:t>
            </a:r>
            <a:r>
              <a:rPr lang="en-US" sz="1600" dirty="0" err="1">
                <a:solidFill>
                  <a:schemeClr val="tx1"/>
                </a:solidFill>
              </a:rPr>
              <a:t>deseamos</a:t>
            </a:r>
            <a:r>
              <a:rPr lang="en-US" sz="1600" dirty="0">
                <a:solidFill>
                  <a:schemeClr val="tx1"/>
                </a:solidFill>
              </a:rPr>
              <a:t> </a:t>
            </a:r>
            <a:r>
              <a:rPr lang="en-US" sz="1600" dirty="0" err="1">
                <a:solidFill>
                  <a:schemeClr val="tx1"/>
                </a:solidFill>
              </a:rPr>
              <a:t>incluir</a:t>
            </a:r>
            <a:r>
              <a:rPr lang="en-US" sz="1600" dirty="0">
                <a:solidFill>
                  <a:schemeClr val="tx1"/>
                </a:solidFill>
              </a:rPr>
              <a:t> el </a:t>
            </a:r>
            <a:r>
              <a:rPr lang="en-US" sz="1600" dirty="0" err="1">
                <a:solidFill>
                  <a:schemeClr val="tx1"/>
                </a:solidFill>
              </a:rPr>
              <a:t>enrutamiento</a:t>
            </a:r>
            <a:r>
              <a:rPr lang="en-US" sz="1600" dirty="0">
                <a:solidFill>
                  <a:schemeClr val="tx1"/>
                </a:solidFill>
              </a:rPr>
              <a:t>, </a:t>
            </a:r>
            <a:r>
              <a:rPr lang="en-US" sz="1600" dirty="0" err="1">
                <a:solidFill>
                  <a:schemeClr val="tx1"/>
                </a:solidFill>
              </a:rPr>
              <a:t>Ingresaremos</a:t>
            </a:r>
            <a:r>
              <a:rPr lang="en-US" sz="1600" dirty="0">
                <a:solidFill>
                  <a:schemeClr val="tx1"/>
                </a:solidFill>
              </a:rPr>
              <a:t> “y”</a:t>
            </a:r>
          </a:p>
        </p:txBody>
      </p:sp>
      <p:pic>
        <p:nvPicPr>
          <p:cNvPr id="6" name="Picture 5">
            <a:extLst>
              <a:ext uri="{FF2B5EF4-FFF2-40B4-BE49-F238E27FC236}">
                <a16:creationId xmlns:a16="http://schemas.microsoft.com/office/drawing/2014/main" xmlns="" id="{0492BDF6-097D-4BFB-9822-51334804456D}"/>
              </a:ext>
            </a:extLst>
          </p:cNvPr>
          <p:cNvPicPr>
            <a:picLocks noChangeAspect="1"/>
          </p:cNvPicPr>
          <p:nvPr/>
        </p:nvPicPr>
        <p:blipFill>
          <a:blip r:embed="rId3"/>
          <a:stretch>
            <a:fillRect/>
          </a:stretch>
        </p:blipFill>
        <p:spPr>
          <a:xfrm>
            <a:off x="5385333" y="2495550"/>
            <a:ext cx="6629400" cy="1866900"/>
          </a:xfrm>
          <a:prstGeom prst="rect">
            <a:avLst/>
          </a:prstGeom>
        </p:spPr>
      </p:pic>
      <p:sp>
        <p:nvSpPr>
          <p:cNvPr id="7" name="Callout: Line 6">
            <a:extLst>
              <a:ext uri="{FF2B5EF4-FFF2-40B4-BE49-F238E27FC236}">
                <a16:creationId xmlns:a16="http://schemas.microsoft.com/office/drawing/2014/main" xmlns="" id="{237E212A-117F-4ECE-BA5F-64C0D3F84229}"/>
              </a:ext>
            </a:extLst>
          </p:cNvPr>
          <p:cNvSpPr/>
          <p:nvPr/>
        </p:nvSpPr>
        <p:spPr>
          <a:xfrm>
            <a:off x="2827867" y="3429000"/>
            <a:ext cx="2053454" cy="1225657"/>
          </a:xfrm>
          <a:prstGeom prst="borderCallout1">
            <a:avLst>
              <a:gd name="adj1" fmla="val 52327"/>
              <a:gd name="adj2" fmla="val 100938"/>
              <a:gd name="adj3" fmla="val -10097"/>
              <a:gd name="adj4" fmla="val 13248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Nos </a:t>
            </a:r>
            <a:r>
              <a:rPr lang="en-US" sz="1600" dirty="0" err="1">
                <a:solidFill>
                  <a:schemeClr val="tx1"/>
                </a:solidFill>
              </a:rPr>
              <a:t>pedira</a:t>
            </a:r>
            <a:r>
              <a:rPr lang="en-US" sz="1600" dirty="0">
                <a:solidFill>
                  <a:schemeClr val="tx1"/>
                </a:solidFill>
              </a:rPr>
              <a:t> el tipo de </a:t>
            </a:r>
            <a:r>
              <a:rPr lang="en-US" sz="1600" dirty="0" err="1">
                <a:solidFill>
                  <a:schemeClr val="tx1"/>
                </a:solidFill>
              </a:rPr>
              <a:t>formato</a:t>
            </a:r>
            <a:r>
              <a:rPr lang="en-US" sz="1600" dirty="0">
                <a:solidFill>
                  <a:schemeClr val="tx1"/>
                </a:solidFill>
              </a:rPr>
              <a:t> de </a:t>
            </a:r>
            <a:r>
              <a:rPr lang="en-US" sz="1600" dirty="0" err="1">
                <a:solidFill>
                  <a:schemeClr val="tx1"/>
                </a:solidFill>
              </a:rPr>
              <a:t>estilos</a:t>
            </a:r>
            <a:r>
              <a:rPr lang="en-US" sz="1600" dirty="0">
                <a:solidFill>
                  <a:schemeClr val="tx1"/>
                </a:solidFill>
              </a:rPr>
              <a:t> que </a:t>
            </a:r>
            <a:r>
              <a:rPr lang="en-US" sz="1600" dirty="0" err="1">
                <a:solidFill>
                  <a:schemeClr val="tx1"/>
                </a:solidFill>
              </a:rPr>
              <a:t>tendra</a:t>
            </a:r>
            <a:r>
              <a:rPr lang="en-US" sz="1600" dirty="0">
                <a:solidFill>
                  <a:schemeClr val="tx1"/>
                </a:solidFill>
              </a:rPr>
              <a:t> nuestro app. </a:t>
            </a:r>
            <a:r>
              <a:rPr lang="en-US" sz="1600" dirty="0" err="1">
                <a:solidFill>
                  <a:schemeClr val="tx1"/>
                </a:solidFill>
              </a:rPr>
              <a:t>Seleccionaremos</a:t>
            </a:r>
            <a:r>
              <a:rPr lang="en-US" sz="1600" dirty="0">
                <a:solidFill>
                  <a:schemeClr val="tx1"/>
                </a:solidFill>
              </a:rPr>
              <a:t> CSS y </a:t>
            </a:r>
            <a:r>
              <a:rPr lang="en-US" sz="1600" dirty="0" err="1">
                <a:solidFill>
                  <a:schemeClr val="tx1"/>
                </a:solidFill>
              </a:rPr>
              <a:t>presionaremos</a:t>
            </a:r>
            <a:r>
              <a:rPr lang="en-US" sz="1600" dirty="0">
                <a:solidFill>
                  <a:schemeClr val="tx1"/>
                </a:solidFill>
              </a:rPr>
              <a:t> Enter</a:t>
            </a:r>
          </a:p>
        </p:txBody>
      </p:sp>
      <p:pic>
        <p:nvPicPr>
          <p:cNvPr id="8" name="Picture 7">
            <a:extLst>
              <a:ext uri="{FF2B5EF4-FFF2-40B4-BE49-F238E27FC236}">
                <a16:creationId xmlns:a16="http://schemas.microsoft.com/office/drawing/2014/main" xmlns="" id="{7F66337C-A553-41CC-9D6E-1E3099BC266C}"/>
              </a:ext>
            </a:extLst>
          </p:cNvPr>
          <p:cNvPicPr>
            <a:picLocks noChangeAspect="1"/>
          </p:cNvPicPr>
          <p:nvPr/>
        </p:nvPicPr>
        <p:blipFill>
          <a:blip r:embed="rId4"/>
          <a:stretch>
            <a:fillRect/>
          </a:stretch>
        </p:blipFill>
        <p:spPr>
          <a:xfrm>
            <a:off x="5452008" y="4771769"/>
            <a:ext cx="6562725" cy="2028825"/>
          </a:xfrm>
          <a:prstGeom prst="rect">
            <a:avLst/>
          </a:prstGeom>
        </p:spPr>
      </p:pic>
      <p:sp>
        <p:nvSpPr>
          <p:cNvPr id="9" name="Callout: Line 8">
            <a:extLst>
              <a:ext uri="{FF2B5EF4-FFF2-40B4-BE49-F238E27FC236}">
                <a16:creationId xmlns:a16="http://schemas.microsoft.com/office/drawing/2014/main" xmlns="" id="{4BBC3197-0AF7-4DBE-8639-24261974A0D7}"/>
              </a:ext>
            </a:extLst>
          </p:cNvPr>
          <p:cNvSpPr/>
          <p:nvPr/>
        </p:nvSpPr>
        <p:spPr>
          <a:xfrm>
            <a:off x="2392121" y="5426575"/>
            <a:ext cx="2053454" cy="695074"/>
          </a:xfrm>
          <a:prstGeom prst="borderCallout1">
            <a:avLst>
              <a:gd name="adj1" fmla="val 46890"/>
              <a:gd name="adj2" fmla="val 101350"/>
              <a:gd name="adj3" fmla="val 33754"/>
              <a:gd name="adj4" fmla="val 15185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Comenzara</a:t>
            </a:r>
            <a:r>
              <a:rPr lang="en-US" sz="1600" dirty="0">
                <a:solidFill>
                  <a:schemeClr val="tx1"/>
                </a:solidFill>
              </a:rPr>
              <a:t> el </a:t>
            </a:r>
            <a:r>
              <a:rPr lang="en-US" sz="1600" dirty="0" err="1">
                <a:solidFill>
                  <a:schemeClr val="tx1"/>
                </a:solidFill>
              </a:rPr>
              <a:t>proceso</a:t>
            </a:r>
            <a:r>
              <a:rPr lang="en-US" sz="1600" dirty="0">
                <a:solidFill>
                  <a:schemeClr val="tx1"/>
                </a:solidFill>
              </a:rPr>
              <a:t> de </a:t>
            </a:r>
            <a:r>
              <a:rPr lang="en-US" sz="1600" dirty="0" err="1">
                <a:solidFill>
                  <a:schemeClr val="tx1"/>
                </a:solidFill>
              </a:rPr>
              <a:t>instalacion</a:t>
            </a:r>
            <a:r>
              <a:rPr lang="en-US" sz="1600" dirty="0">
                <a:solidFill>
                  <a:schemeClr val="tx1"/>
                </a:solidFill>
              </a:rPr>
              <a:t>.</a:t>
            </a:r>
          </a:p>
        </p:txBody>
      </p:sp>
    </p:spTree>
    <p:extLst>
      <p:ext uri="{BB962C8B-B14F-4D97-AF65-F5344CB8AC3E}">
        <p14:creationId xmlns:p14="http://schemas.microsoft.com/office/powerpoint/2010/main" val="238674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0CE6068-F8C8-4988-B16C-101C4B6CE66D}"/>
              </a:ext>
            </a:extLst>
          </p:cNvPr>
          <p:cNvPicPr>
            <a:picLocks noChangeAspect="1"/>
          </p:cNvPicPr>
          <p:nvPr/>
        </p:nvPicPr>
        <p:blipFill>
          <a:blip r:embed="rId2"/>
          <a:stretch>
            <a:fillRect/>
          </a:stretch>
        </p:blipFill>
        <p:spPr>
          <a:xfrm>
            <a:off x="5494175" y="180878"/>
            <a:ext cx="6600825" cy="2581275"/>
          </a:xfrm>
          <a:prstGeom prst="rect">
            <a:avLst/>
          </a:prstGeom>
        </p:spPr>
      </p:pic>
      <p:sp>
        <p:nvSpPr>
          <p:cNvPr id="4" name="Callout: Line 3">
            <a:extLst>
              <a:ext uri="{FF2B5EF4-FFF2-40B4-BE49-F238E27FC236}">
                <a16:creationId xmlns:a16="http://schemas.microsoft.com/office/drawing/2014/main" xmlns="" id="{14F0EE86-C731-41D2-9A83-471908984C2A}"/>
              </a:ext>
            </a:extLst>
          </p:cNvPr>
          <p:cNvSpPr/>
          <p:nvPr/>
        </p:nvSpPr>
        <p:spPr>
          <a:xfrm>
            <a:off x="10085016" y="180488"/>
            <a:ext cx="2009984" cy="604643"/>
          </a:xfrm>
          <a:prstGeom prst="borderCallout1">
            <a:avLst>
              <a:gd name="adj1" fmla="val 51220"/>
              <a:gd name="adj2" fmla="val -1316"/>
              <a:gd name="adj3" fmla="val 95686"/>
              <a:gd name="adj4" fmla="val -8918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Muestra</a:t>
            </a:r>
            <a:r>
              <a:rPr lang="en-US" sz="1600" dirty="0">
                <a:solidFill>
                  <a:schemeClr val="tx1"/>
                </a:solidFill>
              </a:rPr>
              <a:t> el </a:t>
            </a:r>
            <a:r>
              <a:rPr lang="en-US" sz="1600" dirty="0" err="1">
                <a:solidFill>
                  <a:schemeClr val="tx1"/>
                </a:solidFill>
              </a:rPr>
              <a:t>contenido</a:t>
            </a:r>
            <a:r>
              <a:rPr lang="en-US" sz="1600" dirty="0">
                <a:solidFill>
                  <a:schemeClr val="tx1"/>
                </a:solidFill>
              </a:rPr>
              <a:t> del </a:t>
            </a:r>
            <a:r>
              <a:rPr lang="en-US" sz="1600" dirty="0" err="1">
                <a:solidFill>
                  <a:schemeClr val="tx1"/>
                </a:solidFill>
              </a:rPr>
              <a:t>direccion</a:t>
            </a:r>
            <a:r>
              <a:rPr lang="en-US" sz="1600" dirty="0">
                <a:solidFill>
                  <a:schemeClr val="tx1"/>
                </a:solidFill>
              </a:rPr>
              <a:t> actual</a:t>
            </a:r>
          </a:p>
        </p:txBody>
      </p:sp>
      <p:sp>
        <p:nvSpPr>
          <p:cNvPr id="5" name="Callout: Line 4">
            <a:extLst>
              <a:ext uri="{FF2B5EF4-FFF2-40B4-BE49-F238E27FC236}">
                <a16:creationId xmlns:a16="http://schemas.microsoft.com/office/drawing/2014/main" xmlns="" id="{6E551CEB-FE60-4EAC-9013-CC31D484C7BF}"/>
              </a:ext>
            </a:extLst>
          </p:cNvPr>
          <p:cNvSpPr/>
          <p:nvPr/>
        </p:nvSpPr>
        <p:spPr>
          <a:xfrm>
            <a:off x="2988308" y="319329"/>
            <a:ext cx="2236237" cy="931603"/>
          </a:xfrm>
          <a:prstGeom prst="borderCallout1">
            <a:avLst>
              <a:gd name="adj1" fmla="val 50218"/>
              <a:gd name="adj2" fmla="val 100909"/>
              <a:gd name="adj3" fmla="val 180440"/>
              <a:gd name="adj4" fmla="val 23508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Se </a:t>
            </a:r>
            <a:r>
              <a:rPr lang="en-US" sz="1600" dirty="0" err="1">
                <a:solidFill>
                  <a:schemeClr val="tx1"/>
                </a:solidFill>
              </a:rPr>
              <a:t>creo</a:t>
            </a:r>
            <a:r>
              <a:rPr lang="en-US" sz="1600" dirty="0">
                <a:solidFill>
                  <a:schemeClr val="tx1"/>
                </a:solidFill>
              </a:rPr>
              <a:t> una </a:t>
            </a:r>
            <a:r>
              <a:rPr lang="en-US" sz="1600" dirty="0" err="1">
                <a:solidFill>
                  <a:schemeClr val="tx1"/>
                </a:solidFill>
              </a:rPr>
              <a:t>carpeta</a:t>
            </a:r>
            <a:r>
              <a:rPr lang="en-US" sz="1600" dirty="0">
                <a:solidFill>
                  <a:schemeClr val="tx1"/>
                </a:solidFill>
              </a:rPr>
              <a:t> con el </a:t>
            </a:r>
            <a:r>
              <a:rPr lang="en-US" sz="1600" dirty="0" err="1">
                <a:solidFill>
                  <a:schemeClr val="tx1"/>
                </a:solidFill>
              </a:rPr>
              <a:t>nombre</a:t>
            </a:r>
            <a:r>
              <a:rPr lang="en-US" sz="1600" dirty="0">
                <a:solidFill>
                  <a:schemeClr val="tx1"/>
                </a:solidFill>
              </a:rPr>
              <a:t> del Proyecto que le </a:t>
            </a:r>
            <a:r>
              <a:rPr lang="en-US" sz="1600" dirty="0" err="1">
                <a:solidFill>
                  <a:schemeClr val="tx1"/>
                </a:solidFill>
              </a:rPr>
              <a:t>dimos</a:t>
            </a:r>
            <a:r>
              <a:rPr lang="en-US" sz="1600" dirty="0">
                <a:solidFill>
                  <a:schemeClr val="tx1"/>
                </a:solidFill>
              </a:rPr>
              <a:t> al </a:t>
            </a:r>
            <a:r>
              <a:rPr lang="en-US" sz="1600" dirty="0" err="1">
                <a:solidFill>
                  <a:schemeClr val="tx1"/>
                </a:solidFill>
              </a:rPr>
              <a:t>inicio</a:t>
            </a:r>
            <a:endParaRPr lang="en-US" sz="1600" dirty="0">
              <a:solidFill>
                <a:schemeClr val="tx1"/>
              </a:solidFill>
            </a:endParaRPr>
          </a:p>
        </p:txBody>
      </p:sp>
      <p:pic>
        <p:nvPicPr>
          <p:cNvPr id="6" name="Picture 5">
            <a:extLst>
              <a:ext uri="{FF2B5EF4-FFF2-40B4-BE49-F238E27FC236}">
                <a16:creationId xmlns:a16="http://schemas.microsoft.com/office/drawing/2014/main" xmlns="" id="{22547839-58A9-45D8-BBEB-83B825974B97}"/>
              </a:ext>
            </a:extLst>
          </p:cNvPr>
          <p:cNvPicPr>
            <a:picLocks noChangeAspect="1"/>
          </p:cNvPicPr>
          <p:nvPr/>
        </p:nvPicPr>
        <p:blipFill>
          <a:blip r:embed="rId3"/>
          <a:stretch>
            <a:fillRect/>
          </a:stretch>
        </p:blipFill>
        <p:spPr>
          <a:xfrm>
            <a:off x="291567" y="2699075"/>
            <a:ext cx="7181850" cy="4010025"/>
          </a:xfrm>
          <a:prstGeom prst="rect">
            <a:avLst/>
          </a:prstGeom>
        </p:spPr>
      </p:pic>
      <p:sp>
        <p:nvSpPr>
          <p:cNvPr id="7" name="Callout: Line 6">
            <a:extLst>
              <a:ext uri="{FF2B5EF4-FFF2-40B4-BE49-F238E27FC236}">
                <a16:creationId xmlns:a16="http://schemas.microsoft.com/office/drawing/2014/main" xmlns="" id="{A54821D3-6708-4CC5-AFE6-92E7A40E8832}"/>
              </a:ext>
            </a:extLst>
          </p:cNvPr>
          <p:cNvSpPr/>
          <p:nvPr/>
        </p:nvSpPr>
        <p:spPr>
          <a:xfrm>
            <a:off x="291567" y="1969681"/>
            <a:ext cx="2009984" cy="604643"/>
          </a:xfrm>
          <a:prstGeom prst="borderCallout1">
            <a:avLst>
              <a:gd name="adj1" fmla="val 49677"/>
              <a:gd name="adj2" fmla="val 101739"/>
              <a:gd name="adj3" fmla="val 199077"/>
              <a:gd name="adj4" fmla="val 15174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Entramos</a:t>
            </a:r>
            <a:r>
              <a:rPr lang="en-US" sz="1600" dirty="0">
                <a:solidFill>
                  <a:schemeClr val="tx1"/>
                </a:solidFill>
              </a:rPr>
              <a:t> a la </a:t>
            </a:r>
            <a:r>
              <a:rPr lang="en-US" sz="1600" dirty="0" err="1">
                <a:solidFill>
                  <a:schemeClr val="tx1"/>
                </a:solidFill>
              </a:rPr>
              <a:t>carpeta</a:t>
            </a:r>
            <a:r>
              <a:rPr lang="en-US" sz="1600" dirty="0">
                <a:solidFill>
                  <a:schemeClr val="tx1"/>
                </a:solidFill>
              </a:rPr>
              <a:t> del </a:t>
            </a:r>
            <a:r>
              <a:rPr lang="en-US" sz="1600" dirty="0" err="1">
                <a:solidFill>
                  <a:schemeClr val="tx1"/>
                </a:solidFill>
              </a:rPr>
              <a:t>proyecto</a:t>
            </a:r>
            <a:endParaRPr lang="en-US" sz="1600" dirty="0">
              <a:solidFill>
                <a:schemeClr val="tx1"/>
              </a:solidFill>
            </a:endParaRPr>
          </a:p>
        </p:txBody>
      </p:sp>
      <p:sp>
        <p:nvSpPr>
          <p:cNvPr id="8" name="Callout: Line 7">
            <a:extLst>
              <a:ext uri="{FF2B5EF4-FFF2-40B4-BE49-F238E27FC236}">
                <a16:creationId xmlns:a16="http://schemas.microsoft.com/office/drawing/2014/main" xmlns="" id="{0FE00355-41CB-4036-819C-8755B5C1096A}"/>
              </a:ext>
            </a:extLst>
          </p:cNvPr>
          <p:cNvSpPr/>
          <p:nvPr/>
        </p:nvSpPr>
        <p:spPr>
          <a:xfrm>
            <a:off x="5891490" y="3117298"/>
            <a:ext cx="2785980" cy="978550"/>
          </a:xfrm>
          <a:prstGeom prst="borderCallout1">
            <a:avLst>
              <a:gd name="adj1" fmla="val 51220"/>
              <a:gd name="adj2" fmla="val -1316"/>
              <a:gd name="adj3" fmla="val 46151"/>
              <a:gd name="adj4" fmla="val -6853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Visualizamos</a:t>
            </a:r>
            <a:r>
              <a:rPr lang="en-US" sz="1600" dirty="0">
                <a:solidFill>
                  <a:schemeClr val="tx1"/>
                </a:solidFill>
              </a:rPr>
              <a:t> el </a:t>
            </a:r>
            <a:r>
              <a:rPr lang="en-US" sz="1600" dirty="0" err="1">
                <a:solidFill>
                  <a:schemeClr val="tx1"/>
                </a:solidFill>
              </a:rPr>
              <a:t>contenido</a:t>
            </a:r>
            <a:r>
              <a:rPr lang="en-US" sz="1600" dirty="0">
                <a:solidFill>
                  <a:schemeClr val="tx1"/>
                </a:solidFill>
              </a:rPr>
              <a:t> de la </a:t>
            </a:r>
            <a:r>
              <a:rPr lang="en-US" sz="1600" dirty="0" err="1">
                <a:solidFill>
                  <a:schemeClr val="tx1"/>
                </a:solidFill>
              </a:rPr>
              <a:t>carpeta</a:t>
            </a:r>
            <a:r>
              <a:rPr lang="en-US" sz="1600" dirty="0">
                <a:solidFill>
                  <a:schemeClr val="tx1"/>
                </a:solidFill>
              </a:rPr>
              <a:t> para </a:t>
            </a:r>
            <a:r>
              <a:rPr lang="en-US" sz="1600" dirty="0" err="1">
                <a:solidFill>
                  <a:schemeClr val="tx1"/>
                </a:solidFill>
              </a:rPr>
              <a:t>ver</a:t>
            </a:r>
            <a:r>
              <a:rPr lang="en-US" sz="1600" dirty="0">
                <a:solidFill>
                  <a:schemeClr val="tx1"/>
                </a:solidFill>
              </a:rPr>
              <a:t> la </a:t>
            </a:r>
            <a:r>
              <a:rPr lang="en-US" sz="1600" dirty="0" err="1">
                <a:solidFill>
                  <a:schemeClr val="tx1"/>
                </a:solidFill>
              </a:rPr>
              <a:t>estructura</a:t>
            </a:r>
            <a:r>
              <a:rPr lang="en-US" sz="1600" dirty="0">
                <a:solidFill>
                  <a:schemeClr val="tx1"/>
                </a:solidFill>
              </a:rPr>
              <a:t> de </a:t>
            </a:r>
            <a:r>
              <a:rPr lang="en-US" sz="1600" dirty="0" err="1">
                <a:solidFill>
                  <a:schemeClr val="tx1"/>
                </a:solidFill>
              </a:rPr>
              <a:t>archivos</a:t>
            </a:r>
            <a:r>
              <a:rPr lang="en-US" sz="1600" dirty="0">
                <a:solidFill>
                  <a:schemeClr val="tx1"/>
                </a:solidFill>
              </a:rPr>
              <a:t> que </a:t>
            </a:r>
            <a:r>
              <a:rPr lang="en-US" sz="1600" dirty="0" err="1">
                <a:solidFill>
                  <a:schemeClr val="tx1"/>
                </a:solidFill>
              </a:rPr>
              <a:t>creo</a:t>
            </a:r>
            <a:endParaRPr lang="en-US" sz="1600" dirty="0">
              <a:solidFill>
                <a:schemeClr val="tx1"/>
              </a:solidFill>
            </a:endParaRPr>
          </a:p>
        </p:txBody>
      </p:sp>
      <p:sp>
        <p:nvSpPr>
          <p:cNvPr id="9" name="Callout: Line 8">
            <a:extLst>
              <a:ext uri="{FF2B5EF4-FFF2-40B4-BE49-F238E27FC236}">
                <a16:creationId xmlns:a16="http://schemas.microsoft.com/office/drawing/2014/main" xmlns="" id="{B341E33F-5267-4135-866A-9CDCEADD7E0C}"/>
              </a:ext>
            </a:extLst>
          </p:cNvPr>
          <p:cNvSpPr/>
          <p:nvPr/>
        </p:nvSpPr>
        <p:spPr>
          <a:xfrm>
            <a:off x="5586002" y="5350646"/>
            <a:ext cx="2121084" cy="741251"/>
          </a:xfrm>
          <a:prstGeom prst="borderCallout1">
            <a:avLst>
              <a:gd name="adj1" fmla="val 51220"/>
              <a:gd name="adj2" fmla="val -1316"/>
              <a:gd name="adj3" fmla="val 46151"/>
              <a:gd name="adj4" fmla="val -6853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Estructura</a:t>
            </a:r>
            <a:r>
              <a:rPr lang="en-US" sz="1600" dirty="0">
                <a:solidFill>
                  <a:schemeClr val="tx1"/>
                </a:solidFill>
              </a:rPr>
              <a:t> de </a:t>
            </a:r>
            <a:r>
              <a:rPr lang="en-US" sz="1600" dirty="0" err="1">
                <a:solidFill>
                  <a:schemeClr val="tx1"/>
                </a:solidFill>
              </a:rPr>
              <a:t>archivos</a:t>
            </a:r>
            <a:r>
              <a:rPr lang="en-US" sz="1600" dirty="0">
                <a:solidFill>
                  <a:schemeClr val="tx1"/>
                </a:solidFill>
              </a:rPr>
              <a:t> del </a:t>
            </a:r>
            <a:r>
              <a:rPr lang="en-US" sz="1600" dirty="0" err="1">
                <a:solidFill>
                  <a:schemeClr val="tx1"/>
                </a:solidFill>
              </a:rPr>
              <a:t>proyecto</a:t>
            </a:r>
            <a:endParaRPr lang="en-US" sz="1600" dirty="0">
              <a:solidFill>
                <a:schemeClr val="tx1"/>
              </a:solidFill>
            </a:endParaRPr>
          </a:p>
        </p:txBody>
      </p:sp>
    </p:spTree>
    <p:extLst>
      <p:ext uri="{BB962C8B-B14F-4D97-AF65-F5344CB8AC3E}">
        <p14:creationId xmlns:p14="http://schemas.microsoft.com/office/powerpoint/2010/main" val="51768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75BE950-5CB1-48D1-BCC9-807B796E3BE0}"/>
              </a:ext>
            </a:extLst>
          </p:cNvPr>
          <p:cNvPicPr>
            <a:picLocks noChangeAspect="1"/>
          </p:cNvPicPr>
          <p:nvPr/>
        </p:nvPicPr>
        <p:blipFill>
          <a:blip r:embed="rId2"/>
          <a:stretch>
            <a:fillRect/>
          </a:stretch>
        </p:blipFill>
        <p:spPr>
          <a:xfrm>
            <a:off x="274925" y="202362"/>
            <a:ext cx="7153275" cy="1000125"/>
          </a:xfrm>
          <a:prstGeom prst="rect">
            <a:avLst/>
          </a:prstGeom>
        </p:spPr>
      </p:pic>
      <p:sp>
        <p:nvSpPr>
          <p:cNvPr id="4" name="Callout: Line 3">
            <a:extLst>
              <a:ext uri="{FF2B5EF4-FFF2-40B4-BE49-F238E27FC236}">
                <a16:creationId xmlns:a16="http://schemas.microsoft.com/office/drawing/2014/main" xmlns="" id="{845B9726-E015-4AAA-88C4-3257D64D0FB4}"/>
              </a:ext>
            </a:extLst>
          </p:cNvPr>
          <p:cNvSpPr/>
          <p:nvPr/>
        </p:nvSpPr>
        <p:spPr>
          <a:xfrm>
            <a:off x="5961902" y="400102"/>
            <a:ext cx="2500453" cy="802385"/>
          </a:xfrm>
          <a:prstGeom prst="borderCallout1">
            <a:avLst>
              <a:gd name="adj1" fmla="val 51220"/>
              <a:gd name="adj2" fmla="val -1316"/>
              <a:gd name="adj3" fmla="val 44082"/>
              <a:gd name="adj4" fmla="val -7115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Se </a:t>
            </a:r>
            <a:r>
              <a:rPr lang="en-US" sz="1600" dirty="0" err="1">
                <a:solidFill>
                  <a:schemeClr val="tx1"/>
                </a:solidFill>
              </a:rPr>
              <a:t>queremos</a:t>
            </a:r>
            <a:r>
              <a:rPr lang="en-US" sz="1600" dirty="0">
                <a:solidFill>
                  <a:schemeClr val="tx1"/>
                </a:solidFill>
              </a:rPr>
              <a:t> </a:t>
            </a:r>
            <a:r>
              <a:rPr lang="en-US" sz="1600" dirty="0" err="1">
                <a:solidFill>
                  <a:schemeClr val="tx1"/>
                </a:solidFill>
              </a:rPr>
              <a:t>nos</a:t>
            </a:r>
            <a:r>
              <a:rPr lang="en-US" sz="1600" dirty="0">
                <a:solidFill>
                  <a:schemeClr val="tx1"/>
                </a:solidFill>
              </a:rPr>
              <a:t> </a:t>
            </a:r>
            <a:r>
              <a:rPr lang="en-US" sz="1600" dirty="0" err="1">
                <a:solidFill>
                  <a:schemeClr val="tx1"/>
                </a:solidFill>
              </a:rPr>
              <a:t>cargue</a:t>
            </a:r>
            <a:r>
              <a:rPr lang="en-US" sz="1600" dirty="0">
                <a:solidFill>
                  <a:schemeClr val="tx1"/>
                </a:solidFill>
              </a:rPr>
              <a:t> VS Code con la </a:t>
            </a:r>
            <a:r>
              <a:rPr lang="en-US" sz="1600" dirty="0" err="1">
                <a:solidFill>
                  <a:schemeClr val="tx1"/>
                </a:solidFill>
              </a:rPr>
              <a:t>carpeta</a:t>
            </a:r>
            <a:r>
              <a:rPr lang="en-US" sz="1600" dirty="0">
                <a:solidFill>
                  <a:schemeClr val="tx1"/>
                </a:solidFill>
              </a:rPr>
              <a:t> del Proyecto </a:t>
            </a:r>
            <a:r>
              <a:rPr lang="en-US" sz="1600" dirty="0" err="1">
                <a:solidFill>
                  <a:schemeClr val="tx1"/>
                </a:solidFill>
              </a:rPr>
              <a:t>ya</a:t>
            </a:r>
            <a:r>
              <a:rPr lang="en-US" sz="1600" dirty="0">
                <a:solidFill>
                  <a:schemeClr val="tx1"/>
                </a:solidFill>
              </a:rPr>
              <a:t> </a:t>
            </a:r>
            <a:r>
              <a:rPr lang="en-US" sz="1600" dirty="0" err="1">
                <a:solidFill>
                  <a:schemeClr val="tx1"/>
                </a:solidFill>
              </a:rPr>
              <a:t>seleccionada</a:t>
            </a:r>
            <a:r>
              <a:rPr lang="en-US" sz="1600" dirty="0">
                <a:solidFill>
                  <a:schemeClr val="tx1"/>
                </a:solidFill>
              </a:rPr>
              <a:t>.</a:t>
            </a:r>
          </a:p>
        </p:txBody>
      </p:sp>
      <p:pic>
        <p:nvPicPr>
          <p:cNvPr id="2" name="Picture 1">
            <a:extLst>
              <a:ext uri="{FF2B5EF4-FFF2-40B4-BE49-F238E27FC236}">
                <a16:creationId xmlns:a16="http://schemas.microsoft.com/office/drawing/2014/main" xmlns="" id="{39495653-47C9-4E10-8A40-D24C72BE1B21}"/>
              </a:ext>
            </a:extLst>
          </p:cNvPr>
          <p:cNvPicPr>
            <a:picLocks noChangeAspect="1"/>
          </p:cNvPicPr>
          <p:nvPr/>
        </p:nvPicPr>
        <p:blipFill>
          <a:blip r:embed="rId3"/>
          <a:stretch>
            <a:fillRect/>
          </a:stretch>
        </p:blipFill>
        <p:spPr>
          <a:xfrm>
            <a:off x="2427922" y="1468753"/>
            <a:ext cx="5686977" cy="5247929"/>
          </a:xfrm>
          <a:prstGeom prst="rect">
            <a:avLst/>
          </a:prstGeom>
        </p:spPr>
      </p:pic>
      <p:sp>
        <p:nvSpPr>
          <p:cNvPr id="5" name="Callout: Line 4">
            <a:extLst>
              <a:ext uri="{FF2B5EF4-FFF2-40B4-BE49-F238E27FC236}">
                <a16:creationId xmlns:a16="http://schemas.microsoft.com/office/drawing/2014/main" xmlns="" id="{FE54AF71-5673-420A-8CF7-37754EFBC323}"/>
              </a:ext>
            </a:extLst>
          </p:cNvPr>
          <p:cNvSpPr/>
          <p:nvPr/>
        </p:nvSpPr>
        <p:spPr>
          <a:xfrm>
            <a:off x="5498676" y="1860495"/>
            <a:ext cx="6550919" cy="738779"/>
          </a:xfrm>
          <a:prstGeom prst="borderCallout1">
            <a:avLst>
              <a:gd name="adj1" fmla="val 51220"/>
              <a:gd name="adj2" fmla="val -1316"/>
              <a:gd name="adj3" fmla="val -24501"/>
              <a:gd name="adj4" fmla="val -2840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La carpeta e2e se utiliza para pruebas de extremo a extremo también conocidas como Pruebas de integración, que es una excelente manera de asegurarnos a un alto nivel, que nuestra aplicación funciona correctamente.</a:t>
            </a:r>
            <a:endParaRPr lang="en-US" sz="1600" dirty="0">
              <a:solidFill>
                <a:schemeClr val="tx1"/>
              </a:solidFill>
            </a:endParaRPr>
          </a:p>
        </p:txBody>
      </p:sp>
      <p:sp>
        <p:nvSpPr>
          <p:cNvPr id="6" name="Callout: Line 5">
            <a:extLst>
              <a:ext uri="{FF2B5EF4-FFF2-40B4-BE49-F238E27FC236}">
                <a16:creationId xmlns:a16="http://schemas.microsoft.com/office/drawing/2014/main" xmlns="" id="{02670E4A-284C-45AB-83AE-220F570E3C25}"/>
              </a:ext>
            </a:extLst>
          </p:cNvPr>
          <p:cNvSpPr/>
          <p:nvPr/>
        </p:nvSpPr>
        <p:spPr>
          <a:xfrm>
            <a:off x="5903107" y="3184327"/>
            <a:ext cx="3860971" cy="738779"/>
          </a:xfrm>
          <a:prstGeom prst="borderCallout1">
            <a:avLst>
              <a:gd name="adj1" fmla="val 51220"/>
              <a:gd name="adj2" fmla="val -1316"/>
              <a:gd name="adj3" fmla="val -126462"/>
              <a:gd name="adj4" fmla="val -3072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La carpeta </a:t>
            </a:r>
            <a:r>
              <a:rPr lang="es-ES" sz="1600" dirty="0" err="1">
                <a:solidFill>
                  <a:schemeClr val="tx1"/>
                </a:solidFill>
              </a:rPr>
              <a:t>node_modules</a:t>
            </a:r>
            <a:r>
              <a:rPr lang="es-ES" sz="1600" dirty="0">
                <a:solidFill>
                  <a:schemeClr val="tx1"/>
                </a:solidFill>
              </a:rPr>
              <a:t>, es donde se baja cada paquete necesario por nuestra aplicación</a:t>
            </a:r>
            <a:endParaRPr lang="en-US" sz="1600" dirty="0">
              <a:solidFill>
                <a:schemeClr val="tx1"/>
              </a:solidFill>
            </a:endParaRPr>
          </a:p>
        </p:txBody>
      </p:sp>
    </p:spTree>
    <p:extLst>
      <p:ext uri="{BB962C8B-B14F-4D97-AF65-F5344CB8AC3E}">
        <p14:creationId xmlns:p14="http://schemas.microsoft.com/office/powerpoint/2010/main" val="135477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D26A201-D7C5-4B67-8665-254200AB1AB2}"/>
              </a:ext>
            </a:extLst>
          </p:cNvPr>
          <p:cNvPicPr>
            <a:picLocks noChangeAspect="1"/>
          </p:cNvPicPr>
          <p:nvPr/>
        </p:nvPicPr>
        <p:blipFill>
          <a:blip r:embed="rId2"/>
          <a:stretch>
            <a:fillRect/>
          </a:stretch>
        </p:blipFill>
        <p:spPr>
          <a:xfrm>
            <a:off x="3932452" y="566997"/>
            <a:ext cx="5686977" cy="5247929"/>
          </a:xfrm>
          <a:prstGeom prst="rect">
            <a:avLst/>
          </a:prstGeom>
        </p:spPr>
      </p:pic>
      <p:sp>
        <p:nvSpPr>
          <p:cNvPr id="7" name="Callout: Line 6">
            <a:extLst>
              <a:ext uri="{FF2B5EF4-FFF2-40B4-BE49-F238E27FC236}">
                <a16:creationId xmlns:a16="http://schemas.microsoft.com/office/drawing/2014/main" xmlns="" id="{B6BDB36C-F303-4FEC-BFAC-CD76AEE2BDD6}"/>
              </a:ext>
            </a:extLst>
          </p:cNvPr>
          <p:cNvSpPr/>
          <p:nvPr/>
        </p:nvSpPr>
        <p:spPr>
          <a:xfrm>
            <a:off x="6972394" y="304295"/>
            <a:ext cx="5141133" cy="738779"/>
          </a:xfrm>
          <a:prstGeom prst="borderCallout1">
            <a:avLst>
              <a:gd name="adj1" fmla="val 51220"/>
              <a:gd name="adj2" fmla="val -1316"/>
              <a:gd name="adj3" fmla="val 193155"/>
              <a:gd name="adj4" fmla="val -3814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La carpeta </a:t>
            </a:r>
            <a:r>
              <a:rPr lang="es-ES" sz="1600" dirty="0" err="1">
                <a:solidFill>
                  <a:schemeClr val="tx1"/>
                </a:solidFill>
              </a:rPr>
              <a:t>src</a:t>
            </a:r>
            <a:r>
              <a:rPr lang="es-ES" sz="1600" dirty="0">
                <a:solidFill>
                  <a:schemeClr val="tx1"/>
                </a:solidFill>
              </a:rPr>
              <a:t>, corresponde al código de nuestra aplicación, aquí es donde se definen las diferentes funcionalidades.</a:t>
            </a:r>
            <a:endParaRPr lang="en-US" sz="1600" dirty="0">
              <a:solidFill>
                <a:schemeClr val="tx1"/>
              </a:solidFill>
            </a:endParaRPr>
          </a:p>
        </p:txBody>
      </p:sp>
      <p:sp>
        <p:nvSpPr>
          <p:cNvPr id="8" name="Callout: Line 7">
            <a:extLst>
              <a:ext uri="{FF2B5EF4-FFF2-40B4-BE49-F238E27FC236}">
                <a16:creationId xmlns:a16="http://schemas.microsoft.com/office/drawing/2014/main" xmlns="" id="{C7BC3C1E-EC6A-4482-91A6-AAD430613458}"/>
              </a:ext>
            </a:extLst>
          </p:cNvPr>
          <p:cNvSpPr/>
          <p:nvPr/>
        </p:nvSpPr>
        <p:spPr>
          <a:xfrm>
            <a:off x="5537498" y="5067412"/>
            <a:ext cx="6550919" cy="1208867"/>
          </a:xfrm>
          <a:prstGeom prst="borderCallout1">
            <a:avLst>
              <a:gd name="adj1" fmla="val -3592"/>
              <a:gd name="adj2" fmla="val 49865"/>
              <a:gd name="adj3" fmla="val -125322"/>
              <a:gd name="adj4" fmla="val 1735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Mantiene un detalle específico de las versiones de dependencias que tenemos instaladas en el proyecto. Esto sirve, por ejemplo, para garantizar que todos los que estamos trabajando en un proyecto tengamos instaladas las mismas versiones de paquetes y evitar tener problemas con distintas versiones de dependencias.</a:t>
            </a:r>
            <a:endParaRPr lang="en-US" sz="1600" dirty="0">
              <a:solidFill>
                <a:schemeClr val="tx1"/>
              </a:solidFill>
            </a:endParaRPr>
          </a:p>
        </p:txBody>
      </p:sp>
      <p:sp>
        <p:nvSpPr>
          <p:cNvPr id="9" name="Callout: Line 8">
            <a:extLst>
              <a:ext uri="{FF2B5EF4-FFF2-40B4-BE49-F238E27FC236}">
                <a16:creationId xmlns:a16="http://schemas.microsoft.com/office/drawing/2014/main" xmlns="" id="{F4B45C24-8C50-4E00-90F9-C9A6850AE9C3}"/>
              </a:ext>
            </a:extLst>
          </p:cNvPr>
          <p:cNvSpPr/>
          <p:nvPr/>
        </p:nvSpPr>
        <p:spPr>
          <a:xfrm>
            <a:off x="7540487" y="2033220"/>
            <a:ext cx="4547930" cy="1062635"/>
          </a:xfrm>
          <a:prstGeom prst="borderCallout1">
            <a:avLst>
              <a:gd name="adj1" fmla="val 51220"/>
              <a:gd name="adj2" fmla="val -1316"/>
              <a:gd name="adj3" fmla="val 94562"/>
              <a:gd name="adj4" fmla="val -3484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sz="1600" dirty="0">
                <a:solidFill>
                  <a:schemeClr val="tx1"/>
                </a:solidFill>
              </a:rPr>
              <a:t>Archivo de configuración de angular-</a:t>
            </a:r>
            <a:r>
              <a:rPr lang="es-ES" sz="1600" dirty="0" err="1">
                <a:solidFill>
                  <a:schemeClr val="tx1"/>
                </a:solidFill>
              </a:rPr>
              <a:t>cli</a:t>
            </a:r>
            <a:r>
              <a:rPr lang="es-ES" sz="1600" dirty="0">
                <a:solidFill>
                  <a:schemeClr val="tx1"/>
                </a:solidFill>
              </a:rPr>
              <a:t>. Especifica un archivo principal ("</a:t>
            </a:r>
            <a:r>
              <a:rPr lang="es-ES" sz="1600" dirty="0" err="1">
                <a:solidFill>
                  <a:schemeClr val="tx1"/>
                </a:solidFill>
              </a:rPr>
              <a:t>main</a:t>
            </a:r>
            <a:r>
              <a:rPr lang="es-ES" sz="1600" dirty="0">
                <a:solidFill>
                  <a:schemeClr val="tx1"/>
                </a:solidFill>
              </a:rPr>
              <a:t>"), que en este caso es </a:t>
            </a:r>
            <a:r>
              <a:rPr lang="es-ES" sz="1600" dirty="0" err="1">
                <a:solidFill>
                  <a:schemeClr val="tx1"/>
                </a:solidFill>
              </a:rPr>
              <a:t>main.ts</a:t>
            </a:r>
            <a:r>
              <a:rPr lang="es-ES" sz="1600" dirty="0">
                <a:solidFill>
                  <a:schemeClr val="tx1"/>
                </a:solidFill>
              </a:rPr>
              <a:t>, que es el punto de entrada de nuestra aplicación y el se encargará de arrancarla.</a:t>
            </a:r>
            <a:endParaRPr lang="en-US" sz="1600" dirty="0">
              <a:solidFill>
                <a:schemeClr val="tx1"/>
              </a:solidFill>
            </a:endParaRPr>
          </a:p>
        </p:txBody>
      </p:sp>
      <p:sp>
        <p:nvSpPr>
          <p:cNvPr id="10" name="Callout: Line 9">
            <a:extLst>
              <a:ext uri="{FF2B5EF4-FFF2-40B4-BE49-F238E27FC236}">
                <a16:creationId xmlns:a16="http://schemas.microsoft.com/office/drawing/2014/main" xmlns="" id="{416F94A4-75AB-4986-8176-824406D8A87E}"/>
              </a:ext>
            </a:extLst>
          </p:cNvPr>
          <p:cNvSpPr/>
          <p:nvPr/>
        </p:nvSpPr>
        <p:spPr>
          <a:xfrm>
            <a:off x="103583" y="2917502"/>
            <a:ext cx="3446605" cy="1022996"/>
          </a:xfrm>
          <a:prstGeom prst="borderCallout1">
            <a:avLst>
              <a:gd name="adj1" fmla="val 47321"/>
              <a:gd name="adj2" fmla="val 101271"/>
              <a:gd name="adj3" fmla="val 106034"/>
              <a:gd name="adj4" fmla="val 12313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sz="1600" dirty="0">
                <a:solidFill>
                  <a:schemeClr val="tx1"/>
                </a:solidFill>
              </a:rPr>
              <a:t>Archivo de configuración de </a:t>
            </a:r>
            <a:r>
              <a:rPr lang="es-ES" sz="1600" dirty="0" err="1">
                <a:solidFill>
                  <a:schemeClr val="tx1"/>
                </a:solidFill>
              </a:rPr>
              <a:t>npm</a:t>
            </a:r>
            <a:r>
              <a:rPr lang="es-ES" sz="1600" dirty="0">
                <a:solidFill>
                  <a:schemeClr val="tx1"/>
                </a:solidFill>
              </a:rPr>
              <a:t>. De alguna manera, podemos considerar este archivo, como un manifiesto de nuestro proyecto. </a:t>
            </a:r>
            <a:endParaRPr lang="en-US" sz="1600" dirty="0">
              <a:solidFill>
                <a:schemeClr val="tx1"/>
              </a:solidFill>
            </a:endParaRPr>
          </a:p>
        </p:txBody>
      </p:sp>
    </p:spTree>
    <p:extLst>
      <p:ext uri="{BB962C8B-B14F-4D97-AF65-F5344CB8AC3E}">
        <p14:creationId xmlns:p14="http://schemas.microsoft.com/office/powerpoint/2010/main" val="376563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573A801-06C3-40CF-B823-57D37727DEF4}"/>
              </a:ext>
            </a:extLst>
          </p:cNvPr>
          <p:cNvPicPr>
            <a:picLocks noChangeAspect="1"/>
          </p:cNvPicPr>
          <p:nvPr/>
        </p:nvPicPr>
        <p:blipFill>
          <a:blip r:embed="rId2"/>
          <a:stretch>
            <a:fillRect/>
          </a:stretch>
        </p:blipFill>
        <p:spPr>
          <a:xfrm>
            <a:off x="3514600" y="805035"/>
            <a:ext cx="5686977" cy="5247929"/>
          </a:xfrm>
          <a:prstGeom prst="rect">
            <a:avLst/>
          </a:prstGeom>
        </p:spPr>
      </p:pic>
      <p:sp>
        <p:nvSpPr>
          <p:cNvPr id="11" name="Callout: Line 10">
            <a:extLst>
              <a:ext uri="{FF2B5EF4-FFF2-40B4-BE49-F238E27FC236}">
                <a16:creationId xmlns:a16="http://schemas.microsoft.com/office/drawing/2014/main" xmlns="" id="{99D5012C-E80C-4EC4-B273-2CD0A390BB84}"/>
              </a:ext>
            </a:extLst>
          </p:cNvPr>
          <p:cNvSpPr/>
          <p:nvPr/>
        </p:nvSpPr>
        <p:spPr>
          <a:xfrm>
            <a:off x="724708" y="3519583"/>
            <a:ext cx="2265715" cy="802385"/>
          </a:xfrm>
          <a:prstGeom prst="borderCallout1">
            <a:avLst>
              <a:gd name="adj1" fmla="val 48035"/>
              <a:gd name="adj2" fmla="val 101041"/>
              <a:gd name="adj3" fmla="val 196338"/>
              <a:gd name="adj4" fmla="val 13382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Archivo de configuración de </a:t>
            </a:r>
            <a:r>
              <a:rPr lang="es-ES" sz="1600" dirty="0" err="1">
                <a:solidFill>
                  <a:schemeClr val="tx1"/>
                </a:solidFill>
              </a:rPr>
              <a:t>TypeScript</a:t>
            </a:r>
            <a:r>
              <a:rPr lang="es-ES" sz="1600" dirty="0">
                <a:solidFill>
                  <a:schemeClr val="tx1"/>
                </a:solidFill>
              </a:rPr>
              <a:t> </a:t>
            </a:r>
            <a:endParaRPr lang="en-US" sz="1600" dirty="0">
              <a:solidFill>
                <a:schemeClr val="tx1"/>
              </a:solidFill>
            </a:endParaRPr>
          </a:p>
        </p:txBody>
      </p:sp>
      <p:sp>
        <p:nvSpPr>
          <p:cNvPr id="12" name="Callout: Line 11">
            <a:extLst>
              <a:ext uri="{FF2B5EF4-FFF2-40B4-BE49-F238E27FC236}">
                <a16:creationId xmlns:a16="http://schemas.microsoft.com/office/drawing/2014/main" xmlns="" id="{CA887CCE-5F72-42C5-82E8-F0D74C6D5F4C}"/>
              </a:ext>
            </a:extLst>
          </p:cNvPr>
          <p:cNvSpPr/>
          <p:nvPr/>
        </p:nvSpPr>
        <p:spPr>
          <a:xfrm>
            <a:off x="370021" y="5344287"/>
            <a:ext cx="2500453" cy="1000125"/>
          </a:xfrm>
          <a:prstGeom prst="borderCallout1">
            <a:avLst>
              <a:gd name="adj1" fmla="val 53699"/>
              <a:gd name="adj2" fmla="val 100918"/>
              <a:gd name="adj3" fmla="val 28126"/>
              <a:gd name="adj4" fmla="val 13511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1600" dirty="0">
                <a:solidFill>
                  <a:schemeClr val="tx1"/>
                </a:solidFill>
              </a:rPr>
              <a:t>Realiza un análisis estático del código y detecta errores y problemas potenciales en el código.</a:t>
            </a:r>
            <a:endParaRPr lang="en-US" sz="1600" dirty="0">
              <a:solidFill>
                <a:schemeClr val="tx1"/>
              </a:solidFill>
            </a:endParaRPr>
          </a:p>
        </p:txBody>
      </p:sp>
    </p:spTree>
    <p:extLst>
      <p:ext uri="{BB962C8B-B14F-4D97-AF65-F5344CB8AC3E}">
        <p14:creationId xmlns:p14="http://schemas.microsoft.com/office/powerpoint/2010/main" val="326653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3" descr="TutAng7_1_4">
            <a:extLst>
              <a:ext uri="{FF2B5EF4-FFF2-40B4-BE49-F238E27FC236}">
                <a16:creationId xmlns:a16="http://schemas.microsoft.com/office/drawing/2014/main" xmlns="" id="{1AF031EF-6281-49B0-AD68-EB56FB7B7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478" y="89443"/>
            <a:ext cx="3415004" cy="65339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4E0E7D54-517B-4E7E-B089-1157E08199CB}"/>
              </a:ext>
            </a:extLst>
          </p:cNvPr>
          <p:cNvSpPr/>
          <p:nvPr/>
        </p:nvSpPr>
        <p:spPr>
          <a:xfrm>
            <a:off x="127517" y="89443"/>
            <a:ext cx="8633927" cy="6740307"/>
          </a:xfrm>
          <a:prstGeom prst="rect">
            <a:avLst/>
          </a:prstGeom>
        </p:spPr>
        <p:txBody>
          <a:bodyPr wrap="square">
            <a:spAutoFit/>
          </a:bodyPr>
          <a:lstStyle/>
          <a:p>
            <a:pPr marL="342900" indent="-342900">
              <a:buFont typeface="Arial" panose="020B0604020202020204" pitchFamily="34" charset="0"/>
              <a:buChar char="•"/>
            </a:pPr>
            <a:r>
              <a:rPr lang="es-ES" sz="2700" dirty="0"/>
              <a:t>La carpeta </a:t>
            </a:r>
            <a:r>
              <a:rPr lang="es-ES" sz="2700" b="1" dirty="0"/>
              <a:t>app</a:t>
            </a:r>
            <a:r>
              <a:rPr lang="es-ES" sz="2700" dirty="0"/>
              <a:t> es la carpeta donde se encuentra toda la implementación de nuestros componentes.</a:t>
            </a:r>
          </a:p>
          <a:p>
            <a:pPr marL="342900" indent="-342900">
              <a:buFont typeface="Arial" panose="020B0604020202020204" pitchFamily="34" charset="0"/>
              <a:buChar char="•"/>
            </a:pPr>
            <a:r>
              <a:rPr lang="es-ES" sz="2700" dirty="0"/>
              <a:t>La carpeta </a:t>
            </a:r>
            <a:r>
              <a:rPr lang="es-ES" sz="2700" b="1" dirty="0" err="1"/>
              <a:t>assets</a:t>
            </a:r>
            <a:r>
              <a:rPr lang="es-ES" sz="2700" dirty="0"/>
              <a:t> es la carpeta que contendrá todos los </a:t>
            </a:r>
            <a:r>
              <a:rPr lang="es-ES" sz="2700" dirty="0" err="1"/>
              <a:t>assets</a:t>
            </a:r>
            <a:r>
              <a:rPr lang="es-ES" sz="2700" dirty="0"/>
              <a:t> y archivos adicionales para que nuestro proyecto funcione (por ejemplo las imágenes).</a:t>
            </a:r>
          </a:p>
          <a:p>
            <a:pPr marL="342900" indent="-342900">
              <a:buFont typeface="Arial" panose="020B0604020202020204" pitchFamily="34" charset="0"/>
              <a:buChar char="•"/>
            </a:pPr>
            <a:r>
              <a:rPr lang="es-ES" sz="2700" dirty="0"/>
              <a:t>La carpeta </a:t>
            </a:r>
            <a:r>
              <a:rPr lang="es-ES" sz="2700" b="1" dirty="0" err="1"/>
              <a:t>enviroments</a:t>
            </a:r>
            <a:r>
              <a:rPr lang="es-ES" sz="2700" dirty="0"/>
              <a:t>: aquí se encuentran todas las configuraciones y variables de entorno para poner nuestro proyecto tanto en desarrollo como en producción.</a:t>
            </a:r>
          </a:p>
          <a:p>
            <a:pPr marL="342900" indent="-342900">
              <a:buFont typeface="Arial" panose="020B0604020202020204" pitchFamily="34" charset="0"/>
              <a:buChar char="•"/>
            </a:pPr>
            <a:r>
              <a:rPr lang="es-ES" sz="2700" dirty="0"/>
              <a:t>El archivo </a:t>
            </a:r>
            <a:r>
              <a:rPr lang="es-ES" sz="2700" b="1" dirty="0"/>
              <a:t>favicon.ico </a:t>
            </a:r>
            <a:r>
              <a:rPr lang="es-ES" sz="2700" dirty="0"/>
              <a:t>es el archivo icono del proyecto.</a:t>
            </a:r>
          </a:p>
          <a:p>
            <a:pPr marL="342900" indent="-342900">
              <a:buFont typeface="Arial" panose="020B0604020202020204" pitchFamily="34" charset="0"/>
              <a:buChar char="•"/>
            </a:pPr>
            <a:r>
              <a:rPr lang="es-ES" sz="2700" dirty="0"/>
              <a:t>El archivo </a:t>
            </a:r>
            <a:r>
              <a:rPr lang="es-ES" sz="2700" b="1" dirty="0"/>
              <a:t>index.html </a:t>
            </a:r>
            <a:r>
              <a:rPr lang="es-ES" sz="2700" dirty="0"/>
              <a:t>es el archivo de la página </a:t>
            </a:r>
            <a:r>
              <a:rPr lang="es-ES" sz="2700" dirty="0" err="1"/>
              <a:t>html</a:t>
            </a:r>
            <a:r>
              <a:rPr lang="es-ES" sz="2700" dirty="0"/>
              <a:t> de nuestro proyecto que recordemos es un SPA.</a:t>
            </a:r>
          </a:p>
          <a:p>
            <a:pPr marL="342900" indent="-342900">
              <a:buFont typeface="Arial" panose="020B0604020202020204" pitchFamily="34" charset="0"/>
              <a:buChar char="•"/>
            </a:pPr>
            <a:r>
              <a:rPr lang="es-ES" sz="2700" dirty="0"/>
              <a:t>El archivo </a:t>
            </a:r>
            <a:r>
              <a:rPr lang="es-ES" sz="2700" b="1" dirty="0" err="1"/>
              <a:t>main.ts</a:t>
            </a:r>
            <a:r>
              <a:rPr lang="es-ES" sz="2700" dirty="0"/>
              <a:t> es el archivo </a:t>
            </a:r>
            <a:r>
              <a:rPr lang="es-ES" sz="2700" dirty="0" err="1"/>
              <a:t>Type</a:t>
            </a:r>
            <a:r>
              <a:rPr lang="es-ES" sz="2700" dirty="0"/>
              <a:t> Script inicial del proyecto, punto de arranque de nuestra aplicación.</a:t>
            </a:r>
          </a:p>
          <a:p>
            <a:pPr marL="342900" indent="-342900">
              <a:buFont typeface="Arial" panose="020B0604020202020204" pitchFamily="34" charset="0"/>
              <a:buChar char="•"/>
            </a:pPr>
            <a:r>
              <a:rPr lang="es-ES" sz="2700" dirty="0"/>
              <a:t>El archivo </a:t>
            </a:r>
            <a:r>
              <a:rPr lang="es-ES" sz="2700" b="1" dirty="0"/>
              <a:t>styles.css</a:t>
            </a:r>
            <a:r>
              <a:rPr lang="es-ES" sz="2700" dirty="0"/>
              <a:t>, nos permite agregar estilos globales y también importar otros archivos de estilo a nuestra aplicación.</a:t>
            </a:r>
            <a:endParaRPr lang="en-US" sz="2700" dirty="0"/>
          </a:p>
        </p:txBody>
      </p:sp>
    </p:spTree>
    <p:extLst>
      <p:ext uri="{BB962C8B-B14F-4D97-AF65-F5344CB8AC3E}">
        <p14:creationId xmlns:p14="http://schemas.microsoft.com/office/powerpoint/2010/main" val="304495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01CB2-4D2D-4C21-A26D-9D57B3566E56}"/>
              </a:ext>
            </a:extLst>
          </p:cNvPr>
          <p:cNvSpPr>
            <a:spLocks noGrp="1"/>
          </p:cNvSpPr>
          <p:nvPr>
            <p:ph type="title"/>
          </p:nvPr>
        </p:nvSpPr>
        <p:spPr/>
        <p:txBody>
          <a:bodyPr/>
          <a:lstStyle/>
          <a:p>
            <a:r>
              <a:rPr lang="en-US" dirty="0" err="1"/>
              <a:t>Corriendo</a:t>
            </a:r>
            <a:r>
              <a:rPr lang="en-US" dirty="0"/>
              <a:t> nuestro aplicacion.</a:t>
            </a:r>
          </a:p>
        </p:txBody>
      </p:sp>
      <p:pic>
        <p:nvPicPr>
          <p:cNvPr id="3" name="Picture 2">
            <a:extLst>
              <a:ext uri="{FF2B5EF4-FFF2-40B4-BE49-F238E27FC236}">
                <a16:creationId xmlns:a16="http://schemas.microsoft.com/office/drawing/2014/main" xmlns="" id="{0DE8C5F5-6B23-4626-9120-F8CC551853E0}"/>
              </a:ext>
            </a:extLst>
          </p:cNvPr>
          <p:cNvPicPr>
            <a:picLocks noChangeAspect="1"/>
          </p:cNvPicPr>
          <p:nvPr/>
        </p:nvPicPr>
        <p:blipFill>
          <a:blip r:embed="rId2"/>
          <a:stretch>
            <a:fillRect/>
          </a:stretch>
        </p:blipFill>
        <p:spPr>
          <a:xfrm>
            <a:off x="838200" y="2105545"/>
            <a:ext cx="9372600" cy="3181350"/>
          </a:xfrm>
          <a:prstGeom prst="rect">
            <a:avLst/>
          </a:prstGeom>
        </p:spPr>
      </p:pic>
      <p:sp>
        <p:nvSpPr>
          <p:cNvPr id="4" name="Callout: Line 3">
            <a:extLst>
              <a:ext uri="{FF2B5EF4-FFF2-40B4-BE49-F238E27FC236}">
                <a16:creationId xmlns:a16="http://schemas.microsoft.com/office/drawing/2014/main" xmlns="" id="{3C26D141-5E14-4AB6-84A2-2DBFC8BA8CCE}"/>
              </a:ext>
            </a:extLst>
          </p:cNvPr>
          <p:cNvSpPr/>
          <p:nvPr/>
        </p:nvSpPr>
        <p:spPr>
          <a:xfrm>
            <a:off x="5887087" y="1571105"/>
            <a:ext cx="1868687" cy="520775"/>
          </a:xfrm>
          <a:prstGeom prst="borderCallout1">
            <a:avLst>
              <a:gd name="adj1" fmla="val 51220"/>
              <a:gd name="adj2" fmla="val -1316"/>
              <a:gd name="adj3" fmla="val 191447"/>
              <a:gd name="adj4" fmla="val -5418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Corremos</a:t>
            </a:r>
            <a:r>
              <a:rPr lang="en-US" sz="1600" dirty="0">
                <a:solidFill>
                  <a:schemeClr val="tx1"/>
                </a:solidFill>
              </a:rPr>
              <a:t> con el </a:t>
            </a:r>
            <a:r>
              <a:rPr lang="en-US" sz="1600" dirty="0" err="1">
                <a:solidFill>
                  <a:schemeClr val="tx1"/>
                </a:solidFill>
              </a:rPr>
              <a:t>siguiente</a:t>
            </a:r>
            <a:r>
              <a:rPr lang="en-US" sz="1600" dirty="0">
                <a:solidFill>
                  <a:schemeClr val="tx1"/>
                </a:solidFill>
              </a:rPr>
              <a:t> </a:t>
            </a:r>
            <a:r>
              <a:rPr lang="en-US" sz="1600" dirty="0" err="1">
                <a:solidFill>
                  <a:schemeClr val="tx1"/>
                </a:solidFill>
              </a:rPr>
              <a:t>comando</a:t>
            </a:r>
            <a:endParaRPr lang="en-US" sz="1600" dirty="0">
              <a:solidFill>
                <a:schemeClr val="tx1"/>
              </a:solidFill>
            </a:endParaRPr>
          </a:p>
        </p:txBody>
      </p:sp>
      <p:sp>
        <p:nvSpPr>
          <p:cNvPr id="5" name="Callout: Line 4">
            <a:extLst>
              <a:ext uri="{FF2B5EF4-FFF2-40B4-BE49-F238E27FC236}">
                <a16:creationId xmlns:a16="http://schemas.microsoft.com/office/drawing/2014/main" xmlns="" id="{10685D4B-72DA-48F6-990A-EB3C18ED60A2}"/>
              </a:ext>
            </a:extLst>
          </p:cNvPr>
          <p:cNvSpPr/>
          <p:nvPr/>
        </p:nvSpPr>
        <p:spPr>
          <a:xfrm>
            <a:off x="9468487" y="2105545"/>
            <a:ext cx="2343898" cy="687375"/>
          </a:xfrm>
          <a:prstGeom prst="borderCallout1">
            <a:avLst>
              <a:gd name="adj1" fmla="val 51220"/>
              <a:gd name="adj2" fmla="val -1316"/>
              <a:gd name="adj3" fmla="val 172097"/>
              <a:gd name="adj4" fmla="val -4354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Url</a:t>
            </a:r>
            <a:r>
              <a:rPr lang="en-US" sz="1600" dirty="0">
                <a:solidFill>
                  <a:schemeClr val="tx1"/>
                </a:solidFill>
              </a:rPr>
              <a:t> </a:t>
            </a:r>
            <a:r>
              <a:rPr lang="en-US" sz="1600" dirty="0" err="1">
                <a:solidFill>
                  <a:schemeClr val="tx1"/>
                </a:solidFill>
              </a:rPr>
              <a:t>configurada</a:t>
            </a:r>
            <a:r>
              <a:rPr lang="en-US" sz="1600" dirty="0">
                <a:solidFill>
                  <a:schemeClr val="tx1"/>
                </a:solidFill>
              </a:rPr>
              <a:t> para acceder a nuestro aplicacion.</a:t>
            </a:r>
          </a:p>
        </p:txBody>
      </p:sp>
      <p:sp>
        <p:nvSpPr>
          <p:cNvPr id="6" name="Callout: Line 5">
            <a:extLst>
              <a:ext uri="{FF2B5EF4-FFF2-40B4-BE49-F238E27FC236}">
                <a16:creationId xmlns:a16="http://schemas.microsoft.com/office/drawing/2014/main" xmlns="" id="{67F52618-87E8-4089-A848-71F0317BFD76}"/>
              </a:ext>
            </a:extLst>
          </p:cNvPr>
          <p:cNvSpPr/>
          <p:nvPr/>
        </p:nvSpPr>
        <p:spPr>
          <a:xfrm>
            <a:off x="1665607" y="5799802"/>
            <a:ext cx="3263840" cy="687375"/>
          </a:xfrm>
          <a:prstGeom prst="borderCallout1">
            <a:avLst>
              <a:gd name="adj1" fmla="val -3200"/>
              <a:gd name="adj2" fmla="val 52237"/>
              <a:gd name="adj3" fmla="val -115727"/>
              <a:gd name="adj4" fmla="val 1206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Distribucion</a:t>
            </a:r>
            <a:r>
              <a:rPr lang="en-US" sz="1600" dirty="0">
                <a:solidFill>
                  <a:schemeClr val="tx1"/>
                </a:solidFill>
              </a:rPr>
              <a:t> de </a:t>
            </a:r>
            <a:r>
              <a:rPr lang="en-US" sz="1600" dirty="0" err="1">
                <a:solidFill>
                  <a:schemeClr val="tx1"/>
                </a:solidFill>
              </a:rPr>
              <a:t>archivos</a:t>
            </a:r>
            <a:r>
              <a:rPr lang="en-US" sz="1600" dirty="0">
                <a:solidFill>
                  <a:schemeClr val="tx1"/>
                </a:solidFill>
              </a:rPr>
              <a:t> </a:t>
            </a:r>
            <a:r>
              <a:rPr lang="en-US" sz="1600" dirty="0" err="1">
                <a:solidFill>
                  <a:schemeClr val="tx1"/>
                </a:solidFill>
              </a:rPr>
              <a:t>javascript</a:t>
            </a:r>
            <a:r>
              <a:rPr lang="en-US" sz="1600" dirty="0">
                <a:solidFill>
                  <a:schemeClr val="tx1"/>
                </a:solidFill>
              </a:rPr>
              <a:t> </a:t>
            </a:r>
            <a:r>
              <a:rPr lang="en-US" sz="1600" dirty="0" err="1">
                <a:solidFill>
                  <a:schemeClr val="tx1"/>
                </a:solidFill>
              </a:rPr>
              <a:t>empaquetados</a:t>
            </a:r>
            <a:r>
              <a:rPr lang="en-US" sz="1600" dirty="0">
                <a:solidFill>
                  <a:schemeClr val="tx1"/>
                </a:solidFill>
              </a:rPr>
              <a:t>. </a:t>
            </a:r>
            <a:r>
              <a:rPr lang="en-US" sz="1600" dirty="0" err="1">
                <a:solidFill>
                  <a:schemeClr val="tx1"/>
                </a:solidFill>
              </a:rPr>
              <a:t>Contienen</a:t>
            </a:r>
            <a:r>
              <a:rPr lang="en-US" sz="1600" dirty="0">
                <a:solidFill>
                  <a:schemeClr val="tx1"/>
                </a:solidFill>
              </a:rPr>
              <a:t> </a:t>
            </a:r>
            <a:r>
              <a:rPr lang="en-US" sz="1600" dirty="0" err="1">
                <a:solidFill>
                  <a:schemeClr val="tx1"/>
                </a:solidFill>
              </a:rPr>
              <a:t>toda</a:t>
            </a:r>
            <a:r>
              <a:rPr lang="en-US" sz="1600" dirty="0">
                <a:solidFill>
                  <a:schemeClr val="tx1"/>
                </a:solidFill>
              </a:rPr>
              <a:t> nuestro aplicacion</a:t>
            </a:r>
          </a:p>
        </p:txBody>
      </p:sp>
    </p:spTree>
    <p:extLst>
      <p:ext uri="{BB962C8B-B14F-4D97-AF65-F5344CB8AC3E}">
        <p14:creationId xmlns:p14="http://schemas.microsoft.com/office/powerpoint/2010/main" val="344112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60AA2C-D86A-4244-9494-0F1A88820B90}"/>
              </a:ext>
            </a:extLst>
          </p:cNvPr>
          <p:cNvSpPr/>
          <p:nvPr/>
        </p:nvSpPr>
        <p:spPr>
          <a:xfrm>
            <a:off x="127517" y="89443"/>
            <a:ext cx="11726432" cy="707886"/>
          </a:xfrm>
          <a:prstGeom prst="rect">
            <a:avLst/>
          </a:prstGeom>
        </p:spPr>
        <p:txBody>
          <a:bodyPr wrap="square">
            <a:spAutoFit/>
          </a:bodyPr>
          <a:lstStyle/>
          <a:p>
            <a:r>
              <a:rPr lang="es-ES" sz="2000" dirty="0"/>
              <a:t>Si observamos el archivo </a:t>
            </a:r>
            <a:r>
              <a:rPr lang="es-ES" sz="2000" b="1" dirty="0"/>
              <a:t>index.html</a:t>
            </a:r>
            <a:r>
              <a:rPr lang="es-ES" sz="2000" dirty="0"/>
              <a:t> que es la página que se está cargando, veremos que en el código </a:t>
            </a:r>
            <a:r>
              <a:rPr lang="es-ES" sz="2000" dirty="0" err="1"/>
              <a:t>html</a:t>
            </a:r>
            <a:r>
              <a:rPr lang="es-ES" sz="2000" dirty="0"/>
              <a:t>, no hay nada de lo que se muestra al correr la aplicación:</a:t>
            </a:r>
            <a:endParaRPr lang="en-US" sz="2000" dirty="0"/>
          </a:p>
        </p:txBody>
      </p:sp>
      <p:pic>
        <p:nvPicPr>
          <p:cNvPr id="1026" name="Picture 2" descr="tutAng7_1_15">
            <a:extLst>
              <a:ext uri="{FF2B5EF4-FFF2-40B4-BE49-F238E27FC236}">
                <a16:creationId xmlns:a16="http://schemas.microsoft.com/office/drawing/2014/main" xmlns="" id="{F41C69CC-E0AA-4737-9E42-68344CE70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7" y="888976"/>
            <a:ext cx="6448425" cy="3381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3657DCB6-FBD0-42F3-9EFE-244152E47091}"/>
              </a:ext>
            </a:extLst>
          </p:cNvPr>
          <p:cNvSpPr/>
          <p:nvPr/>
        </p:nvSpPr>
        <p:spPr>
          <a:xfrm>
            <a:off x="429489" y="4563517"/>
            <a:ext cx="11574087" cy="1015663"/>
          </a:xfrm>
          <a:prstGeom prst="rect">
            <a:avLst/>
          </a:prstGeom>
        </p:spPr>
        <p:txBody>
          <a:bodyPr wrap="square">
            <a:spAutoFit/>
          </a:bodyPr>
          <a:lstStyle/>
          <a:p>
            <a:r>
              <a:rPr lang="es-ES" sz="2000" dirty="0"/>
              <a:t>Como vemos en la figura salvo la línea 12, marcada en rojo en la imagen, todo es código HTML tradicional. </a:t>
            </a:r>
            <a:br>
              <a:rPr lang="es-ES" sz="2000" dirty="0"/>
            </a:br>
            <a:r>
              <a:rPr lang="es-ES" sz="2000" dirty="0"/>
              <a:t>Pero la línea 12, es un tag irreconocible para HTML. Se trata de un componente de Angular, que CLI, creo automáticamente. Vemos que su etiqueta es</a:t>
            </a:r>
            <a:r>
              <a:rPr lang="en-US" sz="2000" dirty="0"/>
              <a:t> </a:t>
            </a:r>
            <a:r>
              <a:rPr lang="en-US" sz="2000" b="1" dirty="0"/>
              <a:t>&lt;app-root&gt;&lt;/app-root&gt;</a:t>
            </a:r>
          </a:p>
        </p:txBody>
      </p:sp>
    </p:spTree>
    <p:extLst>
      <p:ext uri="{BB962C8B-B14F-4D97-AF65-F5344CB8AC3E}">
        <p14:creationId xmlns:p14="http://schemas.microsoft.com/office/powerpoint/2010/main" val="44308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088C917-8EB7-4A64-B388-23DECFAF1AB8}"/>
              </a:ext>
            </a:extLst>
          </p:cNvPr>
          <p:cNvSpPr/>
          <p:nvPr/>
        </p:nvSpPr>
        <p:spPr>
          <a:xfrm>
            <a:off x="213359" y="88452"/>
            <a:ext cx="11840095" cy="400110"/>
          </a:xfrm>
          <a:prstGeom prst="rect">
            <a:avLst/>
          </a:prstGeom>
        </p:spPr>
        <p:txBody>
          <a:bodyPr wrap="square">
            <a:spAutoFit/>
          </a:bodyPr>
          <a:lstStyle/>
          <a:p>
            <a:r>
              <a:rPr lang="es-ES" sz="2000" dirty="0"/>
              <a:t>Si vamos a la carpeta </a:t>
            </a:r>
            <a:r>
              <a:rPr lang="es-ES" sz="2000" b="1" dirty="0"/>
              <a:t>app</a:t>
            </a:r>
            <a:r>
              <a:rPr lang="es-ES" sz="2000" dirty="0"/>
              <a:t> dentro de </a:t>
            </a:r>
            <a:r>
              <a:rPr lang="es-ES" sz="2000" b="1" dirty="0" err="1"/>
              <a:t>src</a:t>
            </a:r>
            <a:r>
              <a:rPr lang="es-ES" sz="2000" dirty="0"/>
              <a:t> vamos a encontrar allí 4 archivos que conforman nuestro componente:</a:t>
            </a:r>
          </a:p>
        </p:txBody>
      </p:sp>
      <p:pic>
        <p:nvPicPr>
          <p:cNvPr id="3" name="Picture 2">
            <a:extLst>
              <a:ext uri="{FF2B5EF4-FFF2-40B4-BE49-F238E27FC236}">
                <a16:creationId xmlns:a16="http://schemas.microsoft.com/office/drawing/2014/main" xmlns="" id="{6A12B4CE-9341-476C-865C-40DB295DFAF4}"/>
              </a:ext>
            </a:extLst>
          </p:cNvPr>
          <p:cNvPicPr>
            <a:picLocks noChangeAspect="1"/>
          </p:cNvPicPr>
          <p:nvPr/>
        </p:nvPicPr>
        <p:blipFill>
          <a:blip r:embed="rId2"/>
          <a:stretch>
            <a:fillRect/>
          </a:stretch>
        </p:blipFill>
        <p:spPr>
          <a:xfrm>
            <a:off x="4560917" y="488562"/>
            <a:ext cx="2438400" cy="1714500"/>
          </a:xfrm>
          <a:prstGeom prst="rect">
            <a:avLst/>
          </a:prstGeom>
        </p:spPr>
      </p:pic>
      <p:sp>
        <p:nvSpPr>
          <p:cNvPr id="5" name="Rectangle 4">
            <a:extLst>
              <a:ext uri="{FF2B5EF4-FFF2-40B4-BE49-F238E27FC236}">
                <a16:creationId xmlns:a16="http://schemas.microsoft.com/office/drawing/2014/main" xmlns="" id="{8DF5C5A3-BECB-40B9-8E99-6DD7D003B330}"/>
              </a:ext>
            </a:extLst>
          </p:cNvPr>
          <p:cNvSpPr/>
          <p:nvPr/>
        </p:nvSpPr>
        <p:spPr>
          <a:xfrm>
            <a:off x="213358" y="2876393"/>
            <a:ext cx="11840095" cy="646331"/>
          </a:xfrm>
          <a:prstGeom prst="rect">
            <a:avLst/>
          </a:prstGeom>
        </p:spPr>
        <p:txBody>
          <a:bodyPr wrap="square">
            <a:spAutoFit/>
          </a:bodyPr>
          <a:lstStyle/>
          <a:p>
            <a:pPr marL="457200" indent="-457200">
              <a:buFont typeface="Arial" panose="020B0604020202020204" pitchFamily="34" charset="0"/>
              <a:buChar char="•"/>
            </a:pPr>
            <a:r>
              <a:rPr lang="es-ES" b="1" dirty="0"/>
              <a:t>app.component.css</a:t>
            </a:r>
            <a:r>
              <a:rPr lang="es-ES" dirty="0"/>
              <a:t>: En este archivo podemos escribir los estilos que sólo afectarán a este componente, modo de ejemplo, abramos este archivo y agreguemos</a:t>
            </a:r>
          </a:p>
        </p:txBody>
      </p:sp>
      <p:pic>
        <p:nvPicPr>
          <p:cNvPr id="6" name="Picture 5">
            <a:extLst>
              <a:ext uri="{FF2B5EF4-FFF2-40B4-BE49-F238E27FC236}">
                <a16:creationId xmlns:a16="http://schemas.microsoft.com/office/drawing/2014/main" xmlns="" id="{EB4A4FA7-C0CB-4062-9A9A-AB5D23F23F08}"/>
              </a:ext>
            </a:extLst>
          </p:cNvPr>
          <p:cNvPicPr>
            <a:picLocks noChangeAspect="1"/>
          </p:cNvPicPr>
          <p:nvPr/>
        </p:nvPicPr>
        <p:blipFill>
          <a:blip r:embed="rId3"/>
          <a:stretch>
            <a:fillRect/>
          </a:stretch>
        </p:blipFill>
        <p:spPr>
          <a:xfrm>
            <a:off x="5947064" y="4196055"/>
            <a:ext cx="5524500" cy="1628775"/>
          </a:xfrm>
          <a:prstGeom prst="rect">
            <a:avLst/>
          </a:prstGeom>
        </p:spPr>
      </p:pic>
      <p:pic>
        <p:nvPicPr>
          <p:cNvPr id="7" name="Picture 6">
            <a:extLst>
              <a:ext uri="{FF2B5EF4-FFF2-40B4-BE49-F238E27FC236}">
                <a16:creationId xmlns:a16="http://schemas.microsoft.com/office/drawing/2014/main" xmlns="" id="{E84685EF-755D-440D-BF4F-15B2EE13BF1C}"/>
              </a:ext>
            </a:extLst>
          </p:cNvPr>
          <p:cNvPicPr>
            <a:picLocks noChangeAspect="1"/>
          </p:cNvPicPr>
          <p:nvPr/>
        </p:nvPicPr>
        <p:blipFill>
          <a:blip r:embed="rId4"/>
          <a:stretch>
            <a:fillRect/>
          </a:stretch>
        </p:blipFill>
        <p:spPr>
          <a:xfrm>
            <a:off x="928254" y="4196055"/>
            <a:ext cx="4228328" cy="1714500"/>
          </a:xfrm>
          <a:prstGeom prst="rect">
            <a:avLst/>
          </a:prstGeom>
        </p:spPr>
      </p:pic>
    </p:spTree>
    <p:extLst>
      <p:ext uri="{BB962C8B-B14F-4D97-AF65-F5344CB8AC3E}">
        <p14:creationId xmlns:p14="http://schemas.microsoft.com/office/powerpoint/2010/main" val="243969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D6A09AB-A28A-49FA-909D-F8C038873577}"/>
              </a:ext>
            </a:extLst>
          </p:cNvPr>
          <p:cNvSpPr/>
          <p:nvPr/>
        </p:nvSpPr>
        <p:spPr>
          <a:xfrm>
            <a:off x="271549" y="265699"/>
            <a:ext cx="11698778" cy="707886"/>
          </a:xfrm>
          <a:prstGeom prst="rect">
            <a:avLst/>
          </a:prstGeom>
        </p:spPr>
        <p:txBody>
          <a:bodyPr wrap="square">
            <a:spAutoFit/>
          </a:bodyPr>
          <a:lstStyle/>
          <a:p>
            <a:pPr marL="457200" indent="-457200">
              <a:buFont typeface="Arial" panose="020B0604020202020204" pitchFamily="34" charset="0"/>
              <a:buChar char="•"/>
            </a:pPr>
            <a:r>
              <a:rPr lang="es-ES" sz="2000" b="1" dirty="0"/>
              <a:t>app.component.html</a:t>
            </a:r>
            <a:r>
              <a:rPr lang="es-ES" sz="2000" dirty="0"/>
              <a:t>: Este es la plantilla o interfaz gráfica de nuestro componente, vemos que su código por defecto es :</a:t>
            </a:r>
            <a:endParaRPr lang="en-US" sz="2000" dirty="0"/>
          </a:p>
        </p:txBody>
      </p:sp>
      <p:pic>
        <p:nvPicPr>
          <p:cNvPr id="3" name="Picture 2">
            <a:extLst>
              <a:ext uri="{FF2B5EF4-FFF2-40B4-BE49-F238E27FC236}">
                <a16:creationId xmlns:a16="http://schemas.microsoft.com/office/drawing/2014/main" xmlns="" id="{FDA286D5-9712-4E59-8159-6EF5F74CF711}"/>
              </a:ext>
            </a:extLst>
          </p:cNvPr>
          <p:cNvPicPr>
            <a:picLocks noChangeAspect="1"/>
          </p:cNvPicPr>
          <p:nvPr/>
        </p:nvPicPr>
        <p:blipFill>
          <a:blip r:embed="rId2"/>
          <a:stretch>
            <a:fillRect/>
          </a:stretch>
        </p:blipFill>
        <p:spPr>
          <a:xfrm>
            <a:off x="2705186" y="973586"/>
            <a:ext cx="5125403" cy="2634126"/>
          </a:xfrm>
          <a:prstGeom prst="rect">
            <a:avLst/>
          </a:prstGeom>
        </p:spPr>
      </p:pic>
      <p:sp>
        <p:nvSpPr>
          <p:cNvPr id="4" name="Rectangle 3">
            <a:extLst>
              <a:ext uri="{FF2B5EF4-FFF2-40B4-BE49-F238E27FC236}">
                <a16:creationId xmlns:a16="http://schemas.microsoft.com/office/drawing/2014/main" xmlns="" id="{A2ED4950-AD1B-457D-922F-735EE2CBB14C}"/>
              </a:ext>
            </a:extLst>
          </p:cNvPr>
          <p:cNvSpPr/>
          <p:nvPr/>
        </p:nvSpPr>
        <p:spPr>
          <a:xfrm>
            <a:off x="271549" y="3607712"/>
            <a:ext cx="11515898" cy="707886"/>
          </a:xfrm>
          <a:prstGeom prst="rect">
            <a:avLst/>
          </a:prstGeom>
        </p:spPr>
        <p:txBody>
          <a:bodyPr wrap="square">
            <a:spAutoFit/>
          </a:bodyPr>
          <a:lstStyle/>
          <a:p>
            <a:pPr marL="342900" indent="-342900">
              <a:buFont typeface="Arial" panose="020B0604020202020204" pitchFamily="34" charset="0"/>
              <a:buChar char="•"/>
            </a:pPr>
            <a:r>
              <a:rPr lang="es-ES" sz="2000" b="1" dirty="0" err="1"/>
              <a:t>app.component.spec.ts</a:t>
            </a:r>
            <a:r>
              <a:rPr lang="es-ES" sz="2000" dirty="0"/>
              <a:t>: este archivo no lo usaremos ya que es para </a:t>
            </a:r>
            <a:r>
              <a:rPr lang="es-ES" sz="2000" dirty="0" err="1"/>
              <a:t>testing</a:t>
            </a:r>
            <a:r>
              <a:rPr lang="es-ES" sz="2000" dirty="0"/>
              <a:t> y hasta podríamos borrarlo ya que no lo usaremos por ahora.</a:t>
            </a:r>
            <a:endParaRPr lang="en-US" sz="2000" dirty="0"/>
          </a:p>
        </p:txBody>
      </p:sp>
      <p:pic>
        <p:nvPicPr>
          <p:cNvPr id="5" name="Picture 4">
            <a:extLst>
              <a:ext uri="{FF2B5EF4-FFF2-40B4-BE49-F238E27FC236}">
                <a16:creationId xmlns:a16="http://schemas.microsoft.com/office/drawing/2014/main" xmlns="" id="{BEBF3FEE-F896-4234-87BC-BEDB348B56C9}"/>
              </a:ext>
            </a:extLst>
          </p:cNvPr>
          <p:cNvPicPr>
            <a:picLocks noChangeAspect="1"/>
          </p:cNvPicPr>
          <p:nvPr/>
        </p:nvPicPr>
        <p:blipFill>
          <a:blip r:embed="rId3"/>
          <a:stretch>
            <a:fillRect/>
          </a:stretch>
        </p:blipFill>
        <p:spPr>
          <a:xfrm>
            <a:off x="3062287" y="4315598"/>
            <a:ext cx="4934557" cy="2377446"/>
          </a:xfrm>
          <a:prstGeom prst="rect">
            <a:avLst/>
          </a:prstGeom>
        </p:spPr>
      </p:pic>
    </p:spTree>
    <p:extLst>
      <p:ext uri="{BB962C8B-B14F-4D97-AF65-F5344CB8AC3E}">
        <p14:creationId xmlns:p14="http://schemas.microsoft.com/office/powerpoint/2010/main" val="207211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09F2FA8-D10F-4B2A-A377-03AE3192B0C5}"/>
              </a:ext>
            </a:extLst>
          </p:cNvPr>
          <p:cNvSpPr>
            <a:spLocks noGrp="1"/>
          </p:cNvSpPr>
          <p:nvPr>
            <p:ph type="title"/>
          </p:nvPr>
        </p:nvSpPr>
        <p:spPr/>
        <p:txBody>
          <a:bodyPr/>
          <a:lstStyle/>
          <a:p>
            <a:r>
              <a:rPr lang="en-US" dirty="0" err="1"/>
              <a:t>Requisitos</a:t>
            </a:r>
            <a:endParaRPr lang="en-US" dirty="0"/>
          </a:p>
        </p:txBody>
      </p:sp>
      <p:sp>
        <p:nvSpPr>
          <p:cNvPr id="5" name="Content Placeholder 4">
            <a:extLst>
              <a:ext uri="{FF2B5EF4-FFF2-40B4-BE49-F238E27FC236}">
                <a16:creationId xmlns:a16="http://schemas.microsoft.com/office/drawing/2014/main" xmlns="" id="{8BE28BC8-3AD4-4454-959E-6F741A2A7F7C}"/>
              </a:ext>
            </a:extLst>
          </p:cNvPr>
          <p:cNvSpPr>
            <a:spLocks noGrp="1"/>
          </p:cNvSpPr>
          <p:nvPr>
            <p:ph idx="1"/>
          </p:nvPr>
        </p:nvSpPr>
        <p:spPr/>
        <p:txBody>
          <a:bodyPr/>
          <a:lstStyle/>
          <a:p>
            <a:r>
              <a:rPr lang="es-ES" dirty="0"/>
              <a:t>Instalar node.js desde su página web</a:t>
            </a:r>
          </a:p>
          <a:p>
            <a:r>
              <a:rPr lang="es-ES" dirty="0"/>
              <a:t>node.js 11.6.0 incluye </a:t>
            </a:r>
            <a:r>
              <a:rPr lang="es-ES" dirty="0" err="1"/>
              <a:t>npm</a:t>
            </a:r>
            <a:r>
              <a:rPr lang="es-ES" dirty="0"/>
              <a:t>, versión 6.5.0</a:t>
            </a:r>
          </a:p>
          <a:p>
            <a:r>
              <a:rPr lang="en-US" dirty="0"/>
              <a:t>Instalar Angular CLI:</a:t>
            </a:r>
          </a:p>
          <a:p>
            <a:endParaRPr lang="en-US" dirty="0"/>
          </a:p>
        </p:txBody>
      </p:sp>
      <p:pic>
        <p:nvPicPr>
          <p:cNvPr id="14" name="Picture 13">
            <a:extLst>
              <a:ext uri="{FF2B5EF4-FFF2-40B4-BE49-F238E27FC236}">
                <a16:creationId xmlns:a16="http://schemas.microsoft.com/office/drawing/2014/main" xmlns="" id="{BD7FA314-BC14-4A32-BEE0-9B14E3D1527E}"/>
              </a:ext>
            </a:extLst>
          </p:cNvPr>
          <p:cNvPicPr>
            <a:picLocks noChangeAspect="1"/>
          </p:cNvPicPr>
          <p:nvPr/>
        </p:nvPicPr>
        <p:blipFill>
          <a:blip r:embed="rId2"/>
          <a:stretch>
            <a:fillRect/>
          </a:stretch>
        </p:blipFill>
        <p:spPr>
          <a:xfrm>
            <a:off x="3009466" y="3295592"/>
            <a:ext cx="6505575" cy="3371850"/>
          </a:xfrm>
          <a:prstGeom prst="rect">
            <a:avLst/>
          </a:prstGeom>
        </p:spPr>
      </p:pic>
      <p:sp>
        <p:nvSpPr>
          <p:cNvPr id="8" name="Callout: Bent Line 7">
            <a:extLst>
              <a:ext uri="{FF2B5EF4-FFF2-40B4-BE49-F238E27FC236}">
                <a16:creationId xmlns:a16="http://schemas.microsoft.com/office/drawing/2014/main" xmlns="" id="{AFD61516-BD84-4700-B863-51D80842C07A}"/>
              </a:ext>
            </a:extLst>
          </p:cNvPr>
          <p:cNvSpPr/>
          <p:nvPr/>
        </p:nvSpPr>
        <p:spPr>
          <a:xfrm>
            <a:off x="7268094" y="2867890"/>
            <a:ext cx="1709652" cy="577735"/>
          </a:xfrm>
          <a:prstGeom prst="borderCallout2">
            <a:avLst>
              <a:gd name="adj1" fmla="val 18750"/>
              <a:gd name="adj2" fmla="val -8333"/>
              <a:gd name="adj3" fmla="val 18750"/>
              <a:gd name="adj4" fmla="val -16667"/>
              <a:gd name="adj5" fmla="val 158543"/>
              <a:gd name="adj6" fmla="val -4034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Comando</a:t>
            </a:r>
            <a:r>
              <a:rPr lang="en-US" sz="1600" dirty="0">
                <a:solidFill>
                  <a:schemeClr val="tx1"/>
                </a:solidFill>
              </a:rPr>
              <a:t> para </a:t>
            </a:r>
            <a:r>
              <a:rPr lang="en-US" sz="1600" dirty="0" err="1">
                <a:solidFill>
                  <a:schemeClr val="tx1"/>
                </a:solidFill>
              </a:rPr>
              <a:t>instalar</a:t>
            </a:r>
            <a:r>
              <a:rPr lang="en-US" sz="1600" dirty="0">
                <a:solidFill>
                  <a:schemeClr val="tx1"/>
                </a:solidFill>
              </a:rPr>
              <a:t> angular cli</a:t>
            </a:r>
          </a:p>
        </p:txBody>
      </p:sp>
      <p:sp>
        <p:nvSpPr>
          <p:cNvPr id="12" name="Callout: Line 11">
            <a:extLst>
              <a:ext uri="{FF2B5EF4-FFF2-40B4-BE49-F238E27FC236}">
                <a16:creationId xmlns:a16="http://schemas.microsoft.com/office/drawing/2014/main" xmlns="" id="{042EE49B-B0CC-448E-B9B0-E45ADB0AE48E}"/>
              </a:ext>
            </a:extLst>
          </p:cNvPr>
          <p:cNvSpPr/>
          <p:nvPr/>
        </p:nvSpPr>
        <p:spPr>
          <a:xfrm>
            <a:off x="1022466" y="3857104"/>
            <a:ext cx="1693448" cy="764771"/>
          </a:xfrm>
          <a:prstGeom prst="borderCallout1">
            <a:avLst>
              <a:gd name="adj1" fmla="val -16033"/>
              <a:gd name="adj2" fmla="val 61372"/>
              <a:gd name="adj3" fmla="val -50543"/>
              <a:gd name="adj4" fmla="val 12169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Abrir</a:t>
            </a:r>
            <a:r>
              <a:rPr lang="en-US" sz="1600" dirty="0">
                <a:solidFill>
                  <a:schemeClr val="tx1"/>
                </a:solidFill>
              </a:rPr>
              <a:t> una terminal de windows</a:t>
            </a:r>
          </a:p>
        </p:txBody>
      </p:sp>
      <p:sp>
        <p:nvSpPr>
          <p:cNvPr id="15" name="Callout: Line 14">
            <a:extLst>
              <a:ext uri="{FF2B5EF4-FFF2-40B4-BE49-F238E27FC236}">
                <a16:creationId xmlns:a16="http://schemas.microsoft.com/office/drawing/2014/main" xmlns="" id="{AC8417C8-6FD7-4390-9B9D-389AA2A343CE}"/>
              </a:ext>
            </a:extLst>
          </p:cNvPr>
          <p:cNvSpPr/>
          <p:nvPr/>
        </p:nvSpPr>
        <p:spPr>
          <a:xfrm>
            <a:off x="4923905" y="5794577"/>
            <a:ext cx="1693448" cy="764771"/>
          </a:xfrm>
          <a:prstGeom prst="borderCallout1">
            <a:avLst>
              <a:gd name="adj1" fmla="val -16033"/>
              <a:gd name="adj2" fmla="val 61372"/>
              <a:gd name="adj3" fmla="val -82065"/>
              <a:gd name="adj4" fmla="val -3882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Proceso</a:t>
            </a:r>
            <a:r>
              <a:rPr lang="en-US" sz="1600" dirty="0">
                <a:solidFill>
                  <a:schemeClr val="tx1"/>
                </a:solidFill>
              </a:rPr>
              <a:t> de </a:t>
            </a:r>
            <a:r>
              <a:rPr lang="en-US" sz="1600" dirty="0" err="1">
                <a:solidFill>
                  <a:schemeClr val="tx1"/>
                </a:solidFill>
              </a:rPr>
              <a:t>instalacion</a:t>
            </a:r>
            <a:r>
              <a:rPr lang="en-US" sz="1600" dirty="0">
                <a:solidFill>
                  <a:schemeClr val="tx1"/>
                </a:solidFill>
              </a:rPr>
              <a:t> </a:t>
            </a:r>
            <a:r>
              <a:rPr lang="en-US" sz="1600" dirty="0" err="1">
                <a:solidFill>
                  <a:schemeClr val="tx1"/>
                </a:solidFill>
              </a:rPr>
              <a:t>Terminado</a:t>
            </a:r>
            <a:endParaRPr lang="en-US" sz="1600" dirty="0">
              <a:solidFill>
                <a:schemeClr val="tx1"/>
              </a:solidFill>
            </a:endParaRPr>
          </a:p>
        </p:txBody>
      </p:sp>
    </p:spTree>
    <p:extLst>
      <p:ext uri="{BB962C8B-B14F-4D97-AF65-F5344CB8AC3E}">
        <p14:creationId xmlns:p14="http://schemas.microsoft.com/office/powerpoint/2010/main" val="32816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D43A054-E10C-405D-B6C1-8F65FE297BD4}"/>
              </a:ext>
            </a:extLst>
          </p:cNvPr>
          <p:cNvSpPr/>
          <p:nvPr/>
        </p:nvSpPr>
        <p:spPr>
          <a:xfrm>
            <a:off x="163559" y="551010"/>
            <a:ext cx="11864882" cy="400110"/>
          </a:xfrm>
          <a:prstGeom prst="rect">
            <a:avLst/>
          </a:prstGeom>
        </p:spPr>
        <p:txBody>
          <a:bodyPr wrap="square">
            <a:spAutoFit/>
          </a:bodyPr>
          <a:lstStyle/>
          <a:p>
            <a:pPr marL="342900" indent="-342900">
              <a:buFont typeface="Arial" panose="020B0604020202020204" pitchFamily="34" charset="0"/>
              <a:buChar char="•"/>
            </a:pPr>
            <a:r>
              <a:rPr lang="es-ES" sz="2000" b="1" dirty="0" err="1"/>
              <a:t>app.component.ts</a:t>
            </a:r>
            <a:r>
              <a:rPr lang="es-ES" sz="2000" dirty="0"/>
              <a:t>: este es el archivo </a:t>
            </a:r>
            <a:r>
              <a:rPr lang="es-ES" sz="2000" dirty="0" err="1"/>
              <a:t>typescript</a:t>
            </a:r>
            <a:r>
              <a:rPr lang="es-ES" sz="2000" dirty="0"/>
              <a:t> de nuestro componente</a:t>
            </a:r>
            <a:endParaRPr lang="en-US" sz="2000" dirty="0"/>
          </a:p>
        </p:txBody>
      </p:sp>
      <p:pic>
        <p:nvPicPr>
          <p:cNvPr id="3" name="Picture 2">
            <a:extLst>
              <a:ext uri="{FF2B5EF4-FFF2-40B4-BE49-F238E27FC236}">
                <a16:creationId xmlns:a16="http://schemas.microsoft.com/office/drawing/2014/main" xmlns="" id="{DFCD0C4C-64DF-4BF3-8FFE-5FC263BF33B0}"/>
              </a:ext>
            </a:extLst>
          </p:cNvPr>
          <p:cNvPicPr>
            <a:picLocks noChangeAspect="1"/>
          </p:cNvPicPr>
          <p:nvPr/>
        </p:nvPicPr>
        <p:blipFill>
          <a:blip r:embed="rId2"/>
          <a:stretch>
            <a:fillRect/>
          </a:stretch>
        </p:blipFill>
        <p:spPr>
          <a:xfrm>
            <a:off x="3287955" y="1652443"/>
            <a:ext cx="5100570" cy="2919557"/>
          </a:xfrm>
          <a:prstGeom prst="rect">
            <a:avLst/>
          </a:prstGeom>
        </p:spPr>
      </p:pic>
    </p:spTree>
    <p:extLst>
      <p:ext uri="{BB962C8B-B14F-4D97-AF65-F5344CB8AC3E}">
        <p14:creationId xmlns:p14="http://schemas.microsoft.com/office/powerpoint/2010/main" val="257684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67B40-7F67-42D7-92F2-02B0F7058F73}"/>
              </a:ext>
            </a:extLst>
          </p:cNvPr>
          <p:cNvSpPr>
            <a:spLocks noGrp="1"/>
          </p:cNvSpPr>
          <p:nvPr>
            <p:ph type="title"/>
          </p:nvPr>
        </p:nvSpPr>
        <p:spPr>
          <a:xfrm>
            <a:off x="834041" y="100105"/>
            <a:ext cx="10515600" cy="1325563"/>
          </a:xfrm>
        </p:spPr>
        <p:txBody>
          <a:bodyPr/>
          <a:lstStyle/>
          <a:p>
            <a:r>
              <a:rPr lang="en-US" dirty="0" err="1"/>
              <a:t>Anatomía</a:t>
            </a:r>
            <a:r>
              <a:rPr lang="en-US" dirty="0"/>
              <a:t> de un componente</a:t>
            </a:r>
          </a:p>
        </p:txBody>
      </p:sp>
      <p:pic>
        <p:nvPicPr>
          <p:cNvPr id="4" name="Picture 3">
            <a:extLst>
              <a:ext uri="{FF2B5EF4-FFF2-40B4-BE49-F238E27FC236}">
                <a16:creationId xmlns:a16="http://schemas.microsoft.com/office/drawing/2014/main" xmlns="" id="{FDFCBFD8-A247-413F-BF8F-98058E4EA0EF}"/>
              </a:ext>
            </a:extLst>
          </p:cNvPr>
          <p:cNvPicPr>
            <a:picLocks noChangeAspect="1"/>
          </p:cNvPicPr>
          <p:nvPr/>
        </p:nvPicPr>
        <p:blipFill>
          <a:blip r:embed="rId2"/>
          <a:stretch>
            <a:fillRect/>
          </a:stretch>
        </p:blipFill>
        <p:spPr>
          <a:xfrm>
            <a:off x="3638205" y="2597162"/>
            <a:ext cx="5097516" cy="2917809"/>
          </a:xfrm>
          <a:prstGeom prst="rect">
            <a:avLst/>
          </a:prstGeom>
        </p:spPr>
      </p:pic>
      <p:sp>
        <p:nvSpPr>
          <p:cNvPr id="5" name="Callout: Line 4">
            <a:extLst>
              <a:ext uri="{FF2B5EF4-FFF2-40B4-BE49-F238E27FC236}">
                <a16:creationId xmlns:a16="http://schemas.microsoft.com/office/drawing/2014/main" xmlns="" id="{3A5F0950-D095-4567-A822-3FA5C98FB259}"/>
              </a:ext>
            </a:extLst>
          </p:cNvPr>
          <p:cNvSpPr/>
          <p:nvPr/>
        </p:nvSpPr>
        <p:spPr>
          <a:xfrm>
            <a:off x="8553796" y="1794777"/>
            <a:ext cx="3557848" cy="2469652"/>
          </a:xfrm>
          <a:prstGeom prst="borderCallout1">
            <a:avLst>
              <a:gd name="adj1" fmla="val 51220"/>
              <a:gd name="adj2" fmla="val -1316"/>
              <a:gd name="adj3" fmla="val 80879"/>
              <a:gd name="adj4" fmla="val -614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s-ES" altLang="en-US" sz="1600" dirty="0">
                <a:solidFill>
                  <a:schemeClr val="tx1"/>
                </a:solidFill>
              </a:rPr>
              <a:t>Los componentes definen nuevas etiquetas HTML para ser usados dentro de otros componentes. En este caso por ser el componente raíz se consume en el página </a:t>
            </a:r>
            <a:r>
              <a:rPr lang="es-ES" altLang="en-US" sz="1600" b="1" dirty="0">
                <a:solidFill>
                  <a:schemeClr val="tx1"/>
                </a:solidFill>
              </a:rPr>
              <a:t>index.html</a:t>
            </a:r>
            <a:r>
              <a:rPr lang="es-ES" altLang="en-US" sz="1600" dirty="0">
                <a:solidFill>
                  <a:schemeClr val="tx1"/>
                </a:solidFill>
              </a:rPr>
              <a:t>. El nombre de la nueva etiqueta se conoce como </a:t>
            </a:r>
            <a:r>
              <a:rPr lang="es-ES" altLang="en-US" sz="1600" b="1" dirty="0">
                <a:solidFill>
                  <a:schemeClr val="tx1"/>
                </a:solidFill>
              </a:rPr>
              <a:t>selector</a:t>
            </a:r>
            <a:r>
              <a:rPr lang="es-ES" altLang="en-US" sz="1600" dirty="0">
                <a:solidFill>
                  <a:schemeClr val="tx1"/>
                </a:solidFill>
              </a:rPr>
              <a:t>. En este caso la propiedad selector: </a:t>
            </a:r>
            <a:r>
              <a:rPr lang="es-ES" altLang="en-US" sz="1600" b="1" dirty="0">
                <a:solidFill>
                  <a:schemeClr val="tx1"/>
                </a:solidFill>
              </a:rPr>
              <a:t>"app-</a:t>
            </a:r>
            <a:r>
              <a:rPr lang="es-ES" altLang="en-US" sz="1600" b="1" dirty="0" err="1">
                <a:solidFill>
                  <a:schemeClr val="tx1"/>
                </a:solidFill>
              </a:rPr>
              <a:t>root</a:t>
            </a:r>
            <a:r>
              <a:rPr lang="es-ES" altLang="en-US" sz="1600" b="1" dirty="0">
                <a:solidFill>
                  <a:schemeClr val="tx1"/>
                </a:solidFill>
              </a:rPr>
              <a:t>" </a:t>
            </a:r>
            <a:r>
              <a:rPr lang="es-ES" altLang="en-US" sz="1600" dirty="0">
                <a:solidFill>
                  <a:schemeClr val="tx1"/>
                </a:solidFill>
              </a:rPr>
              <a:t>permite el uso de este componente dentro de otro con esta invocación </a:t>
            </a:r>
            <a:r>
              <a:rPr lang="es-ES" altLang="en-US" sz="1600" b="1" dirty="0">
                <a:solidFill>
                  <a:schemeClr val="tx1"/>
                </a:solidFill>
              </a:rPr>
              <a:t>&lt;app-</a:t>
            </a:r>
            <a:r>
              <a:rPr lang="es-ES" altLang="en-US" sz="1600" b="1" dirty="0" err="1">
                <a:solidFill>
                  <a:schemeClr val="tx1"/>
                </a:solidFill>
              </a:rPr>
              <a:t>root</a:t>
            </a:r>
            <a:r>
              <a:rPr lang="es-ES" altLang="en-US" sz="1600" b="1" dirty="0">
                <a:solidFill>
                  <a:schemeClr val="tx1"/>
                </a:solidFill>
              </a:rPr>
              <a:t>&gt;&lt;/app-</a:t>
            </a:r>
            <a:r>
              <a:rPr lang="es-ES" altLang="en-US" sz="1600" b="1" dirty="0" err="1">
                <a:solidFill>
                  <a:schemeClr val="tx1"/>
                </a:solidFill>
              </a:rPr>
              <a:t>root</a:t>
            </a:r>
            <a:r>
              <a:rPr lang="es-ES" altLang="en-US" sz="1600" b="1" dirty="0">
                <a:solidFill>
                  <a:schemeClr val="tx1"/>
                </a:solidFill>
              </a:rPr>
              <a:t>&gt;. </a:t>
            </a:r>
            <a:endParaRPr lang="en-US" altLang="en-US" sz="1600" dirty="0">
              <a:solidFill>
                <a:schemeClr val="tx1"/>
              </a:solidFill>
            </a:endParaRPr>
          </a:p>
        </p:txBody>
      </p:sp>
      <p:sp>
        <p:nvSpPr>
          <p:cNvPr id="6" name="Rectangle 5">
            <a:extLst>
              <a:ext uri="{FF2B5EF4-FFF2-40B4-BE49-F238E27FC236}">
                <a16:creationId xmlns:a16="http://schemas.microsoft.com/office/drawing/2014/main" xmlns="" id="{A3034E84-5DC6-4338-8096-7786F30CDD39}"/>
              </a:ext>
            </a:extLst>
          </p:cNvPr>
          <p:cNvSpPr/>
          <p:nvPr/>
        </p:nvSpPr>
        <p:spPr>
          <a:xfrm>
            <a:off x="196733" y="1157978"/>
            <a:ext cx="11790217" cy="646331"/>
          </a:xfrm>
          <a:prstGeom prst="rect">
            <a:avLst/>
          </a:prstGeom>
        </p:spPr>
        <p:txBody>
          <a:bodyPr wrap="square">
            <a:spAutoFit/>
          </a:bodyPr>
          <a:lstStyle/>
          <a:p>
            <a:r>
              <a:rPr lang="en-US" altLang="en-US" dirty="0"/>
              <a:t>Los </a:t>
            </a:r>
            <a:r>
              <a:rPr lang="en-US" altLang="en-US" dirty="0" err="1"/>
              <a:t>componentes</a:t>
            </a:r>
            <a:r>
              <a:rPr lang="en-US" altLang="en-US" dirty="0"/>
              <a:t>, </a:t>
            </a:r>
            <a:r>
              <a:rPr lang="en-US" altLang="en-US" dirty="0" err="1"/>
              <a:t>como</a:t>
            </a:r>
            <a:r>
              <a:rPr lang="en-US" altLang="en-US" dirty="0"/>
              <a:t> el resto de </a:t>
            </a:r>
            <a:r>
              <a:rPr lang="en-US" altLang="en-US" dirty="0" err="1"/>
              <a:t>artefactos</a:t>
            </a:r>
            <a:r>
              <a:rPr lang="en-US" altLang="en-US" dirty="0"/>
              <a:t> </a:t>
            </a:r>
            <a:r>
              <a:rPr lang="en-US" altLang="en-US" dirty="0" err="1"/>
              <a:t>en</a:t>
            </a:r>
            <a:r>
              <a:rPr lang="en-US" altLang="en-US" dirty="0"/>
              <a:t> Angular, </a:t>
            </a:r>
            <a:r>
              <a:rPr lang="en-US" altLang="en-US" dirty="0" err="1"/>
              <a:t>serán</a:t>
            </a:r>
            <a:r>
              <a:rPr lang="en-US" altLang="en-US" dirty="0"/>
              <a:t> </a:t>
            </a:r>
            <a:r>
              <a:rPr lang="en-US" altLang="en-US" dirty="0" err="1"/>
              <a:t>clases</a:t>
            </a:r>
            <a:r>
              <a:rPr lang="en-US" altLang="en-US" dirty="0"/>
              <a:t> TypeScript </a:t>
            </a:r>
            <a:r>
              <a:rPr lang="en-US" altLang="en-US" dirty="0" err="1"/>
              <a:t>decoradas</a:t>
            </a:r>
            <a:r>
              <a:rPr lang="en-US" altLang="en-US" dirty="0"/>
              <a:t> con </a:t>
            </a:r>
            <a:r>
              <a:rPr lang="en-US" altLang="en-US" dirty="0" err="1"/>
              <a:t>funciones</a:t>
            </a:r>
            <a:r>
              <a:rPr lang="en-US" altLang="en-US" dirty="0"/>
              <a:t> </a:t>
            </a:r>
            <a:r>
              <a:rPr lang="en-US" altLang="en-US" dirty="0" err="1"/>
              <a:t>específicas</a:t>
            </a:r>
            <a:r>
              <a:rPr lang="en-US" altLang="en-US" dirty="0"/>
              <a:t>. </a:t>
            </a:r>
            <a:r>
              <a:rPr lang="en-US" altLang="en-US" dirty="0" err="1"/>
              <a:t>En</a:t>
            </a:r>
            <a:r>
              <a:rPr lang="en-US" altLang="en-US" dirty="0"/>
              <a:t> </a:t>
            </a:r>
            <a:r>
              <a:rPr lang="en-US" altLang="en-US" dirty="0" err="1"/>
              <a:t>este</a:t>
            </a:r>
            <a:r>
              <a:rPr lang="en-US" altLang="en-US" dirty="0"/>
              <a:t> </a:t>
            </a:r>
            <a:r>
              <a:rPr lang="en-US" altLang="en-US" dirty="0" err="1"/>
              <a:t>caso</a:t>
            </a:r>
            <a:r>
              <a:rPr lang="en-US" altLang="en-US" dirty="0"/>
              <a:t> la </a:t>
            </a:r>
            <a:r>
              <a:rPr lang="en-US" altLang="en-US" dirty="0" err="1"/>
              <a:t>función</a:t>
            </a:r>
            <a:r>
              <a:rPr lang="en-US" altLang="en-US" dirty="0"/>
              <a:t> es </a:t>
            </a:r>
            <a:r>
              <a:rPr lang="en-US" altLang="en-US" b="1" dirty="0"/>
              <a:t>@Component()</a:t>
            </a:r>
            <a:r>
              <a:rPr lang="en-US" altLang="en-US" dirty="0"/>
              <a:t> que </a:t>
            </a:r>
            <a:r>
              <a:rPr lang="en-US" altLang="en-US" dirty="0" err="1"/>
              <a:t>recibe</a:t>
            </a:r>
            <a:r>
              <a:rPr lang="en-US" altLang="en-US" dirty="0"/>
              <a:t> un </a:t>
            </a:r>
            <a:r>
              <a:rPr lang="en-US" altLang="en-US" dirty="0" err="1"/>
              <a:t>objeto</a:t>
            </a:r>
            <a:r>
              <a:rPr lang="en-US" altLang="en-US" dirty="0"/>
              <a:t> de </a:t>
            </a:r>
            <a:r>
              <a:rPr lang="en-US" altLang="en-US" dirty="0" err="1"/>
              <a:t>definición</a:t>
            </a:r>
            <a:r>
              <a:rPr lang="en-US" altLang="en-US" dirty="0"/>
              <a:t> de componente. </a:t>
            </a:r>
          </a:p>
        </p:txBody>
      </p:sp>
      <p:sp>
        <p:nvSpPr>
          <p:cNvPr id="7" name="Callout: Line 6">
            <a:extLst>
              <a:ext uri="{FF2B5EF4-FFF2-40B4-BE49-F238E27FC236}">
                <a16:creationId xmlns:a16="http://schemas.microsoft.com/office/drawing/2014/main" xmlns="" id="{ED18C4F1-864A-4C6B-8AB1-2838A80D0F3C}"/>
              </a:ext>
            </a:extLst>
          </p:cNvPr>
          <p:cNvSpPr/>
          <p:nvPr/>
        </p:nvSpPr>
        <p:spPr>
          <a:xfrm>
            <a:off x="80356" y="1804309"/>
            <a:ext cx="3668683" cy="2469651"/>
          </a:xfrm>
          <a:prstGeom prst="borderCallout1">
            <a:avLst>
              <a:gd name="adj1" fmla="val 48527"/>
              <a:gd name="adj2" fmla="val 100319"/>
              <a:gd name="adj3" fmla="val 89968"/>
              <a:gd name="adj4" fmla="val 12172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La </a:t>
            </a:r>
            <a:r>
              <a:rPr lang="en-US" altLang="en-US" sz="1600" dirty="0" err="1">
                <a:solidFill>
                  <a:schemeClr val="tx1"/>
                </a:solidFill>
              </a:rPr>
              <a:t>plantilla</a:t>
            </a:r>
            <a:r>
              <a:rPr lang="en-US" altLang="en-US" sz="1600" dirty="0">
                <a:solidFill>
                  <a:schemeClr val="tx1"/>
                </a:solidFill>
              </a:rPr>
              <a:t> </a:t>
            </a:r>
            <a:r>
              <a:rPr lang="en-US" altLang="en-US" sz="1600" dirty="0" err="1">
                <a:solidFill>
                  <a:schemeClr val="tx1"/>
                </a:solidFill>
              </a:rPr>
              <a:t>representa</a:t>
            </a:r>
            <a:r>
              <a:rPr lang="en-US" altLang="en-US" sz="1600" dirty="0">
                <a:solidFill>
                  <a:schemeClr val="tx1"/>
                </a:solidFill>
              </a:rPr>
              <a:t> la </a:t>
            </a:r>
            <a:r>
              <a:rPr lang="en-US" altLang="en-US" sz="1600" dirty="0" err="1">
                <a:solidFill>
                  <a:schemeClr val="tx1"/>
                </a:solidFill>
              </a:rPr>
              <a:t>parte</a:t>
            </a:r>
            <a:r>
              <a:rPr lang="en-US" altLang="en-US" sz="1600" dirty="0">
                <a:solidFill>
                  <a:schemeClr val="tx1"/>
                </a:solidFill>
              </a:rPr>
              <a:t> visual del componente. De forma </a:t>
            </a:r>
            <a:r>
              <a:rPr lang="en-US" altLang="en-US" sz="1600" dirty="0" err="1">
                <a:solidFill>
                  <a:schemeClr val="tx1"/>
                </a:solidFill>
              </a:rPr>
              <a:t>simplificada</a:t>
            </a:r>
            <a:r>
              <a:rPr lang="en-US" altLang="en-US" sz="1600" dirty="0">
                <a:solidFill>
                  <a:schemeClr val="tx1"/>
                </a:solidFill>
              </a:rPr>
              <a:t>, o </a:t>
            </a:r>
            <a:r>
              <a:rPr lang="en-US" altLang="en-US" sz="1600" dirty="0" err="1">
                <a:solidFill>
                  <a:schemeClr val="tx1"/>
                </a:solidFill>
              </a:rPr>
              <a:t>cuando</a:t>
            </a:r>
            <a:r>
              <a:rPr lang="en-US" altLang="en-US" sz="1600" dirty="0">
                <a:solidFill>
                  <a:schemeClr val="tx1"/>
                </a:solidFill>
              </a:rPr>
              <a:t> </a:t>
            </a:r>
            <a:r>
              <a:rPr lang="en-US" altLang="en-US" sz="1600" dirty="0" err="1">
                <a:solidFill>
                  <a:schemeClr val="tx1"/>
                </a:solidFill>
              </a:rPr>
              <a:t>tiene</a:t>
            </a:r>
            <a:r>
              <a:rPr lang="en-US" altLang="en-US" sz="1600" dirty="0">
                <a:solidFill>
                  <a:schemeClr val="tx1"/>
                </a:solidFill>
              </a:rPr>
              <a:t> </a:t>
            </a:r>
            <a:r>
              <a:rPr lang="en-US" altLang="en-US" sz="1600" dirty="0" err="1">
                <a:solidFill>
                  <a:schemeClr val="tx1"/>
                </a:solidFill>
              </a:rPr>
              <a:t>poco</a:t>
            </a:r>
            <a:r>
              <a:rPr lang="en-US" altLang="en-US" sz="1600" dirty="0">
                <a:solidFill>
                  <a:schemeClr val="tx1"/>
                </a:solidFill>
              </a:rPr>
              <a:t> </a:t>
            </a:r>
            <a:r>
              <a:rPr lang="en-US" altLang="en-US" sz="1600" dirty="0" err="1">
                <a:solidFill>
                  <a:schemeClr val="tx1"/>
                </a:solidFill>
              </a:rPr>
              <a:t>contenido</a:t>
            </a:r>
            <a:r>
              <a:rPr lang="en-US" altLang="en-US" sz="1600" dirty="0">
                <a:solidFill>
                  <a:schemeClr val="tx1"/>
                </a:solidFill>
              </a:rPr>
              <a:t>, </a:t>
            </a:r>
            <a:r>
              <a:rPr lang="en-US" altLang="en-US" sz="1600" dirty="0" err="1">
                <a:solidFill>
                  <a:schemeClr val="tx1"/>
                </a:solidFill>
              </a:rPr>
              <a:t>puede</a:t>
            </a:r>
            <a:r>
              <a:rPr lang="en-US" altLang="en-US" sz="1600" dirty="0">
                <a:solidFill>
                  <a:schemeClr val="tx1"/>
                </a:solidFill>
              </a:rPr>
              <a:t> </a:t>
            </a:r>
            <a:r>
              <a:rPr lang="en-US" altLang="en-US" sz="1600" dirty="0" err="1">
                <a:solidFill>
                  <a:schemeClr val="tx1"/>
                </a:solidFill>
              </a:rPr>
              <a:t>escribirse</a:t>
            </a:r>
            <a:r>
              <a:rPr lang="en-US" altLang="en-US" sz="1600" dirty="0">
                <a:solidFill>
                  <a:schemeClr val="tx1"/>
                </a:solidFill>
              </a:rPr>
              <a:t> </a:t>
            </a:r>
            <a:r>
              <a:rPr lang="en-US" altLang="en-US" sz="1600" dirty="0" err="1">
                <a:solidFill>
                  <a:schemeClr val="tx1"/>
                </a:solidFill>
              </a:rPr>
              <a:t>directamente</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la </a:t>
            </a:r>
            <a:r>
              <a:rPr lang="en-US" altLang="en-US" sz="1600" dirty="0" err="1">
                <a:solidFill>
                  <a:schemeClr val="tx1"/>
                </a:solidFill>
              </a:rPr>
              <a:t>propiedad</a:t>
            </a:r>
            <a:r>
              <a:rPr lang="en-US" altLang="en-US" sz="1600" dirty="0">
                <a:solidFill>
                  <a:schemeClr val="tx1"/>
                </a:solidFill>
              </a:rPr>
              <a:t> </a:t>
            </a:r>
            <a:r>
              <a:rPr lang="en-US" altLang="en-US" sz="1600" b="1" dirty="0">
                <a:solidFill>
                  <a:schemeClr val="tx1"/>
                </a:solidFill>
              </a:rPr>
              <a:t>template</a:t>
            </a:r>
            <a:r>
              <a:rPr lang="en-US" altLang="en-US" sz="1600" dirty="0">
                <a:solidFill>
                  <a:schemeClr val="tx1"/>
                </a:solidFill>
              </a:rPr>
              <a:t> del </a:t>
            </a:r>
            <a:r>
              <a:rPr lang="en-US" altLang="en-US" sz="1600" dirty="0" err="1">
                <a:solidFill>
                  <a:schemeClr val="tx1"/>
                </a:solidFill>
              </a:rPr>
              <a:t>objeto</a:t>
            </a:r>
            <a:r>
              <a:rPr lang="en-US" altLang="en-US" sz="1600" dirty="0">
                <a:solidFill>
                  <a:schemeClr val="tx1"/>
                </a:solidFill>
              </a:rPr>
              <a:t> </a:t>
            </a:r>
            <a:r>
              <a:rPr lang="en-US" altLang="en-US" sz="1600" dirty="0" err="1">
                <a:solidFill>
                  <a:schemeClr val="tx1"/>
                </a:solidFill>
              </a:rPr>
              <a:t>decorador</a:t>
            </a:r>
            <a:r>
              <a:rPr lang="en-US" altLang="en-US" sz="1600" dirty="0">
                <a:solidFill>
                  <a:schemeClr val="tx1"/>
                </a:solidFill>
              </a:rPr>
              <a:t>. Pero es </a:t>
            </a:r>
            <a:r>
              <a:rPr lang="en-US" altLang="en-US" sz="1600" dirty="0" err="1">
                <a:solidFill>
                  <a:schemeClr val="tx1"/>
                </a:solidFill>
              </a:rPr>
              <a:t>más</a:t>
            </a:r>
            <a:r>
              <a:rPr lang="en-US" altLang="en-US" sz="1600" dirty="0">
                <a:solidFill>
                  <a:schemeClr val="tx1"/>
                </a:solidFill>
              </a:rPr>
              <a:t> </a:t>
            </a:r>
            <a:r>
              <a:rPr lang="en-US" altLang="en-US" sz="1600" dirty="0" err="1">
                <a:solidFill>
                  <a:schemeClr val="tx1"/>
                </a:solidFill>
              </a:rPr>
              <a:t>frecuente</a:t>
            </a:r>
            <a:r>
              <a:rPr lang="en-US" altLang="en-US" sz="1600" dirty="0">
                <a:solidFill>
                  <a:schemeClr val="tx1"/>
                </a:solidFill>
              </a:rPr>
              <a:t> </a:t>
            </a:r>
            <a:r>
              <a:rPr lang="en-US" altLang="en-US" sz="1600" dirty="0" err="1">
                <a:solidFill>
                  <a:schemeClr val="tx1"/>
                </a:solidFill>
              </a:rPr>
              <a:t>encontrar</a:t>
            </a:r>
            <a:r>
              <a:rPr lang="en-US" altLang="en-US" sz="1600" dirty="0">
                <a:solidFill>
                  <a:schemeClr val="tx1"/>
                </a:solidFill>
              </a:rPr>
              <a:t> la </a:t>
            </a:r>
            <a:r>
              <a:rPr lang="en-US" altLang="en-US" sz="1600" dirty="0" err="1">
                <a:solidFill>
                  <a:schemeClr val="tx1"/>
                </a:solidFill>
              </a:rPr>
              <a:t>plantilla</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su</a:t>
            </a:r>
            <a:r>
              <a:rPr lang="en-US" altLang="en-US" sz="1600" dirty="0">
                <a:solidFill>
                  <a:schemeClr val="tx1"/>
                </a:solidFill>
              </a:rPr>
              <a:t> </a:t>
            </a:r>
            <a:r>
              <a:rPr lang="en-US" altLang="en-US" sz="1600" dirty="0" err="1">
                <a:solidFill>
                  <a:schemeClr val="tx1"/>
                </a:solidFill>
              </a:rPr>
              <a:t>propio</a:t>
            </a:r>
            <a:r>
              <a:rPr lang="en-US" altLang="en-US" sz="1600" dirty="0">
                <a:solidFill>
                  <a:schemeClr val="tx1"/>
                </a:solidFill>
              </a:rPr>
              <a:t> </a:t>
            </a:r>
            <a:r>
              <a:rPr lang="en-US" altLang="en-US" sz="1600" dirty="0" err="1">
                <a:solidFill>
                  <a:schemeClr val="tx1"/>
                </a:solidFill>
              </a:rPr>
              <a:t>fichero</a:t>
            </a:r>
            <a:r>
              <a:rPr lang="en-US" altLang="en-US" sz="1600" dirty="0">
                <a:solidFill>
                  <a:schemeClr val="tx1"/>
                </a:solidFill>
              </a:rPr>
              <a:t> html y </a:t>
            </a:r>
            <a:r>
              <a:rPr lang="en-US" altLang="en-US" sz="1600" dirty="0" err="1">
                <a:solidFill>
                  <a:schemeClr val="tx1"/>
                </a:solidFill>
              </a:rPr>
              <a:t>referenciarlo</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una </a:t>
            </a:r>
            <a:r>
              <a:rPr lang="en-US" altLang="en-US" sz="1600" dirty="0" err="1">
                <a:solidFill>
                  <a:schemeClr val="tx1"/>
                </a:solidFill>
              </a:rPr>
              <a:t>ruta</a:t>
            </a:r>
            <a:r>
              <a:rPr lang="en-US" altLang="en-US" sz="1600" dirty="0">
                <a:solidFill>
                  <a:schemeClr val="tx1"/>
                </a:solidFill>
              </a:rPr>
              <a:t> </a:t>
            </a:r>
            <a:r>
              <a:rPr lang="en-US" altLang="en-US" sz="1600" dirty="0" err="1">
                <a:solidFill>
                  <a:schemeClr val="tx1"/>
                </a:solidFill>
              </a:rPr>
              <a:t>relativa</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la </a:t>
            </a:r>
            <a:r>
              <a:rPr lang="en-US" altLang="en-US" sz="1600" dirty="0" err="1">
                <a:solidFill>
                  <a:schemeClr val="tx1"/>
                </a:solidFill>
              </a:rPr>
              <a:t>propiedad</a:t>
            </a:r>
            <a:r>
              <a:rPr lang="en-US" altLang="en-US" sz="1600" dirty="0">
                <a:solidFill>
                  <a:schemeClr val="tx1"/>
                </a:solidFill>
              </a:rPr>
              <a:t> </a:t>
            </a:r>
            <a:r>
              <a:rPr lang="en-US" altLang="en-US" sz="1600" b="1" dirty="0" err="1">
                <a:solidFill>
                  <a:schemeClr val="tx1"/>
                </a:solidFill>
              </a:rPr>
              <a:t>templateUrl</a:t>
            </a:r>
            <a:r>
              <a:rPr lang="en-US" altLang="en-US" sz="1600" dirty="0">
                <a:solidFill>
                  <a:schemeClr val="tx1"/>
                </a:solidFill>
              </a:rPr>
              <a:t>.</a:t>
            </a:r>
          </a:p>
        </p:txBody>
      </p:sp>
      <p:sp>
        <p:nvSpPr>
          <p:cNvPr id="8" name="Callout: Line 7">
            <a:extLst>
              <a:ext uri="{FF2B5EF4-FFF2-40B4-BE49-F238E27FC236}">
                <a16:creationId xmlns:a16="http://schemas.microsoft.com/office/drawing/2014/main" xmlns="" id="{8424CAFC-702C-4693-B2EF-026CD9299754}"/>
              </a:ext>
            </a:extLst>
          </p:cNvPr>
          <p:cNvSpPr/>
          <p:nvPr/>
        </p:nvSpPr>
        <p:spPr>
          <a:xfrm>
            <a:off x="6843190" y="5128953"/>
            <a:ext cx="5210265" cy="1557512"/>
          </a:xfrm>
          <a:prstGeom prst="borderCallout1">
            <a:avLst>
              <a:gd name="adj1" fmla="val 48527"/>
              <a:gd name="adj2" fmla="val -1192"/>
              <a:gd name="adj3" fmla="val -53421"/>
              <a:gd name="adj4" fmla="val -3295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La </a:t>
            </a:r>
            <a:r>
              <a:rPr lang="en-US" altLang="en-US" sz="1600" dirty="0" err="1">
                <a:solidFill>
                  <a:schemeClr val="tx1"/>
                </a:solidFill>
              </a:rPr>
              <a:t>propiedad</a:t>
            </a:r>
            <a:r>
              <a:rPr lang="en-US" altLang="en-US" sz="1600" dirty="0">
                <a:solidFill>
                  <a:schemeClr val="tx1"/>
                </a:solidFill>
              </a:rPr>
              <a:t> </a:t>
            </a:r>
            <a:r>
              <a:rPr lang="en-US" altLang="en-US" sz="1600" b="1" dirty="0">
                <a:solidFill>
                  <a:schemeClr val="tx1"/>
                </a:solidFill>
              </a:rPr>
              <a:t>styles</a:t>
            </a:r>
            <a:r>
              <a:rPr lang="en-US" altLang="en-US" sz="1600" dirty="0">
                <a:solidFill>
                  <a:schemeClr val="tx1"/>
                </a:solidFill>
              </a:rPr>
              <a:t> y </a:t>
            </a:r>
            <a:r>
              <a:rPr lang="en-US" altLang="en-US" sz="1600" dirty="0" err="1">
                <a:solidFill>
                  <a:schemeClr val="tx1"/>
                </a:solidFill>
              </a:rPr>
              <a:t>su</a:t>
            </a:r>
            <a:r>
              <a:rPr lang="en-US" altLang="en-US" sz="1600" dirty="0">
                <a:solidFill>
                  <a:schemeClr val="tx1"/>
                </a:solidFill>
              </a:rPr>
              <a:t> </a:t>
            </a:r>
            <a:r>
              <a:rPr lang="en-US" altLang="en-US" sz="1600" dirty="0" err="1">
                <a:solidFill>
                  <a:schemeClr val="tx1"/>
                </a:solidFill>
              </a:rPr>
              <a:t>gemela</a:t>
            </a:r>
            <a:r>
              <a:rPr lang="en-US" altLang="en-US" sz="1600" dirty="0">
                <a:solidFill>
                  <a:schemeClr val="tx1"/>
                </a:solidFill>
              </a:rPr>
              <a:t> </a:t>
            </a:r>
            <a:r>
              <a:rPr lang="en-US" altLang="en-US" sz="1600" b="1" dirty="0" err="1">
                <a:solidFill>
                  <a:schemeClr val="tx1"/>
                </a:solidFill>
              </a:rPr>
              <a:t>stylesUrl</a:t>
            </a:r>
            <a:r>
              <a:rPr lang="en-US" altLang="en-US" sz="1600" dirty="0">
                <a:solidFill>
                  <a:schemeClr val="tx1"/>
                </a:solidFill>
              </a:rPr>
              <a:t> </a:t>
            </a:r>
            <a:r>
              <a:rPr lang="en-US" altLang="en-US" sz="1600" dirty="0" err="1">
                <a:solidFill>
                  <a:schemeClr val="tx1"/>
                </a:solidFill>
              </a:rPr>
              <a:t>permiten</a:t>
            </a:r>
            <a:r>
              <a:rPr lang="en-US" altLang="en-US" sz="1600" dirty="0">
                <a:solidFill>
                  <a:schemeClr val="tx1"/>
                </a:solidFill>
              </a:rPr>
              <a:t> </a:t>
            </a:r>
            <a:r>
              <a:rPr lang="en-US" altLang="en-US" sz="1600" dirty="0" err="1">
                <a:solidFill>
                  <a:schemeClr val="tx1"/>
                </a:solidFill>
              </a:rPr>
              <a:t>asignar</a:t>
            </a:r>
            <a:r>
              <a:rPr lang="en-US" altLang="en-US" sz="1600" dirty="0">
                <a:solidFill>
                  <a:schemeClr val="tx1"/>
                </a:solidFill>
              </a:rPr>
              <a:t> </a:t>
            </a:r>
            <a:r>
              <a:rPr lang="en-US" altLang="en-US" sz="1600" dirty="0" err="1">
                <a:solidFill>
                  <a:schemeClr val="tx1"/>
                </a:solidFill>
              </a:rPr>
              <a:t>estilos</a:t>
            </a:r>
            <a:r>
              <a:rPr lang="en-US" altLang="en-US" sz="1600" dirty="0">
                <a:solidFill>
                  <a:schemeClr val="tx1"/>
                </a:solidFill>
              </a:rPr>
              <a:t> </a:t>
            </a:r>
            <a:r>
              <a:rPr lang="en-US" altLang="en-US" sz="1600" b="1" dirty="0">
                <a:solidFill>
                  <a:schemeClr val="tx1"/>
                </a:solidFill>
              </a:rPr>
              <a:t>CSS, SASS o LESS</a:t>
            </a:r>
            <a:r>
              <a:rPr lang="en-US" altLang="en-US" sz="1600" dirty="0">
                <a:solidFill>
                  <a:schemeClr val="tx1"/>
                </a:solidFill>
              </a:rPr>
              <a:t> al componente. </a:t>
            </a:r>
            <a:r>
              <a:rPr lang="en-US" altLang="en-US" sz="1600" dirty="0" err="1">
                <a:solidFill>
                  <a:schemeClr val="tx1"/>
                </a:solidFill>
              </a:rPr>
              <a:t>Estos</a:t>
            </a:r>
            <a:r>
              <a:rPr lang="en-US" altLang="en-US" sz="1600" dirty="0">
                <a:solidFill>
                  <a:schemeClr val="tx1"/>
                </a:solidFill>
              </a:rPr>
              <a:t> </a:t>
            </a:r>
            <a:r>
              <a:rPr lang="en-US" altLang="en-US" sz="1600" dirty="0" err="1">
                <a:solidFill>
                  <a:schemeClr val="tx1"/>
                </a:solidFill>
              </a:rPr>
              <a:t>estilos</a:t>
            </a:r>
            <a:r>
              <a:rPr lang="en-US" altLang="en-US" sz="1600" dirty="0">
                <a:solidFill>
                  <a:schemeClr val="tx1"/>
                </a:solidFill>
              </a:rPr>
              <a:t> se </a:t>
            </a:r>
            <a:r>
              <a:rPr lang="en-US" altLang="en-US" sz="1600" dirty="0" err="1">
                <a:solidFill>
                  <a:schemeClr val="tx1"/>
                </a:solidFill>
              </a:rPr>
              <a:t>incrustan</a:t>
            </a:r>
            <a:r>
              <a:rPr lang="en-US" altLang="en-US" sz="1600" dirty="0">
                <a:solidFill>
                  <a:schemeClr val="tx1"/>
                </a:solidFill>
              </a:rPr>
              <a:t> </a:t>
            </a:r>
            <a:r>
              <a:rPr lang="en-US" altLang="en-US" sz="1600" dirty="0" err="1">
                <a:solidFill>
                  <a:schemeClr val="tx1"/>
                </a:solidFill>
              </a:rPr>
              <a:t>durante</a:t>
            </a:r>
            <a:r>
              <a:rPr lang="en-US" altLang="en-US" sz="1600" dirty="0">
                <a:solidFill>
                  <a:schemeClr val="tx1"/>
                </a:solidFill>
              </a:rPr>
              <a:t> la </a:t>
            </a:r>
            <a:r>
              <a:rPr lang="en-US" altLang="en-US" sz="1600" dirty="0" err="1">
                <a:solidFill>
                  <a:schemeClr val="tx1"/>
                </a:solidFill>
              </a:rPr>
              <a:t>compilación</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los </a:t>
            </a:r>
            <a:r>
              <a:rPr lang="en-US" altLang="en-US" sz="1600" dirty="0" err="1">
                <a:solidFill>
                  <a:schemeClr val="tx1"/>
                </a:solidFill>
              </a:rPr>
              <a:t>nodos</a:t>
            </a:r>
            <a:r>
              <a:rPr lang="en-US" altLang="en-US" sz="1600" dirty="0">
                <a:solidFill>
                  <a:schemeClr val="tx1"/>
                </a:solidFill>
              </a:rPr>
              <a:t> del DOM </a:t>
            </a:r>
            <a:r>
              <a:rPr lang="en-US" altLang="en-US" sz="1600" dirty="0" err="1">
                <a:solidFill>
                  <a:schemeClr val="tx1"/>
                </a:solidFill>
              </a:rPr>
              <a:t>generado</a:t>
            </a:r>
            <a:r>
              <a:rPr lang="en-US" altLang="en-US" sz="1600" dirty="0">
                <a:solidFill>
                  <a:schemeClr val="tx1"/>
                </a:solidFill>
              </a:rPr>
              <a:t>. Son </a:t>
            </a:r>
            <a:r>
              <a:rPr lang="en-US" altLang="en-US" sz="1600" dirty="0" err="1">
                <a:solidFill>
                  <a:schemeClr val="tx1"/>
                </a:solidFill>
              </a:rPr>
              <a:t>exclusivos</a:t>
            </a:r>
            <a:r>
              <a:rPr lang="en-US" altLang="en-US" sz="1600" dirty="0">
                <a:solidFill>
                  <a:schemeClr val="tx1"/>
                </a:solidFill>
              </a:rPr>
              <a:t> del componente y </a:t>
            </a:r>
            <a:r>
              <a:rPr lang="en-US" altLang="en-US" sz="1600" dirty="0" err="1">
                <a:solidFill>
                  <a:schemeClr val="tx1"/>
                </a:solidFill>
              </a:rPr>
              <a:t>facilitan</a:t>
            </a:r>
            <a:r>
              <a:rPr lang="en-US" altLang="en-US" sz="1600" dirty="0">
                <a:solidFill>
                  <a:schemeClr val="tx1"/>
                </a:solidFill>
              </a:rPr>
              <a:t> el </a:t>
            </a:r>
            <a:r>
              <a:rPr lang="en-US" altLang="en-US" sz="1600" dirty="0" err="1">
                <a:solidFill>
                  <a:schemeClr val="tx1"/>
                </a:solidFill>
              </a:rPr>
              <a:t>diseño</a:t>
            </a:r>
            <a:r>
              <a:rPr lang="en-US" altLang="en-US" sz="1600" dirty="0">
                <a:solidFill>
                  <a:schemeClr val="tx1"/>
                </a:solidFill>
              </a:rPr>
              <a:t> y </a:t>
            </a:r>
            <a:r>
              <a:rPr lang="en-US" altLang="en-US" sz="1600" dirty="0" err="1">
                <a:solidFill>
                  <a:schemeClr val="tx1"/>
                </a:solidFill>
              </a:rPr>
              <a:t>maquetación</a:t>
            </a:r>
            <a:r>
              <a:rPr lang="en-US" altLang="en-US" sz="1600" dirty="0">
                <a:solidFill>
                  <a:schemeClr val="tx1"/>
                </a:solidFill>
              </a:rPr>
              <a:t> granular de las </a:t>
            </a:r>
            <a:r>
              <a:rPr lang="en-US" altLang="en-US" sz="1600" dirty="0" err="1">
                <a:solidFill>
                  <a:schemeClr val="tx1"/>
                </a:solidFill>
              </a:rPr>
              <a:t>aplicaciones</a:t>
            </a:r>
            <a:r>
              <a:rPr lang="en-US" altLang="en-US" sz="1600" dirty="0">
                <a:solidFill>
                  <a:schemeClr val="tx1"/>
                </a:solidFill>
              </a:rPr>
              <a:t>.</a:t>
            </a:r>
          </a:p>
        </p:txBody>
      </p:sp>
    </p:spTree>
    <p:extLst>
      <p:ext uri="{BB962C8B-B14F-4D97-AF65-F5344CB8AC3E}">
        <p14:creationId xmlns:p14="http://schemas.microsoft.com/office/powerpoint/2010/main" val="80733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87C3C-5E4C-4D54-A866-BC28EF7C54FC}"/>
              </a:ext>
            </a:extLst>
          </p:cNvPr>
          <p:cNvSpPr>
            <a:spLocks noGrp="1"/>
          </p:cNvSpPr>
          <p:nvPr>
            <p:ph type="title"/>
          </p:nvPr>
        </p:nvSpPr>
        <p:spPr/>
        <p:txBody>
          <a:bodyPr/>
          <a:lstStyle/>
          <a:p>
            <a:r>
              <a:rPr lang="en-US" dirty="0" err="1"/>
              <a:t>Propiedades</a:t>
            </a:r>
            <a:r>
              <a:rPr lang="en-US" dirty="0"/>
              <a:t> y </a:t>
            </a:r>
            <a:r>
              <a:rPr lang="en-US" dirty="0" err="1"/>
              <a:t>Eventos</a:t>
            </a:r>
            <a:endParaRPr lang="en-US" dirty="0"/>
          </a:p>
        </p:txBody>
      </p:sp>
      <p:pic>
        <p:nvPicPr>
          <p:cNvPr id="3" name="Picture 2">
            <a:extLst>
              <a:ext uri="{FF2B5EF4-FFF2-40B4-BE49-F238E27FC236}">
                <a16:creationId xmlns:a16="http://schemas.microsoft.com/office/drawing/2014/main" xmlns="" id="{3252240A-2DF6-447D-96D4-9F1E3AC0ED67}"/>
              </a:ext>
            </a:extLst>
          </p:cNvPr>
          <p:cNvPicPr>
            <a:picLocks noChangeAspect="1"/>
          </p:cNvPicPr>
          <p:nvPr/>
        </p:nvPicPr>
        <p:blipFill>
          <a:blip r:embed="rId2"/>
          <a:stretch>
            <a:fillRect/>
          </a:stretch>
        </p:blipFill>
        <p:spPr>
          <a:xfrm>
            <a:off x="506997" y="1481718"/>
            <a:ext cx="3140826" cy="862440"/>
          </a:xfrm>
          <a:prstGeom prst="rect">
            <a:avLst/>
          </a:prstGeom>
        </p:spPr>
      </p:pic>
      <p:sp>
        <p:nvSpPr>
          <p:cNvPr id="4" name="Callout: Line 3">
            <a:extLst>
              <a:ext uri="{FF2B5EF4-FFF2-40B4-BE49-F238E27FC236}">
                <a16:creationId xmlns:a16="http://schemas.microsoft.com/office/drawing/2014/main" xmlns="" id="{69E0CAAE-0545-4E5C-B438-1F419C2EDE44}"/>
              </a:ext>
            </a:extLst>
          </p:cNvPr>
          <p:cNvSpPr/>
          <p:nvPr/>
        </p:nvSpPr>
        <p:spPr>
          <a:xfrm>
            <a:off x="2980976" y="2179841"/>
            <a:ext cx="2251787" cy="749345"/>
          </a:xfrm>
          <a:prstGeom prst="borderCallout1">
            <a:avLst>
              <a:gd name="adj1" fmla="val 51220"/>
              <a:gd name="adj2" fmla="val -1316"/>
              <a:gd name="adj3" fmla="val -29919"/>
              <a:gd name="adj4" fmla="val -6128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Propiedad</a:t>
            </a:r>
            <a:r>
              <a:rPr lang="en-US" altLang="en-US" sz="1600" dirty="0">
                <a:solidFill>
                  <a:schemeClr val="tx1"/>
                </a:solidFill>
              </a:rPr>
              <a:t> de tipo string </a:t>
            </a:r>
            <a:r>
              <a:rPr lang="en-US" altLang="en-US" sz="1600" dirty="0" err="1">
                <a:solidFill>
                  <a:schemeClr val="tx1"/>
                </a:solidFill>
              </a:rPr>
              <a:t>llamada</a:t>
            </a:r>
            <a:r>
              <a:rPr lang="en-US" altLang="en-US" sz="1600" dirty="0">
                <a:solidFill>
                  <a:schemeClr val="tx1"/>
                </a:solidFill>
              </a:rPr>
              <a:t> </a:t>
            </a:r>
            <a:r>
              <a:rPr lang="en-US" altLang="en-US" sz="1600" b="1" dirty="0">
                <a:solidFill>
                  <a:schemeClr val="tx1"/>
                </a:solidFill>
              </a:rPr>
              <a:t>title</a:t>
            </a:r>
            <a:r>
              <a:rPr lang="en-US" altLang="en-US" sz="1600" dirty="0">
                <a:solidFill>
                  <a:schemeClr val="tx1"/>
                </a:solidFill>
              </a:rPr>
              <a:t>, con un valor por </a:t>
            </a:r>
            <a:r>
              <a:rPr lang="en-US" altLang="en-US" sz="1600" dirty="0" err="1">
                <a:solidFill>
                  <a:schemeClr val="tx1"/>
                </a:solidFill>
              </a:rPr>
              <a:t>defecto</a:t>
            </a:r>
            <a:endParaRPr lang="en-US" altLang="en-US" sz="1600" b="1" dirty="0">
              <a:solidFill>
                <a:schemeClr val="tx1"/>
              </a:solidFill>
            </a:endParaRPr>
          </a:p>
        </p:txBody>
      </p:sp>
      <p:pic>
        <p:nvPicPr>
          <p:cNvPr id="7" name="Picture 6">
            <a:extLst>
              <a:ext uri="{FF2B5EF4-FFF2-40B4-BE49-F238E27FC236}">
                <a16:creationId xmlns:a16="http://schemas.microsoft.com/office/drawing/2014/main" xmlns="" id="{ACAB56D3-C450-4A47-B3A8-5563388FCA23}"/>
              </a:ext>
            </a:extLst>
          </p:cNvPr>
          <p:cNvPicPr>
            <a:picLocks noChangeAspect="1"/>
          </p:cNvPicPr>
          <p:nvPr/>
        </p:nvPicPr>
        <p:blipFill>
          <a:blip r:embed="rId3"/>
          <a:stretch>
            <a:fillRect/>
          </a:stretch>
        </p:blipFill>
        <p:spPr>
          <a:xfrm>
            <a:off x="5439357" y="1390449"/>
            <a:ext cx="4031193" cy="1396948"/>
          </a:xfrm>
          <a:prstGeom prst="rect">
            <a:avLst/>
          </a:prstGeom>
        </p:spPr>
      </p:pic>
      <p:sp>
        <p:nvSpPr>
          <p:cNvPr id="5" name="Callout: Line 4">
            <a:extLst>
              <a:ext uri="{FF2B5EF4-FFF2-40B4-BE49-F238E27FC236}">
                <a16:creationId xmlns:a16="http://schemas.microsoft.com/office/drawing/2014/main" xmlns="" id="{102CC9F0-A475-4E13-820B-D07948EFE212}"/>
              </a:ext>
            </a:extLst>
          </p:cNvPr>
          <p:cNvSpPr/>
          <p:nvPr/>
        </p:nvSpPr>
        <p:spPr>
          <a:xfrm>
            <a:off x="8908435" y="1072395"/>
            <a:ext cx="3211221" cy="1067966"/>
          </a:xfrm>
          <a:prstGeom prst="borderCallout1">
            <a:avLst>
              <a:gd name="adj1" fmla="val 51220"/>
              <a:gd name="adj2" fmla="val -1316"/>
              <a:gd name="adj3" fmla="val 72597"/>
              <a:gd name="adj4" fmla="val -4062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De esta </a:t>
            </a:r>
            <a:r>
              <a:rPr lang="en-US" altLang="en-US" sz="1600" dirty="0" err="1">
                <a:solidFill>
                  <a:schemeClr val="tx1"/>
                </a:solidFill>
              </a:rPr>
              <a:t>manera</a:t>
            </a:r>
            <a:r>
              <a:rPr lang="en-US" altLang="en-US" sz="1600" dirty="0">
                <a:solidFill>
                  <a:schemeClr val="tx1"/>
                </a:solidFill>
              </a:rPr>
              <a:t> </a:t>
            </a:r>
            <a:r>
              <a:rPr lang="en-US" altLang="en-US" sz="1600" dirty="0" err="1">
                <a:solidFill>
                  <a:schemeClr val="tx1"/>
                </a:solidFill>
              </a:rPr>
              <a:t>mostrarmos</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de la </a:t>
            </a:r>
            <a:r>
              <a:rPr lang="en-US" altLang="en-US" sz="1600" dirty="0" err="1">
                <a:solidFill>
                  <a:schemeClr val="tx1"/>
                </a:solidFill>
              </a:rPr>
              <a:t>propiedad</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r>
              <a:rPr lang="en-US" altLang="en-US" sz="1600" dirty="0">
                <a:solidFill>
                  <a:schemeClr val="tx1"/>
                </a:solidFill>
              </a:rPr>
              <a:t>, debe de </a:t>
            </a:r>
            <a:r>
              <a:rPr lang="en-US" altLang="en-US" sz="1600" dirty="0" err="1">
                <a:solidFill>
                  <a:schemeClr val="tx1"/>
                </a:solidFill>
              </a:rPr>
              <a:t>estar</a:t>
            </a:r>
            <a:r>
              <a:rPr lang="en-US" altLang="en-US" sz="1600" dirty="0">
                <a:solidFill>
                  <a:schemeClr val="tx1"/>
                </a:solidFill>
              </a:rPr>
              <a:t> con </a:t>
            </a:r>
            <a:r>
              <a:rPr lang="en-US" altLang="en-US" sz="1600" dirty="0" err="1">
                <a:solidFill>
                  <a:schemeClr val="tx1"/>
                </a:solidFill>
              </a:rPr>
              <a:t>doble</a:t>
            </a:r>
            <a:r>
              <a:rPr lang="en-US" altLang="en-US" sz="1600" dirty="0">
                <a:solidFill>
                  <a:schemeClr val="tx1"/>
                </a:solidFill>
              </a:rPr>
              <a:t> </a:t>
            </a:r>
            <a:r>
              <a:rPr lang="en-US" altLang="en-US" sz="1600" dirty="0" err="1">
                <a:solidFill>
                  <a:schemeClr val="tx1"/>
                </a:solidFill>
              </a:rPr>
              <a:t>llaves</a:t>
            </a:r>
            <a:r>
              <a:rPr lang="en-US" altLang="en-US" sz="1600" dirty="0">
                <a:solidFill>
                  <a:schemeClr val="tx1"/>
                </a:solidFill>
              </a:rPr>
              <a:t>.</a:t>
            </a:r>
          </a:p>
        </p:txBody>
      </p:sp>
      <p:pic>
        <p:nvPicPr>
          <p:cNvPr id="8" name="Picture 7">
            <a:extLst>
              <a:ext uri="{FF2B5EF4-FFF2-40B4-BE49-F238E27FC236}">
                <a16:creationId xmlns:a16="http://schemas.microsoft.com/office/drawing/2014/main" xmlns="" id="{083213BD-A950-4FCF-BF5D-C645BD9E57ED}"/>
              </a:ext>
            </a:extLst>
          </p:cNvPr>
          <p:cNvPicPr>
            <a:picLocks noChangeAspect="1"/>
          </p:cNvPicPr>
          <p:nvPr/>
        </p:nvPicPr>
        <p:blipFill>
          <a:blip r:embed="rId4"/>
          <a:stretch>
            <a:fillRect/>
          </a:stretch>
        </p:blipFill>
        <p:spPr>
          <a:xfrm>
            <a:off x="314907" y="3725483"/>
            <a:ext cx="5124450" cy="1881829"/>
          </a:xfrm>
          <a:prstGeom prst="rect">
            <a:avLst/>
          </a:prstGeom>
        </p:spPr>
      </p:pic>
      <p:sp>
        <p:nvSpPr>
          <p:cNvPr id="9" name="Callout: Line 8">
            <a:extLst>
              <a:ext uri="{FF2B5EF4-FFF2-40B4-BE49-F238E27FC236}">
                <a16:creationId xmlns:a16="http://schemas.microsoft.com/office/drawing/2014/main" xmlns="" id="{FD3EDAAB-853B-4094-A063-D778A349CF9A}"/>
              </a:ext>
            </a:extLst>
          </p:cNvPr>
          <p:cNvSpPr/>
          <p:nvPr/>
        </p:nvSpPr>
        <p:spPr>
          <a:xfrm>
            <a:off x="177282" y="5709273"/>
            <a:ext cx="2659225" cy="1024947"/>
          </a:xfrm>
          <a:prstGeom prst="borderCallout1">
            <a:avLst>
              <a:gd name="adj1" fmla="val -2874"/>
              <a:gd name="adj2" fmla="val 54423"/>
              <a:gd name="adj3" fmla="val -87800"/>
              <a:gd name="adj4" fmla="val 4087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 </a:t>
            </a:r>
            <a:r>
              <a:rPr lang="en-US" altLang="en-US" sz="1600" b="1" dirty="0" err="1">
                <a:solidFill>
                  <a:schemeClr val="tx1"/>
                </a:solidFill>
              </a:rPr>
              <a:t>evento</a:t>
            </a:r>
            <a:r>
              <a:rPr lang="en-US" altLang="en-US" sz="1600" dirty="0">
                <a:solidFill>
                  <a:schemeClr val="tx1"/>
                </a:solidFill>
              </a:rPr>
              <a:t> que </a:t>
            </a:r>
            <a:r>
              <a:rPr lang="en-US" altLang="en-US" sz="1600" dirty="0" err="1">
                <a:solidFill>
                  <a:schemeClr val="tx1"/>
                </a:solidFill>
              </a:rPr>
              <a:t>llamaremos</a:t>
            </a:r>
            <a:r>
              <a:rPr lang="en-US" altLang="en-US" sz="1600" dirty="0">
                <a:solidFill>
                  <a:schemeClr val="tx1"/>
                </a:solidFill>
              </a:rPr>
              <a:t> </a:t>
            </a:r>
            <a:r>
              <a:rPr lang="en-US" altLang="en-US" sz="1600" dirty="0" err="1">
                <a:solidFill>
                  <a:schemeClr val="tx1"/>
                </a:solidFill>
              </a:rPr>
              <a:t>desde</a:t>
            </a:r>
            <a:r>
              <a:rPr lang="en-US" altLang="en-US" sz="1600" dirty="0">
                <a:solidFill>
                  <a:schemeClr val="tx1"/>
                </a:solidFill>
              </a:rPr>
              <a:t> el click de un </a:t>
            </a:r>
            <a:r>
              <a:rPr lang="en-US" altLang="en-US" sz="1600" dirty="0" err="1">
                <a:solidFill>
                  <a:schemeClr val="tx1"/>
                </a:solidFill>
              </a:rPr>
              <a:t>boton</a:t>
            </a:r>
            <a:r>
              <a:rPr lang="en-US" altLang="en-US" sz="1600" dirty="0">
                <a:solidFill>
                  <a:schemeClr val="tx1"/>
                </a:solidFill>
              </a:rPr>
              <a:t>. Este </a:t>
            </a:r>
            <a:r>
              <a:rPr lang="en-US" altLang="en-US" sz="1600" dirty="0" err="1">
                <a:solidFill>
                  <a:schemeClr val="tx1"/>
                </a:solidFill>
              </a:rPr>
              <a:t>cambiara</a:t>
            </a:r>
            <a:r>
              <a:rPr lang="en-US" altLang="en-US" sz="1600" dirty="0">
                <a:solidFill>
                  <a:schemeClr val="tx1"/>
                </a:solidFill>
              </a:rPr>
              <a:t> el valor de la </a:t>
            </a:r>
            <a:r>
              <a:rPr lang="en-US" altLang="en-US" sz="1600" dirty="0" err="1">
                <a:solidFill>
                  <a:schemeClr val="tx1"/>
                </a:solidFill>
              </a:rPr>
              <a:t>propiedad</a:t>
            </a:r>
            <a:endParaRPr lang="en-US" altLang="en-US" sz="1600" dirty="0">
              <a:solidFill>
                <a:schemeClr val="tx1"/>
              </a:solidFill>
            </a:endParaRPr>
          </a:p>
        </p:txBody>
      </p:sp>
      <p:pic>
        <p:nvPicPr>
          <p:cNvPr id="10" name="Picture 9">
            <a:extLst>
              <a:ext uri="{FF2B5EF4-FFF2-40B4-BE49-F238E27FC236}">
                <a16:creationId xmlns:a16="http://schemas.microsoft.com/office/drawing/2014/main" xmlns="" id="{BB288821-A251-4942-88A8-75F44E1DCA65}"/>
              </a:ext>
            </a:extLst>
          </p:cNvPr>
          <p:cNvPicPr>
            <a:picLocks noChangeAspect="1"/>
          </p:cNvPicPr>
          <p:nvPr/>
        </p:nvPicPr>
        <p:blipFill>
          <a:blip r:embed="rId5"/>
          <a:stretch>
            <a:fillRect/>
          </a:stretch>
        </p:blipFill>
        <p:spPr>
          <a:xfrm>
            <a:off x="6096000" y="3651224"/>
            <a:ext cx="5388241" cy="2117209"/>
          </a:xfrm>
          <a:prstGeom prst="rect">
            <a:avLst/>
          </a:prstGeom>
        </p:spPr>
      </p:pic>
      <p:sp>
        <p:nvSpPr>
          <p:cNvPr id="11" name="Callout: Line 10">
            <a:extLst>
              <a:ext uri="{FF2B5EF4-FFF2-40B4-BE49-F238E27FC236}">
                <a16:creationId xmlns:a16="http://schemas.microsoft.com/office/drawing/2014/main" xmlns="" id="{AE035C8C-A8E9-41A1-9641-26CDC8B4F3C0}"/>
              </a:ext>
            </a:extLst>
          </p:cNvPr>
          <p:cNvSpPr/>
          <p:nvPr/>
        </p:nvSpPr>
        <p:spPr>
          <a:xfrm>
            <a:off x="9680412" y="5607312"/>
            <a:ext cx="2334306" cy="1024947"/>
          </a:xfrm>
          <a:prstGeom prst="borderCallout1">
            <a:avLst>
              <a:gd name="adj1" fmla="val 51220"/>
              <a:gd name="adj2" fmla="val -1316"/>
              <a:gd name="adj3" fmla="val -4257"/>
              <a:gd name="adj4" fmla="val -8756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 </a:t>
            </a:r>
            <a:r>
              <a:rPr lang="en-US" altLang="en-US" sz="1600" dirty="0" err="1">
                <a:solidFill>
                  <a:schemeClr val="tx1"/>
                </a:solidFill>
              </a:rPr>
              <a:t>boton</a:t>
            </a:r>
            <a:r>
              <a:rPr lang="en-US" altLang="en-US" sz="1600" dirty="0">
                <a:solidFill>
                  <a:schemeClr val="tx1"/>
                </a:solidFill>
              </a:rPr>
              <a:t> y le </a:t>
            </a:r>
            <a:r>
              <a:rPr lang="en-US" altLang="en-US" sz="1600" dirty="0" err="1">
                <a:solidFill>
                  <a:schemeClr val="tx1"/>
                </a:solidFill>
              </a:rPr>
              <a:t>agregamos</a:t>
            </a:r>
            <a:r>
              <a:rPr lang="en-US" altLang="en-US" sz="1600" dirty="0">
                <a:solidFill>
                  <a:schemeClr val="tx1"/>
                </a:solidFill>
              </a:rPr>
              <a:t> (click) </a:t>
            </a:r>
            <a:r>
              <a:rPr lang="en-US" altLang="en-US" sz="1600" dirty="0" err="1">
                <a:solidFill>
                  <a:schemeClr val="tx1"/>
                </a:solidFill>
              </a:rPr>
              <a:t>esto</a:t>
            </a:r>
            <a:r>
              <a:rPr lang="en-US" altLang="en-US" sz="1600" dirty="0">
                <a:solidFill>
                  <a:schemeClr val="tx1"/>
                </a:solidFill>
              </a:rPr>
              <a:t> </a:t>
            </a:r>
            <a:r>
              <a:rPr lang="en-US" altLang="en-US" sz="1600" dirty="0" err="1">
                <a:solidFill>
                  <a:schemeClr val="tx1"/>
                </a:solidFill>
              </a:rPr>
              <a:t>permitira</a:t>
            </a:r>
            <a:r>
              <a:rPr lang="en-US" altLang="en-US" sz="1600" dirty="0">
                <a:solidFill>
                  <a:schemeClr val="tx1"/>
                </a:solidFill>
              </a:rPr>
              <a:t> </a:t>
            </a:r>
            <a:r>
              <a:rPr lang="en-US" altLang="en-US" sz="1600" dirty="0" err="1">
                <a:solidFill>
                  <a:schemeClr val="tx1"/>
                </a:solidFill>
              </a:rPr>
              <a:t>crear</a:t>
            </a:r>
            <a:r>
              <a:rPr lang="en-US" altLang="en-US" sz="1600" dirty="0">
                <a:solidFill>
                  <a:schemeClr val="tx1"/>
                </a:solidFill>
              </a:rPr>
              <a:t> el Binding con el </a:t>
            </a:r>
            <a:r>
              <a:rPr lang="en-US" altLang="en-US" sz="1600" dirty="0" err="1">
                <a:solidFill>
                  <a:schemeClr val="tx1"/>
                </a:solidFill>
              </a:rPr>
              <a:t>evento</a:t>
            </a:r>
            <a:endParaRPr lang="en-US" altLang="en-US" sz="1600" dirty="0">
              <a:solidFill>
                <a:schemeClr val="tx1"/>
              </a:solidFill>
            </a:endParaRPr>
          </a:p>
        </p:txBody>
      </p:sp>
    </p:spTree>
    <p:extLst>
      <p:ext uri="{BB962C8B-B14F-4D97-AF65-F5344CB8AC3E}">
        <p14:creationId xmlns:p14="http://schemas.microsoft.com/office/powerpoint/2010/main" val="220482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6EFDE-90E5-4AC9-8FC9-C5C00C10E668}"/>
              </a:ext>
            </a:extLst>
          </p:cNvPr>
          <p:cNvSpPr>
            <a:spLocks noGrp="1"/>
          </p:cNvSpPr>
          <p:nvPr>
            <p:ph type="title"/>
          </p:nvPr>
        </p:nvSpPr>
        <p:spPr/>
        <p:txBody>
          <a:bodyPr/>
          <a:lstStyle/>
          <a:p>
            <a:r>
              <a:rPr lang="es-HN" dirty="0"/>
              <a:t>Ciclo de Vida de un Componente</a:t>
            </a:r>
          </a:p>
        </p:txBody>
      </p:sp>
      <p:pic>
        <p:nvPicPr>
          <p:cNvPr id="4" name="Picture 3" descr="A screenshot of a cell phone&#10;&#10;Description automatically generated">
            <a:extLst>
              <a:ext uri="{FF2B5EF4-FFF2-40B4-BE49-F238E27FC236}">
                <a16:creationId xmlns:a16="http://schemas.microsoft.com/office/drawing/2014/main" xmlns="" id="{05AB3963-DEBD-4C4D-928E-2E11FA96D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279" y="1402494"/>
            <a:ext cx="3597441" cy="5090381"/>
          </a:xfrm>
          <a:prstGeom prst="rect">
            <a:avLst/>
          </a:prstGeom>
        </p:spPr>
      </p:pic>
    </p:spTree>
    <p:extLst>
      <p:ext uri="{BB962C8B-B14F-4D97-AF65-F5344CB8AC3E}">
        <p14:creationId xmlns:p14="http://schemas.microsoft.com/office/powerpoint/2010/main" val="128715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617FD-E022-49A9-87DA-881D35814D11}"/>
              </a:ext>
            </a:extLst>
          </p:cNvPr>
          <p:cNvSpPr>
            <a:spLocks noGrp="1"/>
          </p:cNvSpPr>
          <p:nvPr>
            <p:ph type="title"/>
          </p:nvPr>
        </p:nvSpPr>
        <p:spPr/>
        <p:txBody>
          <a:bodyPr/>
          <a:lstStyle/>
          <a:p>
            <a:r>
              <a:rPr lang="es-HN" dirty="0"/>
              <a:t>Archivos necesario a crear</a:t>
            </a:r>
          </a:p>
        </p:txBody>
      </p:sp>
      <p:sp>
        <p:nvSpPr>
          <p:cNvPr id="3" name="Rectangle 2">
            <a:extLst>
              <a:ext uri="{FF2B5EF4-FFF2-40B4-BE49-F238E27FC236}">
                <a16:creationId xmlns:a16="http://schemas.microsoft.com/office/drawing/2014/main" xmlns="" id="{8426EA31-40C4-4495-9B47-9F00C8FEC0C1}"/>
              </a:ext>
            </a:extLst>
          </p:cNvPr>
          <p:cNvSpPr/>
          <p:nvPr/>
        </p:nvSpPr>
        <p:spPr>
          <a:xfrm>
            <a:off x="200891" y="1536174"/>
            <a:ext cx="11790217" cy="5016758"/>
          </a:xfrm>
          <a:prstGeom prst="rect">
            <a:avLst/>
          </a:prstGeom>
        </p:spPr>
        <p:txBody>
          <a:bodyPr wrap="square">
            <a:spAutoFit/>
          </a:bodyPr>
          <a:lstStyle/>
          <a:p>
            <a:r>
              <a:rPr lang="en-US" altLang="en-US" sz="2000" b="1" dirty="0"/>
              <a:t>Componentes:</a:t>
            </a:r>
          </a:p>
          <a:p>
            <a:pPr marL="285750" indent="-285750">
              <a:buFont typeface="Arial" panose="020B0604020202020204" pitchFamily="34" charset="0"/>
              <a:buChar char="•"/>
            </a:pPr>
            <a:r>
              <a:rPr lang="en-US" altLang="en-US" sz="2000" dirty="0"/>
              <a:t>Componente de </a:t>
            </a:r>
            <a:r>
              <a:rPr lang="en-US" altLang="en-US" sz="2000" dirty="0" err="1"/>
              <a:t>Inicio</a:t>
            </a:r>
            <a:endParaRPr lang="en-US" altLang="en-US" sz="2000" dirty="0"/>
          </a:p>
          <a:p>
            <a:pPr marL="285750" indent="-285750">
              <a:buFont typeface="Arial" panose="020B0604020202020204" pitchFamily="34" charset="0"/>
              <a:buChar char="•"/>
            </a:pPr>
            <a:r>
              <a:rPr lang="en-US" altLang="en-US" sz="2000" dirty="0"/>
              <a:t>Componente </a:t>
            </a:r>
            <a:r>
              <a:rPr lang="en-US" altLang="en-US" sz="2000" dirty="0" err="1"/>
              <a:t>donde</a:t>
            </a:r>
            <a:r>
              <a:rPr lang="en-US" altLang="en-US" sz="2000" dirty="0"/>
              <a:t> se </a:t>
            </a:r>
            <a:r>
              <a:rPr lang="en-US" altLang="en-US" sz="2000" dirty="0" err="1"/>
              <a:t>administre</a:t>
            </a:r>
            <a:r>
              <a:rPr lang="en-US" altLang="en-US" sz="2000" dirty="0"/>
              <a:t> los </a:t>
            </a:r>
            <a:r>
              <a:rPr lang="en-US" altLang="en-US" sz="2000" dirty="0" err="1"/>
              <a:t>estudiantes</a:t>
            </a:r>
            <a:r>
              <a:rPr lang="en-US" altLang="en-US" sz="2000" dirty="0"/>
              <a:t>.</a:t>
            </a:r>
          </a:p>
          <a:p>
            <a:pPr marL="285750" indent="-285750">
              <a:buFont typeface="Arial" panose="020B0604020202020204" pitchFamily="34" charset="0"/>
              <a:buChar char="•"/>
            </a:pPr>
            <a:r>
              <a:rPr lang="en-US" altLang="en-US" sz="2000" dirty="0" err="1"/>
              <a:t>Componetne</a:t>
            </a:r>
            <a:r>
              <a:rPr lang="en-US" altLang="en-US" sz="2000" dirty="0"/>
              <a:t> para </a:t>
            </a:r>
            <a:r>
              <a:rPr lang="en-US" altLang="en-US" sz="2000" dirty="0" err="1"/>
              <a:t>crear</a:t>
            </a:r>
            <a:r>
              <a:rPr lang="en-US" altLang="en-US" sz="2000" dirty="0"/>
              <a:t> </a:t>
            </a:r>
            <a:r>
              <a:rPr lang="en-US" altLang="en-US" sz="2000" dirty="0" err="1"/>
              <a:t>nuevos</a:t>
            </a:r>
            <a:r>
              <a:rPr lang="en-US" altLang="en-US" sz="2000" dirty="0"/>
              <a:t> </a:t>
            </a:r>
            <a:r>
              <a:rPr lang="en-US" altLang="en-US" sz="2000" dirty="0" err="1"/>
              <a:t>estudiantes</a:t>
            </a:r>
            <a:endParaRPr lang="en-US" altLang="en-US" sz="2000" dirty="0"/>
          </a:p>
          <a:p>
            <a:pPr marL="285750" indent="-285750">
              <a:buFont typeface="Arial" panose="020B0604020202020204" pitchFamily="34" charset="0"/>
              <a:buChar char="•"/>
            </a:pPr>
            <a:r>
              <a:rPr lang="en-US" altLang="en-US" sz="2000" dirty="0"/>
              <a:t>Componente para </a:t>
            </a:r>
            <a:r>
              <a:rPr lang="en-US" altLang="en-US" sz="2000" dirty="0" err="1"/>
              <a:t>editar</a:t>
            </a:r>
            <a:r>
              <a:rPr lang="en-US" altLang="en-US" sz="2000" dirty="0"/>
              <a:t> </a:t>
            </a:r>
            <a:r>
              <a:rPr lang="en-US" altLang="en-US" sz="2000" dirty="0" err="1"/>
              <a:t>estudiantes</a:t>
            </a:r>
            <a:r>
              <a:rPr lang="en-US" altLang="en-US" sz="2000" dirty="0"/>
              <a:t> </a:t>
            </a:r>
            <a:r>
              <a:rPr lang="en-US" altLang="en-US" sz="2000" dirty="0" err="1"/>
              <a:t>existentes</a:t>
            </a:r>
            <a:r>
              <a:rPr lang="en-US" altLang="en-US" sz="2000" dirty="0"/>
              <a:t>.</a:t>
            </a:r>
          </a:p>
          <a:p>
            <a:pPr marL="285750" indent="-285750">
              <a:buFont typeface="Arial" panose="020B0604020202020204" pitchFamily="34" charset="0"/>
              <a:buChar char="•"/>
            </a:pPr>
            <a:r>
              <a:rPr lang="en-US" altLang="en-US" sz="2000" dirty="0"/>
              <a:t>Componente </a:t>
            </a:r>
            <a:r>
              <a:rPr lang="en-US" altLang="en-US" sz="2000" dirty="0" err="1"/>
              <a:t>NotFound</a:t>
            </a:r>
            <a:endParaRPr lang="en-US" altLang="en-US" sz="2000" dirty="0"/>
          </a:p>
          <a:p>
            <a:pPr marL="285750" indent="-285750">
              <a:buFont typeface="Arial" panose="020B0604020202020204" pitchFamily="34" charset="0"/>
              <a:buChar char="•"/>
            </a:pPr>
            <a:r>
              <a:rPr lang="en-US" altLang="en-US" sz="2000" dirty="0"/>
              <a:t>Componente de </a:t>
            </a:r>
            <a:r>
              <a:rPr lang="en-US" altLang="en-US" sz="2000" dirty="0" err="1"/>
              <a:t>Navegacion</a:t>
            </a:r>
            <a:endParaRPr lang="en-US" altLang="en-US" sz="2000" dirty="0"/>
          </a:p>
          <a:p>
            <a:r>
              <a:rPr lang="en-US" altLang="en-US" sz="2000" b="1" dirty="0" err="1"/>
              <a:t>Modelos</a:t>
            </a:r>
            <a:r>
              <a:rPr lang="en-US" altLang="en-US" sz="2000" b="1" dirty="0"/>
              <a:t>:</a:t>
            </a:r>
          </a:p>
          <a:p>
            <a:pPr marL="285750" indent="-285750">
              <a:buFont typeface="Arial" panose="020B0604020202020204" pitchFamily="34" charset="0"/>
              <a:buChar char="•"/>
            </a:pPr>
            <a:r>
              <a:rPr lang="en-US" altLang="en-US" sz="2000" dirty="0" err="1"/>
              <a:t>Estudiante</a:t>
            </a:r>
            <a:endParaRPr lang="en-US" altLang="en-US" sz="2000" dirty="0"/>
          </a:p>
          <a:p>
            <a:pPr marL="285750" indent="-285750">
              <a:buFont typeface="Arial" panose="020B0604020202020204" pitchFamily="34" charset="0"/>
              <a:buChar char="•"/>
            </a:pPr>
            <a:r>
              <a:rPr lang="en-US" altLang="en-US" sz="2000" dirty="0" err="1"/>
              <a:t>Curso</a:t>
            </a:r>
            <a:endParaRPr lang="en-US" altLang="en-US" sz="2000" dirty="0"/>
          </a:p>
          <a:p>
            <a:r>
              <a:rPr lang="en-US" altLang="en-US" sz="2000" b="1" dirty="0"/>
              <a:t>Servicios para </a:t>
            </a:r>
            <a:r>
              <a:rPr lang="en-US" altLang="en-US" sz="2000" b="1" dirty="0" err="1"/>
              <a:t>Consumir</a:t>
            </a:r>
            <a:r>
              <a:rPr lang="en-US" altLang="en-US" sz="2000" b="1" dirty="0"/>
              <a:t> Rest </a:t>
            </a:r>
            <a:r>
              <a:rPr lang="en-US" altLang="en-US" sz="2000" b="1" dirty="0" err="1"/>
              <a:t>Api</a:t>
            </a:r>
            <a:r>
              <a:rPr lang="en-US" altLang="en-US" sz="2000" b="1" dirty="0"/>
              <a:t>:</a:t>
            </a:r>
          </a:p>
          <a:p>
            <a:pPr marL="285750" indent="-285750">
              <a:buFont typeface="Arial" panose="020B0604020202020204" pitchFamily="34" charset="0"/>
              <a:buChar char="•"/>
            </a:pPr>
            <a:r>
              <a:rPr lang="en-US" altLang="en-US" sz="2000" dirty="0" err="1"/>
              <a:t>Estudiantes</a:t>
            </a:r>
            <a:endParaRPr lang="en-US" altLang="en-US" sz="2000" dirty="0"/>
          </a:p>
          <a:p>
            <a:pPr marL="285750" indent="-285750">
              <a:buFont typeface="Arial" panose="020B0604020202020204" pitchFamily="34" charset="0"/>
              <a:buChar char="•"/>
            </a:pPr>
            <a:r>
              <a:rPr lang="en-US" altLang="en-US" sz="2000" dirty="0" err="1"/>
              <a:t>Cursos</a:t>
            </a:r>
            <a:endParaRPr lang="en-US" altLang="en-US" sz="2000" dirty="0"/>
          </a:p>
          <a:p>
            <a:r>
              <a:rPr lang="en-US" altLang="en-US" sz="2000" b="1" dirty="0" err="1"/>
              <a:t>Otros</a:t>
            </a:r>
            <a:r>
              <a:rPr lang="en-US" altLang="en-US" sz="2000" b="1" dirty="0"/>
              <a:t>:</a:t>
            </a:r>
          </a:p>
          <a:p>
            <a:pPr marL="342900" indent="-342900">
              <a:buFont typeface="Arial" panose="020B0604020202020204" pitchFamily="34" charset="0"/>
              <a:buChar char="•"/>
            </a:pPr>
            <a:r>
              <a:rPr lang="en-US" altLang="en-US" sz="2000" dirty="0" err="1"/>
              <a:t>Enrutamiento</a:t>
            </a:r>
            <a:endParaRPr lang="en-US" altLang="en-US" sz="2000" dirty="0"/>
          </a:p>
          <a:p>
            <a:pPr marL="342900" indent="-342900">
              <a:buFont typeface="Arial" panose="020B0604020202020204" pitchFamily="34" charset="0"/>
              <a:buChar char="•"/>
            </a:pPr>
            <a:r>
              <a:rPr lang="en-US" altLang="en-US" sz="2000" dirty="0" err="1"/>
              <a:t>Configuracion</a:t>
            </a:r>
            <a:r>
              <a:rPr lang="en-US" altLang="en-US" sz="2000" dirty="0"/>
              <a:t> de Bootstrap</a:t>
            </a:r>
          </a:p>
        </p:txBody>
      </p:sp>
    </p:spTree>
    <p:extLst>
      <p:ext uri="{BB962C8B-B14F-4D97-AF65-F5344CB8AC3E}">
        <p14:creationId xmlns:p14="http://schemas.microsoft.com/office/powerpoint/2010/main" val="15735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9A6A74BF-D665-4BFE-ABF3-1BEB9A629474}"/>
              </a:ext>
            </a:extLst>
          </p:cNvPr>
          <p:cNvPicPr>
            <a:picLocks noChangeAspect="1"/>
          </p:cNvPicPr>
          <p:nvPr/>
        </p:nvPicPr>
        <p:blipFill>
          <a:blip r:embed="rId2"/>
          <a:stretch>
            <a:fillRect/>
          </a:stretch>
        </p:blipFill>
        <p:spPr>
          <a:xfrm>
            <a:off x="408560" y="4673222"/>
            <a:ext cx="3491636" cy="2011363"/>
          </a:xfrm>
          <a:prstGeom prst="rect">
            <a:avLst/>
          </a:prstGeom>
        </p:spPr>
      </p:pic>
      <p:pic>
        <p:nvPicPr>
          <p:cNvPr id="9" name="Picture 8">
            <a:extLst>
              <a:ext uri="{FF2B5EF4-FFF2-40B4-BE49-F238E27FC236}">
                <a16:creationId xmlns:a16="http://schemas.microsoft.com/office/drawing/2014/main" xmlns="" id="{C9C3D4A7-5959-474B-BDC3-5D6DDBE56850}"/>
              </a:ext>
            </a:extLst>
          </p:cNvPr>
          <p:cNvPicPr>
            <a:picLocks noChangeAspect="1"/>
          </p:cNvPicPr>
          <p:nvPr/>
        </p:nvPicPr>
        <p:blipFill>
          <a:blip r:embed="rId3"/>
          <a:stretch>
            <a:fillRect/>
          </a:stretch>
        </p:blipFill>
        <p:spPr>
          <a:xfrm>
            <a:off x="5874581" y="3944306"/>
            <a:ext cx="6124575" cy="1819275"/>
          </a:xfrm>
          <a:prstGeom prst="rect">
            <a:avLst/>
          </a:prstGeom>
        </p:spPr>
      </p:pic>
      <p:pic>
        <p:nvPicPr>
          <p:cNvPr id="7" name="Picture 6">
            <a:extLst>
              <a:ext uri="{FF2B5EF4-FFF2-40B4-BE49-F238E27FC236}">
                <a16:creationId xmlns:a16="http://schemas.microsoft.com/office/drawing/2014/main" xmlns="" id="{DD08A079-0180-4BB8-B5F4-B87CB496A134}"/>
              </a:ext>
            </a:extLst>
          </p:cNvPr>
          <p:cNvPicPr>
            <a:picLocks noChangeAspect="1"/>
          </p:cNvPicPr>
          <p:nvPr/>
        </p:nvPicPr>
        <p:blipFill>
          <a:blip r:embed="rId4"/>
          <a:stretch>
            <a:fillRect/>
          </a:stretch>
        </p:blipFill>
        <p:spPr>
          <a:xfrm>
            <a:off x="200891" y="2050137"/>
            <a:ext cx="6885497" cy="1076525"/>
          </a:xfrm>
          <a:prstGeom prst="rect">
            <a:avLst/>
          </a:prstGeom>
        </p:spPr>
      </p:pic>
      <p:sp>
        <p:nvSpPr>
          <p:cNvPr id="2" name="Title 1">
            <a:extLst>
              <a:ext uri="{FF2B5EF4-FFF2-40B4-BE49-F238E27FC236}">
                <a16:creationId xmlns:a16="http://schemas.microsoft.com/office/drawing/2014/main" xmlns="" id="{DB250D4B-C149-4E91-8ED8-72B08C736FC5}"/>
              </a:ext>
            </a:extLst>
          </p:cNvPr>
          <p:cNvSpPr>
            <a:spLocks noGrp="1"/>
          </p:cNvSpPr>
          <p:nvPr>
            <p:ph type="title"/>
          </p:nvPr>
        </p:nvSpPr>
        <p:spPr/>
        <p:txBody>
          <a:bodyPr/>
          <a:lstStyle/>
          <a:p>
            <a:r>
              <a:rPr lang="en-US" dirty="0" err="1"/>
              <a:t>Creando</a:t>
            </a:r>
            <a:r>
              <a:rPr lang="en-US" dirty="0"/>
              <a:t> Componentes</a:t>
            </a:r>
          </a:p>
        </p:txBody>
      </p:sp>
      <p:sp>
        <p:nvSpPr>
          <p:cNvPr id="4" name="Callout: Line 3">
            <a:extLst>
              <a:ext uri="{FF2B5EF4-FFF2-40B4-BE49-F238E27FC236}">
                <a16:creationId xmlns:a16="http://schemas.microsoft.com/office/drawing/2014/main" xmlns="" id="{D9C573A3-9530-46CF-885E-98427AC46659}"/>
              </a:ext>
            </a:extLst>
          </p:cNvPr>
          <p:cNvSpPr/>
          <p:nvPr/>
        </p:nvSpPr>
        <p:spPr>
          <a:xfrm>
            <a:off x="7539644" y="2007925"/>
            <a:ext cx="4451464" cy="1788626"/>
          </a:xfrm>
          <a:prstGeom prst="borderCallout1">
            <a:avLst>
              <a:gd name="adj1" fmla="val 51220"/>
              <a:gd name="adj2" fmla="val -1316"/>
              <a:gd name="adj3" fmla="val 39248"/>
              <a:gd name="adj4" fmla="val -2759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b="1" dirty="0">
                <a:solidFill>
                  <a:srgbClr val="FF0000"/>
                </a:solidFill>
              </a:rPr>
              <a:t>ng</a:t>
            </a:r>
            <a:r>
              <a:rPr lang="en-US" altLang="en-US" sz="1600" dirty="0">
                <a:solidFill>
                  <a:schemeClr val="tx1"/>
                </a:solidFill>
              </a:rPr>
              <a:t>: commando cli</a:t>
            </a:r>
          </a:p>
          <a:p>
            <a:r>
              <a:rPr lang="en-US" altLang="en-US" sz="1600" b="1" dirty="0">
                <a:solidFill>
                  <a:srgbClr val="FF0000"/>
                </a:solidFill>
              </a:rPr>
              <a:t>g</a:t>
            </a:r>
            <a:r>
              <a:rPr lang="en-US" altLang="en-US" sz="1600" dirty="0">
                <a:solidFill>
                  <a:schemeClr val="tx1"/>
                </a:solidFill>
              </a:rPr>
              <a:t>: </a:t>
            </a:r>
            <a:r>
              <a:rPr lang="en-US" altLang="en-US" sz="1600" dirty="0" err="1">
                <a:solidFill>
                  <a:schemeClr val="tx1"/>
                </a:solidFill>
              </a:rPr>
              <a:t>generar</a:t>
            </a:r>
            <a:endParaRPr lang="en-US" altLang="en-US" sz="1600" dirty="0">
              <a:solidFill>
                <a:schemeClr val="tx1"/>
              </a:solidFill>
            </a:endParaRPr>
          </a:p>
          <a:p>
            <a:r>
              <a:rPr lang="en-US" altLang="en-US" sz="1600" b="1" dirty="0">
                <a:solidFill>
                  <a:srgbClr val="FF0000"/>
                </a:solidFill>
              </a:rPr>
              <a:t>c</a:t>
            </a:r>
            <a:r>
              <a:rPr lang="en-US" altLang="en-US" sz="1600" dirty="0">
                <a:solidFill>
                  <a:schemeClr val="tx1"/>
                </a:solidFill>
              </a:rPr>
              <a:t>: componente</a:t>
            </a:r>
          </a:p>
          <a:p>
            <a:r>
              <a:rPr lang="en-US" altLang="en-US" sz="1600" b="1" dirty="0">
                <a:solidFill>
                  <a:srgbClr val="FF0000"/>
                </a:solidFill>
              </a:rPr>
              <a:t>features/</a:t>
            </a:r>
            <a:r>
              <a:rPr lang="en-US" altLang="en-US" sz="1600" b="1" dirty="0" err="1">
                <a:solidFill>
                  <a:srgbClr val="FF0000"/>
                </a:solidFill>
              </a:rPr>
              <a:t>estudiantes</a:t>
            </a:r>
            <a:r>
              <a:rPr lang="en-US" altLang="en-US" sz="1600" dirty="0">
                <a:solidFill>
                  <a:schemeClr val="tx1"/>
                </a:solidFill>
              </a:rPr>
              <a:t>: </a:t>
            </a:r>
            <a:r>
              <a:rPr lang="en-US" altLang="en-US" sz="1600" dirty="0" err="1">
                <a:solidFill>
                  <a:schemeClr val="tx1"/>
                </a:solidFill>
              </a:rPr>
              <a:t>ruta</a:t>
            </a:r>
            <a:r>
              <a:rPr lang="en-US" altLang="en-US" sz="1600" dirty="0">
                <a:solidFill>
                  <a:schemeClr val="tx1"/>
                </a:solidFill>
              </a:rPr>
              <a:t> dentro de la </a:t>
            </a:r>
            <a:r>
              <a:rPr lang="en-US" altLang="en-US" sz="1600" dirty="0" err="1">
                <a:solidFill>
                  <a:schemeClr val="tx1"/>
                </a:solidFill>
              </a:rPr>
              <a:t>carpeta</a:t>
            </a:r>
            <a:r>
              <a:rPr lang="en-US" altLang="en-US" sz="1600" dirty="0">
                <a:solidFill>
                  <a:schemeClr val="tx1"/>
                </a:solidFill>
              </a:rPr>
              <a:t> </a:t>
            </a:r>
            <a:r>
              <a:rPr lang="en-US" altLang="en-US" sz="1600" b="1" dirty="0" err="1">
                <a:solidFill>
                  <a:schemeClr val="tx1"/>
                </a:solidFill>
              </a:rPr>
              <a:t>src</a:t>
            </a:r>
            <a:r>
              <a:rPr lang="en-US" altLang="en-US" sz="1600" b="1" dirty="0">
                <a:solidFill>
                  <a:schemeClr val="tx1"/>
                </a:solidFill>
              </a:rPr>
              <a:t>/app</a:t>
            </a:r>
            <a:r>
              <a:rPr lang="en-US" altLang="en-US" sz="1600" dirty="0">
                <a:solidFill>
                  <a:schemeClr val="tx1"/>
                </a:solidFill>
              </a:rPr>
              <a:t> </a:t>
            </a:r>
            <a:r>
              <a:rPr lang="en-US" altLang="en-US" sz="1600" dirty="0" err="1">
                <a:solidFill>
                  <a:schemeClr val="tx1"/>
                </a:solidFill>
              </a:rPr>
              <a:t>donde</a:t>
            </a:r>
            <a:r>
              <a:rPr lang="en-US" altLang="en-US" sz="1600" dirty="0">
                <a:solidFill>
                  <a:schemeClr val="tx1"/>
                </a:solidFill>
              </a:rPr>
              <a:t> se </a:t>
            </a:r>
            <a:r>
              <a:rPr lang="en-US" altLang="en-US" sz="1600" dirty="0" err="1">
                <a:solidFill>
                  <a:schemeClr val="tx1"/>
                </a:solidFill>
              </a:rPr>
              <a:t>creara</a:t>
            </a:r>
            <a:r>
              <a:rPr lang="en-US" altLang="en-US" sz="1600" dirty="0">
                <a:solidFill>
                  <a:schemeClr val="tx1"/>
                </a:solidFill>
              </a:rPr>
              <a:t> el componente. </a:t>
            </a:r>
            <a:r>
              <a:rPr lang="en-US" altLang="en-US" sz="1400" b="1" i="1" dirty="0">
                <a:solidFill>
                  <a:schemeClr val="tx1"/>
                </a:solidFill>
              </a:rPr>
              <a:t>features</a:t>
            </a:r>
            <a:r>
              <a:rPr lang="en-US" altLang="en-US" sz="1400" i="1" dirty="0">
                <a:solidFill>
                  <a:schemeClr val="tx1"/>
                </a:solidFill>
              </a:rPr>
              <a:t>:</a:t>
            </a:r>
            <a:r>
              <a:rPr lang="en-US" altLang="en-US" sz="1600" dirty="0">
                <a:solidFill>
                  <a:schemeClr val="tx1"/>
                </a:solidFill>
              </a:rPr>
              <a:t> la </a:t>
            </a:r>
            <a:r>
              <a:rPr lang="en-US" altLang="en-US" sz="1600" dirty="0" err="1">
                <a:solidFill>
                  <a:schemeClr val="tx1"/>
                </a:solidFill>
              </a:rPr>
              <a:t>ruta</a:t>
            </a:r>
            <a:r>
              <a:rPr lang="en-US" altLang="en-US" sz="1600" dirty="0">
                <a:solidFill>
                  <a:schemeClr val="tx1"/>
                </a:solidFill>
              </a:rPr>
              <a:t> del componente </a:t>
            </a:r>
            <a:r>
              <a:rPr lang="en-US" altLang="en-US" sz="1600" dirty="0" err="1">
                <a:solidFill>
                  <a:schemeClr val="tx1"/>
                </a:solidFill>
              </a:rPr>
              <a:t>sino</a:t>
            </a:r>
            <a:r>
              <a:rPr lang="en-US" altLang="en-US" sz="1600" dirty="0">
                <a:solidFill>
                  <a:schemeClr val="tx1"/>
                </a:solidFill>
              </a:rPr>
              <a:t> </a:t>
            </a:r>
            <a:r>
              <a:rPr lang="en-US" altLang="en-US" sz="1600" dirty="0" err="1">
                <a:solidFill>
                  <a:schemeClr val="tx1"/>
                </a:solidFill>
              </a:rPr>
              <a:t>existe</a:t>
            </a:r>
            <a:r>
              <a:rPr lang="en-US" altLang="en-US" sz="1600" dirty="0">
                <a:solidFill>
                  <a:schemeClr val="tx1"/>
                </a:solidFill>
              </a:rPr>
              <a:t> la </a:t>
            </a:r>
            <a:r>
              <a:rPr lang="en-US" altLang="en-US" sz="1600" dirty="0" err="1">
                <a:solidFill>
                  <a:schemeClr val="tx1"/>
                </a:solidFill>
              </a:rPr>
              <a:t>crea</a:t>
            </a:r>
            <a:r>
              <a:rPr lang="en-US" altLang="en-US" sz="1600" dirty="0">
                <a:solidFill>
                  <a:schemeClr val="tx1"/>
                </a:solidFill>
              </a:rPr>
              <a:t>, y </a:t>
            </a:r>
            <a:r>
              <a:rPr lang="en-US" altLang="en-US" sz="1400" b="1" i="1" dirty="0" err="1">
                <a:solidFill>
                  <a:schemeClr val="tx1"/>
                </a:solidFill>
              </a:rPr>
              <a:t>estudiantes</a:t>
            </a:r>
            <a:r>
              <a:rPr lang="en-US" altLang="en-US" sz="1400" dirty="0">
                <a:solidFill>
                  <a:schemeClr val="tx1"/>
                </a:solidFill>
              </a:rPr>
              <a:t>, </a:t>
            </a:r>
            <a:r>
              <a:rPr lang="en-US" altLang="en-US" sz="1600" dirty="0">
                <a:solidFill>
                  <a:schemeClr val="tx1"/>
                </a:solidFill>
              </a:rPr>
              <a:t>el </a:t>
            </a:r>
            <a:r>
              <a:rPr lang="en-US" altLang="en-US" sz="1600" dirty="0" err="1">
                <a:solidFill>
                  <a:schemeClr val="tx1"/>
                </a:solidFill>
              </a:rPr>
              <a:t>nombre</a:t>
            </a:r>
            <a:r>
              <a:rPr lang="en-US" altLang="en-US" sz="1600" dirty="0">
                <a:solidFill>
                  <a:schemeClr val="tx1"/>
                </a:solidFill>
              </a:rPr>
              <a:t> del componente</a:t>
            </a:r>
            <a:endParaRPr lang="en-US" altLang="en-US" sz="1400" b="1" i="1" dirty="0">
              <a:solidFill>
                <a:schemeClr val="tx1"/>
              </a:solidFill>
            </a:endParaRPr>
          </a:p>
        </p:txBody>
      </p:sp>
      <p:sp>
        <p:nvSpPr>
          <p:cNvPr id="5" name="Rectangle 4">
            <a:extLst>
              <a:ext uri="{FF2B5EF4-FFF2-40B4-BE49-F238E27FC236}">
                <a16:creationId xmlns:a16="http://schemas.microsoft.com/office/drawing/2014/main" xmlns="" id="{AF5E6B42-EC6E-4C97-9470-86436E608701}"/>
              </a:ext>
            </a:extLst>
          </p:cNvPr>
          <p:cNvSpPr/>
          <p:nvPr/>
        </p:nvSpPr>
        <p:spPr>
          <a:xfrm>
            <a:off x="200891" y="1373401"/>
            <a:ext cx="11790217" cy="646331"/>
          </a:xfrm>
          <a:prstGeom prst="rect">
            <a:avLst/>
          </a:prstGeom>
        </p:spPr>
        <p:txBody>
          <a:bodyPr wrap="square">
            <a:spAutoFit/>
          </a:bodyPr>
          <a:lstStyle/>
          <a:p>
            <a:r>
              <a:rPr lang="en-US" altLang="en-US" dirty="0"/>
              <a:t>Hay que </a:t>
            </a:r>
            <a:r>
              <a:rPr lang="en-US" altLang="en-US" dirty="0" err="1"/>
              <a:t>crear</a:t>
            </a:r>
            <a:r>
              <a:rPr lang="en-US" altLang="en-US" dirty="0"/>
              <a:t> los 6 </a:t>
            </a:r>
            <a:r>
              <a:rPr lang="en-US" altLang="en-US" dirty="0" err="1"/>
              <a:t>componentes</a:t>
            </a:r>
            <a:r>
              <a:rPr lang="en-US" altLang="en-US" dirty="0"/>
              <a:t> </a:t>
            </a:r>
            <a:r>
              <a:rPr lang="en-US" altLang="en-US" dirty="0" err="1"/>
              <a:t>mencionados</a:t>
            </a:r>
            <a:r>
              <a:rPr lang="en-US" altLang="en-US" dirty="0"/>
              <a:t> </a:t>
            </a:r>
            <a:r>
              <a:rPr lang="en-US" altLang="en-US" dirty="0" err="1"/>
              <a:t>anteriormente</a:t>
            </a:r>
            <a:r>
              <a:rPr lang="en-US" altLang="en-US" dirty="0"/>
              <a:t>, </a:t>
            </a:r>
            <a:r>
              <a:rPr lang="en-US" altLang="en-US" dirty="0" err="1"/>
              <a:t>vamos</a:t>
            </a:r>
            <a:r>
              <a:rPr lang="en-US" altLang="en-US" dirty="0"/>
              <a:t> hacer </a:t>
            </a:r>
            <a:r>
              <a:rPr lang="en-US" altLang="en-US" dirty="0" err="1"/>
              <a:t>uso</a:t>
            </a:r>
            <a:r>
              <a:rPr lang="en-US" altLang="en-US" dirty="0"/>
              <a:t> del cli de angular, para </a:t>
            </a:r>
            <a:r>
              <a:rPr lang="en-US" altLang="en-US" dirty="0" err="1"/>
              <a:t>esto</a:t>
            </a:r>
            <a:r>
              <a:rPr lang="en-US" altLang="en-US" dirty="0"/>
              <a:t> </a:t>
            </a:r>
            <a:r>
              <a:rPr lang="en-US" altLang="en-US" dirty="0" err="1"/>
              <a:t>escribiremos</a:t>
            </a:r>
            <a:r>
              <a:rPr lang="en-US" altLang="en-US" dirty="0"/>
              <a:t> </a:t>
            </a:r>
            <a:r>
              <a:rPr lang="en-US" altLang="en-US" dirty="0" err="1"/>
              <a:t>en</a:t>
            </a:r>
            <a:r>
              <a:rPr lang="en-US" altLang="en-US" dirty="0"/>
              <a:t> </a:t>
            </a:r>
            <a:r>
              <a:rPr lang="en-US" altLang="en-US" dirty="0" err="1"/>
              <a:t>cualquier</a:t>
            </a:r>
            <a:r>
              <a:rPr lang="en-US" altLang="en-US" dirty="0"/>
              <a:t> terminal: </a:t>
            </a:r>
            <a:r>
              <a:rPr lang="en-US" altLang="en-US" b="1" dirty="0">
                <a:solidFill>
                  <a:srgbClr val="FF0000"/>
                </a:solidFill>
              </a:rPr>
              <a:t>ng g c features/</a:t>
            </a:r>
            <a:r>
              <a:rPr lang="en-US" altLang="en-US" b="1" dirty="0" err="1">
                <a:solidFill>
                  <a:srgbClr val="FF0000"/>
                </a:solidFill>
              </a:rPr>
              <a:t>estudiantes</a:t>
            </a:r>
            <a:r>
              <a:rPr lang="en-US" altLang="en-US" dirty="0"/>
              <a:t> y </a:t>
            </a:r>
            <a:r>
              <a:rPr lang="en-US" altLang="en-US" dirty="0" err="1"/>
              <a:t>presionamos</a:t>
            </a:r>
            <a:r>
              <a:rPr lang="en-US" altLang="en-US" dirty="0"/>
              <a:t> la </a:t>
            </a:r>
            <a:r>
              <a:rPr lang="en-US" altLang="en-US" dirty="0" err="1"/>
              <a:t>tecla</a:t>
            </a:r>
            <a:r>
              <a:rPr lang="en-US" altLang="en-US" dirty="0"/>
              <a:t> enter.</a:t>
            </a:r>
          </a:p>
        </p:txBody>
      </p:sp>
      <p:sp>
        <p:nvSpPr>
          <p:cNvPr id="8" name="Callout: Line 7">
            <a:extLst>
              <a:ext uri="{FF2B5EF4-FFF2-40B4-BE49-F238E27FC236}">
                <a16:creationId xmlns:a16="http://schemas.microsoft.com/office/drawing/2014/main" xmlns="" id="{79FBA6DC-DD9C-45A6-AC06-F308E1C752E1}"/>
              </a:ext>
            </a:extLst>
          </p:cNvPr>
          <p:cNvSpPr/>
          <p:nvPr/>
        </p:nvSpPr>
        <p:spPr>
          <a:xfrm>
            <a:off x="4207002" y="5830659"/>
            <a:ext cx="1667579" cy="750566"/>
          </a:xfrm>
          <a:prstGeom prst="borderCallout1">
            <a:avLst>
              <a:gd name="adj1" fmla="val 53435"/>
              <a:gd name="adj2" fmla="val -2403"/>
              <a:gd name="adj3" fmla="val 35741"/>
              <a:gd name="adj4" fmla="val -5083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Componente </a:t>
            </a:r>
            <a:r>
              <a:rPr lang="en-US" altLang="en-US" sz="1600" dirty="0" err="1">
                <a:solidFill>
                  <a:schemeClr val="tx1"/>
                </a:solidFill>
              </a:rPr>
              <a:t>creado</a:t>
            </a:r>
            <a:r>
              <a:rPr lang="en-US" altLang="en-US" sz="1600" dirty="0">
                <a:solidFill>
                  <a:schemeClr val="tx1"/>
                </a:solidFill>
              </a:rPr>
              <a:t> </a:t>
            </a:r>
            <a:r>
              <a:rPr lang="en-US" altLang="en-US" sz="1600" dirty="0" err="1">
                <a:solidFill>
                  <a:schemeClr val="tx1"/>
                </a:solidFill>
              </a:rPr>
              <a:t>segun</a:t>
            </a:r>
            <a:r>
              <a:rPr lang="en-US" altLang="en-US" sz="1600" dirty="0">
                <a:solidFill>
                  <a:schemeClr val="tx1"/>
                </a:solidFill>
              </a:rPr>
              <a:t> la </a:t>
            </a:r>
            <a:r>
              <a:rPr lang="en-US" altLang="en-US" sz="1600" dirty="0" err="1">
                <a:solidFill>
                  <a:schemeClr val="tx1"/>
                </a:solidFill>
              </a:rPr>
              <a:t>ruta</a:t>
            </a:r>
            <a:r>
              <a:rPr lang="en-US" altLang="en-US" sz="1600" dirty="0">
                <a:solidFill>
                  <a:schemeClr val="tx1"/>
                </a:solidFill>
              </a:rPr>
              <a:t> </a:t>
            </a:r>
            <a:r>
              <a:rPr lang="en-US" altLang="en-US" sz="1600" dirty="0" err="1">
                <a:solidFill>
                  <a:schemeClr val="tx1"/>
                </a:solidFill>
              </a:rPr>
              <a:t>especificada</a:t>
            </a:r>
            <a:r>
              <a:rPr lang="en-US" altLang="en-US" sz="1600" dirty="0">
                <a:solidFill>
                  <a:schemeClr val="tx1"/>
                </a:solidFill>
              </a:rPr>
              <a:t>.</a:t>
            </a:r>
          </a:p>
        </p:txBody>
      </p:sp>
      <p:sp>
        <p:nvSpPr>
          <p:cNvPr id="11" name="Callout: Line 10">
            <a:extLst>
              <a:ext uri="{FF2B5EF4-FFF2-40B4-BE49-F238E27FC236}">
                <a16:creationId xmlns:a16="http://schemas.microsoft.com/office/drawing/2014/main" xmlns="" id="{7A7EAC4B-6891-4060-9CEF-AC85CB7F1AEE}"/>
              </a:ext>
            </a:extLst>
          </p:cNvPr>
          <p:cNvSpPr/>
          <p:nvPr/>
        </p:nvSpPr>
        <p:spPr>
          <a:xfrm>
            <a:off x="2355990" y="3796550"/>
            <a:ext cx="2773567" cy="749345"/>
          </a:xfrm>
          <a:prstGeom prst="borderCallout1">
            <a:avLst>
              <a:gd name="adj1" fmla="val 47892"/>
              <a:gd name="adj2" fmla="val 100287"/>
              <a:gd name="adj3" fmla="val 134058"/>
              <a:gd name="adj4" fmla="val 13189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Proceso</a:t>
            </a:r>
            <a:r>
              <a:rPr lang="en-US" altLang="en-US" sz="1600" dirty="0">
                <a:solidFill>
                  <a:schemeClr val="tx1"/>
                </a:solidFill>
              </a:rPr>
              <a:t> de </a:t>
            </a:r>
            <a:r>
              <a:rPr lang="en-US" altLang="en-US" sz="1600" dirty="0" err="1">
                <a:solidFill>
                  <a:schemeClr val="tx1"/>
                </a:solidFill>
              </a:rPr>
              <a:t>creacion</a:t>
            </a:r>
            <a:r>
              <a:rPr lang="en-US" altLang="en-US" sz="1600" dirty="0">
                <a:solidFill>
                  <a:schemeClr val="tx1"/>
                </a:solidFill>
              </a:rPr>
              <a:t> </a:t>
            </a:r>
            <a:r>
              <a:rPr lang="en-US" altLang="en-US" sz="1600" dirty="0" err="1">
                <a:solidFill>
                  <a:schemeClr val="tx1"/>
                </a:solidFill>
              </a:rPr>
              <a:t>terminado</a:t>
            </a:r>
            <a:r>
              <a:rPr lang="en-US" altLang="en-US" sz="1600" dirty="0">
                <a:solidFill>
                  <a:schemeClr val="tx1"/>
                </a:solidFill>
              </a:rPr>
              <a:t> </a:t>
            </a:r>
            <a:r>
              <a:rPr lang="en-US" altLang="en-US" sz="1600" dirty="0" err="1">
                <a:solidFill>
                  <a:schemeClr val="tx1"/>
                </a:solidFill>
              </a:rPr>
              <a:t>exitosamente</a:t>
            </a:r>
            <a:r>
              <a:rPr lang="en-US" altLang="en-US" sz="1600" dirty="0">
                <a:solidFill>
                  <a:schemeClr val="tx1"/>
                </a:solidFill>
              </a:rPr>
              <a:t>.</a:t>
            </a:r>
          </a:p>
        </p:txBody>
      </p:sp>
      <p:sp>
        <p:nvSpPr>
          <p:cNvPr id="12" name="Oval 11">
            <a:extLst>
              <a:ext uri="{FF2B5EF4-FFF2-40B4-BE49-F238E27FC236}">
                <a16:creationId xmlns:a16="http://schemas.microsoft.com/office/drawing/2014/main" xmlns="" id="{ADA9DDAF-660D-4417-8805-07C5D4710B92}"/>
              </a:ext>
            </a:extLst>
          </p:cNvPr>
          <p:cNvSpPr/>
          <p:nvPr/>
        </p:nvSpPr>
        <p:spPr>
          <a:xfrm>
            <a:off x="6743586" y="2105519"/>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1</a:t>
            </a:r>
          </a:p>
        </p:txBody>
      </p:sp>
      <p:sp>
        <p:nvSpPr>
          <p:cNvPr id="13" name="Oval 12">
            <a:extLst>
              <a:ext uri="{FF2B5EF4-FFF2-40B4-BE49-F238E27FC236}">
                <a16:creationId xmlns:a16="http://schemas.microsoft.com/office/drawing/2014/main" xmlns="" id="{57E5DA19-2E0C-448B-BA37-179598B07691}"/>
              </a:ext>
            </a:extLst>
          </p:cNvPr>
          <p:cNvSpPr/>
          <p:nvPr/>
        </p:nvSpPr>
        <p:spPr>
          <a:xfrm>
            <a:off x="11492462" y="5178746"/>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2</a:t>
            </a:r>
          </a:p>
        </p:txBody>
      </p:sp>
      <p:sp>
        <p:nvSpPr>
          <p:cNvPr id="14" name="Oval 13">
            <a:extLst>
              <a:ext uri="{FF2B5EF4-FFF2-40B4-BE49-F238E27FC236}">
                <a16:creationId xmlns:a16="http://schemas.microsoft.com/office/drawing/2014/main" xmlns="" id="{C8A7EC3F-B645-4430-9B5C-EE9EE68952F7}"/>
              </a:ext>
            </a:extLst>
          </p:cNvPr>
          <p:cNvSpPr/>
          <p:nvPr/>
        </p:nvSpPr>
        <p:spPr>
          <a:xfrm>
            <a:off x="3448250" y="4839677"/>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213466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Tree>
    <p:extLst>
      <p:ext uri="{BB962C8B-B14F-4D97-AF65-F5344CB8AC3E}">
        <p14:creationId xmlns:p14="http://schemas.microsoft.com/office/powerpoint/2010/main" val="2193414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65C56E9-FA42-4398-8FE0-9953DD25A11E}"/>
              </a:ext>
            </a:extLst>
          </p:cNvPr>
          <p:cNvPicPr>
            <a:picLocks noChangeAspect="1"/>
          </p:cNvPicPr>
          <p:nvPr/>
        </p:nvPicPr>
        <p:blipFill>
          <a:blip r:embed="rId2"/>
          <a:stretch>
            <a:fillRect/>
          </a:stretch>
        </p:blipFill>
        <p:spPr>
          <a:xfrm>
            <a:off x="3364121" y="2917256"/>
            <a:ext cx="4777445" cy="3184963"/>
          </a:xfrm>
          <a:prstGeom prst="rect">
            <a:avLst/>
          </a:prstGeom>
        </p:spPr>
      </p:pic>
      <p:sp>
        <p:nvSpPr>
          <p:cNvPr id="3" name="Rectangle 2">
            <a:extLst>
              <a:ext uri="{FF2B5EF4-FFF2-40B4-BE49-F238E27FC236}">
                <a16:creationId xmlns:a16="http://schemas.microsoft.com/office/drawing/2014/main" xmlns="" id="{98ADED50-086C-4AAE-879E-FCE7C178AE20}"/>
              </a:ext>
            </a:extLst>
          </p:cNvPr>
          <p:cNvSpPr/>
          <p:nvPr/>
        </p:nvSpPr>
        <p:spPr>
          <a:xfrm>
            <a:off x="200891" y="201306"/>
            <a:ext cx="11790217" cy="2585323"/>
          </a:xfrm>
          <a:prstGeom prst="rect">
            <a:avLst/>
          </a:prstGeom>
        </p:spPr>
        <p:txBody>
          <a:bodyPr wrap="square">
            <a:spAutoFit/>
          </a:bodyPr>
          <a:lstStyle/>
          <a:p>
            <a:r>
              <a:rPr lang="en-US" altLang="en-US" dirty="0" err="1"/>
              <a:t>Hacemos</a:t>
            </a:r>
            <a:r>
              <a:rPr lang="en-US" altLang="en-US" dirty="0"/>
              <a:t> lo </a:t>
            </a:r>
            <a:r>
              <a:rPr lang="en-US" altLang="en-US" dirty="0" err="1"/>
              <a:t>mismo</a:t>
            </a:r>
            <a:r>
              <a:rPr lang="en-US" altLang="en-US" dirty="0"/>
              <a:t> para los </a:t>
            </a:r>
            <a:r>
              <a:rPr lang="en-US" altLang="en-US" dirty="0" err="1"/>
              <a:t>otros</a:t>
            </a:r>
            <a:r>
              <a:rPr lang="en-US" altLang="en-US" dirty="0"/>
              <a:t> </a:t>
            </a:r>
            <a:r>
              <a:rPr lang="en-US" altLang="en-US" dirty="0" err="1"/>
              <a:t>componentes</a:t>
            </a:r>
            <a:r>
              <a:rPr lang="en-US" altLang="en-US" dirty="0"/>
              <a:t>:</a:t>
            </a:r>
          </a:p>
          <a:p>
            <a:pPr marL="285750" indent="-285750">
              <a:buFont typeface="Arial" panose="020B0604020202020204" pitchFamily="34" charset="0"/>
              <a:buChar char="•"/>
            </a:pPr>
            <a:r>
              <a:rPr lang="en-US" altLang="en-US" dirty="0"/>
              <a:t>Componente de </a:t>
            </a:r>
            <a:r>
              <a:rPr lang="en-US" altLang="en-US" dirty="0" err="1"/>
              <a:t>Inicio</a:t>
            </a:r>
            <a:r>
              <a:rPr lang="en-US" altLang="en-US" dirty="0"/>
              <a:t>: </a:t>
            </a:r>
            <a:r>
              <a:rPr lang="en-US" altLang="en-US" b="1" dirty="0">
                <a:solidFill>
                  <a:srgbClr val="FF0000"/>
                </a:solidFill>
              </a:rPr>
              <a:t>ng g c features/</a:t>
            </a:r>
            <a:r>
              <a:rPr lang="en-US" altLang="en-US" b="1" dirty="0" err="1">
                <a:solidFill>
                  <a:srgbClr val="FF0000"/>
                </a:solidFill>
              </a:rPr>
              <a:t>inicio</a:t>
            </a:r>
            <a:endParaRPr lang="en-US" altLang="en-US" dirty="0"/>
          </a:p>
          <a:p>
            <a:pPr marL="285750" indent="-285750">
              <a:buFont typeface="Arial" panose="020B0604020202020204" pitchFamily="34" charset="0"/>
              <a:buChar char="•"/>
            </a:pPr>
            <a:r>
              <a:rPr lang="en-US" altLang="en-US" dirty="0"/>
              <a:t>Componente </a:t>
            </a:r>
            <a:r>
              <a:rPr lang="en-US" altLang="en-US" dirty="0" err="1"/>
              <a:t>donde</a:t>
            </a:r>
            <a:r>
              <a:rPr lang="en-US" altLang="en-US" dirty="0"/>
              <a:t> se </a:t>
            </a:r>
            <a:r>
              <a:rPr lang="en-US" altLang="en-US" dirty="0" err="1"/>
              <a:t>administre</a:t>
            </a:r>
            <a:r>
              <a:rPr lang="en-US" altLang="en-US" dirty="0"/>
              <a:t> los </a:t>
            </a:r>
            <a:r>
              <a:rPr lang="en-US" altLang="en-US" dirty="0" err="1"/>
              <a:t>estudiantes</a:t>
            </a:r>
            <a:r>
              <a:rPr lang="en-US" altLang="en-US" dirty="0"/>
              <a:t>. </a:t>
            </a:r>
            <a:r>
              <a:rPr lang="en-US" altLang="en-US" b="1" dirty="0" err="1">
                <a:solidFill>
                  <a:srgbClr val="FF0000"/>
                </a:solidFill>
              </a:rPr>
              <a:t>Creado</a:t>
            </a:r>
            <a:r>
              <a:rPr lang="en-US" altLang="en-US" b="1" dirty="0">
                <a:solidFill>
                  <a:srgbClr val="FF0000"/>
                </a:solidFill>
              </a:rPr>
              <a:t> </a:t>
            </a:r>
            <a:r>
              <a:rPr lang="en-US" altLang="en-US" b="1" dirty="0" err="1">
                <a:solidFill>
                  <a:srgbClr val="FF0000"/>
                </a:solidFill>
              </a:rPr>
              <a:t>anteriormente</a:t>
            </a:r>
            <a:endParaRPr lang="en-US" altLang="en-US" dirty="0"/>
          </a:p>
          <a:p>
            <a:pPr marL="285750" indent="-285750">
              <a:buFont typeface="Arial" panose="020B0604020202020204" pitchFamily="34" charset="0"/>
              <a:buChar char="•"/>
            </a:pPr>
            <a:r>
              <a:rPr lang="en-US" altLang="en-US" dirty="0" err="1"/>
              <a:t>Componetne</a:t>
            </a:r>
            <a:r>
              <a:rPr lang="en-US" altLang="en-US" dirty="0"/>
              <a:t> para </a:t>
            </a:r>
            <a:r>
              <a:rPr lang="en-US" altLang="en-US" dirty="0" err="1"/>
              <a:t>crear</a:t>
            </a:r>
            <a:r>
              <a:rPr lang="en-US" altLang="en-US" dirty="0"/>
              <a:t> </a:t>
            </a:r>
            <a:r>
              <a:rPr lang="en-US" altLang="en-US" dirty="0" err="1"/>
              <a:t>nuevos</a:t>
            </a:r>
            <a:r>
              <a:rPr lang="en-US" altLang="en-US" dirty="0"/>
              <a:t> </a:t>
            </a:r>
            <a:r>
              <a:rPr lang="en-US" altLang="en-US" dirty="0" err="1"/>
              <a:t>estudiantes</a:t>
            </a:r>
            <a:r>
              <a:rPr lang="en-US" altLang="en-US" dirty="0"/>
              <a:t>. </a:t>
            </a:r>
            <a:r>
              <a:rPr lang="en-US" altLang="en-US" b="1" dirty="0">
                <a:solidFill>
                  <a:srgbClr val="FF0000"/>
                </a:solidFill>
              </a:rPr>
              <a:t>ng g c features/</a:t>
            </a:r>
            <a:r>
              <a:rPr lang="en-US" altLang="en-US" b="1" dirty="0" err="1">
                <a:solidFill>
                  <a:srgbClr val="FF0000"/>
                </a:solidFill>
              </a:rPr>
              <a:t>crearEstudiante</a:t>
            </a:r>
            <a:r>
              <a:rPr lang="en-US" altLang="en-US" dirty="0"/>
              <a:t> </a:t>
            </a:r>
          </a:p>
          <a:p>
            <a:pPr marL="285750" indent="-285750">
              <a:buFont typeface="Arial" panose="020B0604020202020204" pitchFamily="34" charset="0"/>
              <a:buChar char="•"/>
            </a:pPr>
            <a:r>
              <a:rPr lang="en-US" altLang="en-US" dirty="0"/>
              <a:t>Componente para </a:t>
            </a:r>
            <a:r>
              <a:rPr lang="en-US" altLang="en-US" dirty="0" err="1"/>
              <a:t>editar</a:t>
            </a:r>
            <a:r>
              <a:rPr lang="en-US" altLang="en-US" dirty="0"/>
              <a:t> </a:t>
            </a:r>
            <a:r>
              <a:rPr lang="en-US" altLang="en-US" dirty="0" err="1"/>
              <a:t>estudiantes</a:t>
            </a:r>
            <a:r>
              <a:rPr lang="en-US" altLang="en-US" dirty="0"/>
              <a:t> </a:t>
            </a:r>
            <a:r>
              <a:rPr lang="en-US" altLang="en-US" dirty="0" err="1"/>
              <a:t>existentes</a:t>
            </a:r>
            <a:r>
              <a:rPr lang="en-US" altLang="en-US" dirty="0"/>
              <a:t>. </a:t>
            </a:r>
            <a:r>
              <a:rPr lang="en-US" altLang="en-US" b="1" dirty="0">
                <a:solidFill>
                  <a:srgbClr val="FF0000"/>
                </a:solidFill>
              </a:rPr>
              <a:t>ng g c features/</a:t>
            </a:r>
            <a:r>
              <a:rPr lang="en-US" altLang="en-US" b="1" dirty="0" err="1">
                <a:solidFill>
                  <a:srgbClr val="FF0000"/>
                </a:solidFill>
              </a:rPr>
              <a:t>editarEstudiante</a:t>
            </a:r>
            <a:endParaRPr lang="en-US" altLang="en-US" dirty="0"/>
          </a:p>
          <a:p>
            <a:pPr marL="285750" indent="-285750">
              <a:buFont typeface="Arial" panose="020B0604020202020204" pitchFamily="34" charset="0"/>
              <a:buChar char="•"/>
            </a:pPr>
            <a:r>
              <a:rPr lang="en-US" altLang="en-US" dirty="0"/>
              <a:t>Componente </a:t>
            </a:r>
            <a:r>
              <a:rPr lang="en-US" altLang="en-US" dirty="0" err="1"/>
              <a:t>NotFound</a:t>
            </a:r>
            <a:r>
              <a:rPr lang="en-US" altLang="en-US" dirty="0"/>
              <a:t>. </a:t>
            </a:r>
            <a:r>
              <a:rPr lang="en-US" altLang="en-US" b="1" dirty="0">
                <a:solidFill>
                  <a:srgbClr val="FF0000"/>
                </a:solidFill>
              </a:rPr>
              <a:t>ng g c features/</a:t>
            </a:r>
            <a:r>
              <a:rPr lang="en-US" altLang="en-US" b="1" dirty="0" err="1">
                <a:solidFill>
                  <a:srgbClr val="FF0000"/>
                </a:solidFill>
              </a:rPr>
              <a:t>paginaNoSeEncuentra</a:t>
            </a:r>
            <a:r>
              <a:rPr lang="en-US" altLang="en-US" dirty="0"/>
              <a:t> </a:t>
            </a:r>
          </a:p>
          <a:p>
            <a:pPr marL="285750" indent="-285750">
              <a:buFont typeface="Arial" panose="020B0604020202020204" pitchFamily="34" charset="0"/>
              <a:buChar char="•"/>
            </a:pPr>
            <a:r>
              <a:rPr lang="en-US" altLang="en-US" dirty="0"/>
              <a:t>Componente de </a:t>
            </a:r>
            <a:r>
              <a:rPr lang="en-US" altLang="en-US" dirty="0" err="1"/>
              <a:t>Navegacion</a:t>
            </a:r>
            <a:r>
              <a:rPr lang="en-US" altLang="en-US" dirty="0"/>
              <a:t>. </a:t>
            </a:r>
            <a:r>
              <a:rPr lang="en-US" altLang="en-US" b="1" dirty="0">
                <a:solidFill>
                  <a:srgbClr val="FF0000"/>
                </a:solidFill>
              </a:rPr>
              <a:t>ng g c features/</a:t>
            </a:r>
            <a:r>
              <a:rPr lang="en-US" altLang="en-US" b="1" dirty="0" err="1">
                <a:solidFill>
                  <a:srgbClr val="FF0000"/>
                </a:solidFill>
              </a:rPr>
              <a:t>navegacion</a:t>
            </a:r>
            <a:r>
              <a:rPr lang="en-US" altLang="en-US" dirty="0"/>
              <a:t> </a:t>
            </a:r>
          </a:p>
          <a:p>
            <a:r>
              <a:rPr lang="en-US" altLang="en-US" dirty="0"/>
              <a:t>Angular CLI, </a:t>
            </a:r>
            <a:r>
              <a:rPr lang="en-US" altLang="en-US" dirty="0" err="1"/>
              <a:t>cuando</a:t>
            </a:r>
            <a:r>
              <a:rPr lang="en-US" altLang="en-US" dirty="0"/>
              <a:t> esta </a:t>
            </a:r>
            <a:r>
              <a:rPr lang="en-US" altLang="en-US" dirty="0" err="1"/>
              <a:t>creando</a:t>
            </a:r>
            <a:r>
              <a:rPr lang="en-US" altLang="en-US" dirty="0"/>
              <a:t> </a:t>
            </a:r>
            <a:r>
              <a:rPr lang="en-US" altLang="en-US" dirty="0" err="1"/>
              <a:t>nuevos</a:t>
            </a:r>
            <a:r>
              <a:rPr lang="en-US" altLang="en-US" dirty="0"/>
              <a:t> </a:t>
            </a:r>
            <a:r>
              <a:rPr lang="en-US" altLang="en-US" dirty="0" err="1"/>
              <a:t>archivos</a:t>
            </a:r>
            <a:r>
              <a:rPr lang="en-US" altLang="en-US" dirty="0"/>
              <a:t> y el </a:t>
            </a:r>
            <a:r>
              <a:rPr lang="en-US" altLang="en-US" dirty="0" err="1"/>
              <a:t>nombre</a:t>
            </a:r>
            <a:r>
              <a:rPr lang="en-US" altLang="en-US" dirty="0"/>
              <a:t> </a:t>
            </a:r>
            <a:r>
              <a:rPr lang="en-US" altLang="en-US" dirty="0" err="1"/>
              <a:t>implemente</a:t>
            </a:r>
            <a:r>
              <a:rPr lang="en-US" altLang="en-US" dirty="0"/>
              <a:t> “camelCase”, </a:t>
            </a:r>
            <a:r>
              <a:rPr lang="en-US" altLang="en-US" dirty="0" err="1"/>
              <a:t>este</a:t>
            </a:r>
            <a:r>
              <a:rPr lang="en-US" altLang="en-US" dirty="0"/>
              <a:t> </a:t>
            </a:r>
            <a:r>
              <a:rPr lang="en-US" altLang="en-US" dirty="0" err="1"/>
              <a:t>creara</a:t>
            </a:r>
            <a:r>
              <a:rPr lang="en-US" altLang="en-US" dirty="0"/>
              <a:t> los </a:t>
            </a:r>
            <a:r>
              <a:rPr lang="en-US" altLang="en-US" dirty="0" err="1"/>
              <a:t>archivos</a:t>
            </a:r>
            <a:r>
              <a:rPr lang="en-US" altLang="en-US" dirty="0"/>
              <a:t> </a:t>
            </a:r>
            <a:r>
              <a:rPr lang="en-US" altLang="en-US" dirty="0" err="1"/>
              <a:t>separados</a:t>
            </a:r>
            <a:r>
              <a:rPr lang="en-US" altLang="en-US" dirty="0"/>
              <a:t> por un “-”.</a:t>
            </a:r>
          </a:p>
        </p:txBody>
      </p:sp>
      <p:sp>
        <p:nvSpPr>
          <p:cNvPr id="5" name="Callout: Line 4">
            <a:extLst>
              <a:ext uri="{FF2B5EF4-FFF2-40B4-BE49-F238E27FC236}">
                <a16:creationId xmlns:a16="http://schemas.microsoft.com/office/drawing/2014/main" xmlns="" id="{0465CE57-C89C-4670-A969-194308C2E574}"/>
              </a:ext>
            </a:extLst>
          </p:cNvPr>
          <p:cNvSpPr/>
          <p:nvPr/>
        </p:nvSpPr>
        <p:spPr>
          <a:xfrm>
            <a:off x="7798452" y="3187845"/>
            <a:ext cx="2773567" cy="749345"/>
          </a:xfrm>
          <a:prstGeom prst="borderCallout1">
            <a:avLst>
              <a:gd name="adj1" fmla="val 59098"/>
              <a:gd name="adj2" fmla="val -1982"/>
              <a:gd name="adj3" fmla="val 161452"/>
              <a:gd name="adj4" fmla="val -6760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Listado</a:t>
            </a:r>
            <a:r>
              <a:rPr lang="en-US" altLang="en-US" sz="1600" dirty="0">
                <a:solidFill>
                  <a:schemeClr val="tx1"/>
                </a:solidFill>
              </a:rPr>
              <a:t> de Componentes </a:t>
            </a:r>
            <a:r>
              <a:rPr lang="en-US" altLang="en-US" sz="1600" dirty="0" err="1">
                <a:solidFill>
                  <a:schemeClr val="tx1"/>
                </a:solidFill>
              </a:rPr>
              <a:t>creados</a:t>
            </a:r>
            <a:endParaRPr lang="en-US" altLang="en-US" sz="1600" dirty="0">
              <a:solidFill>
                <a:schemeClr val="tx1"/>
              </a:solidFill>
            </a:endParaRPr>
          </a:p>
        </p:txBody>
      </p:sp>
    </p:spTree>
    <p:extLst>
      <p:ext uri="{BB962C8B-B14F-4D97-AF65-F5344CB8AC3E}">
        <p14:creationId xmlns:p14="http://schemas.microsoft.com/office/powerpoint/2010/main" val="362914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5C2058-469F-4958-AA6E-9863710D58B4}"/>
              </a:ext>
            </a:extLst>
          </p:cNvPr>
          <p:cNvPicPr>
            <a:picLocks noChangeAspect="1"/>
          </p:cNvPicPr>
          <p:nvPr/>
        </p:nvPicPr>
        <p:blipFill>
          <a:blip r:embed="rId2"/>
          <a:stretch>
            <a:fillRect/>
          </a:stretch>
        </p:blipFill>
        <p:spPr>
          <a:xfrm>
            <a:off x="3713582" y="2118622"/>
            <a:ext cx="7598833" cy="4189410"/>
          </a:xfrm>
          <a:prstGeom prst="rect">
            <a:avLst/>
          </a:prstGeom>
        </p:spPr>
      </p:pic>
      <p:sp>
        <p:nvSpPr>
          <p:cNvPr id="4" name="Callout: Line 3">
            <a:extLst>
              <a:ext uri="{FF2B5EF4-FFF2-40B4-BE49-F238E27FC236}">
                <a16:creationId xmlns:a16="http://schemas.microsoft.com/office/drawing/2014/main" xmlns="" id="{F3B1D6E3-59B5-4C12-9F05-53A714A91C14}"/>
              </a:ext>
            </a:extLst>
          </p:cNvPr>
          <p:cNvSpPr/>
          <p:nvPr/>
        </p:nvSpPr>
        <p:spPr>
          <a:xfrm>
            <a:off x="7970199" y="3600395"/>
            <a:ext cx="2773567" cy="592494"/>
          </a:xfrm>
          <a:prstGeom prst="borderCallout1">
            <a:avLst>
              <a:gd name="adj1" fmla="val 59098"/>
              <a:gd name="adj2" fmla="val -1982"/>
              <a:gd name="adj3" fmla="val 161452"/>
              <a:gd name="adj4" fmla="val -6760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Componentes </a:t>
            </a:r>
            <a:r>
              <a:rPr lang="en-US" altLang="en-US" sz="1600" dirty="0" err="1">
                <a:solidFill>
                  <a:schemeClr val="tx1"/>
                </a:solidFill>
              </a:rPr>
              <a:t>declarados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nuestro modulo principal.</a:t>
            </a:r>
          </a:p>
        </p:txBody>
      </p:sp>
      <p:sp>
        <p:nvSpPr>
          <p:cNvPr id="5" name="Rectangle 4">
            <a:extLst>
              <a:ext uri="{FF2B5EF4-FFF2-40B4-BE49-F238E27FC236}">
                <a16:creationId xmlns:a16="http://schemas.microsoft.com/office/drawing/2014/main" xmlns="" id="{68DE5FF7-24C4-43AB-B842-121CE0E8144E}"/>
              </a:ext>
            </a:extLst>
          </p:cNvPr>
          <p:cNvSpPr/>
          <p:nvPr/>
        </p:nvSpPr>
        <p:spPr>
          <a:xfrm>
            <a:off x="280485" y="285118"/>
            <a:ext cx="11790217" cy="1200329"/>
          </a:xfrm>
          <a:prstGeom prst="rect">
            <a:avLst/>
          </a:prstGeom>
        </p:spPr>
        <p:txBody>
          <a:bodyPr wrap="square">
            <a:spAutoFit/>
          </a:bodyPr>
          <a:lstStyle/>
          <a:p>
            <a:r>
              <a:rPr lang="en-US" altLang="en-US" dirty="0"/>
              <a:t>Angular CLI, </a:t>
            </a:r>
            <a:r>
              <a:rPr lang="en-US" altLang="en-US" dirty="0" err="1"/>
              <a:t>realiza</a:t>
            </a:r>
            <a:r>
              <a:rPr lang="en-US" altLang="en-US" dirty="0"/>
              <a:t> la </a:t>
            </a:r>
            <a:r>
              <a:rPr lang="en-US" altLang="en-US" dirty="0" err="1"/>
              <a:t>declaracion</a:t>
            </a:r>
            <a:r>
              <a:rPr lang="en-US" altLang="en-US" dirty="0"/>
              <a:t> </a:t>
            </a:r>
            <a:r>
              <a:rPr lang="en-US" altLang="en-US" dirty="0" err="1"/>
              <a:t>automatica</a:t>
            </a:r>
            <a:r>
              <a:rPr lang="en-US" altLang="en-US" dirty="0"/>
              <a:t> del componente </a:t>
            </a:r>
            <a:r>
              <a:rPr lang="en-US" altLang="en-US" dirty="0" err="1"/>
              <a:t>en</a:t>
            </a:r>
            <a:r>
              <a:rPr lang="en-US" altLang="en-US" dirty="0"/>
              <a:t> el modulo principal de la aplicacion. Es </a:t>
            </a:r>
            <a:r>
              <a:rPr lang="en-US" altLang="en-US" dirty="0" err="1"/>
              <a:t>requisito</a:t>
            </a:r>
            <a:r>
              <a:rPr lang="en-US" altLang="en-US" dirty="0"/>
              <a:t> de angular registrar </a:t>
            </a:r>
            <a:r>
              <a:rPr lang="en-US" altLang="en-US" dirty="0" err="1"/>
              <a:t>cada</a:t>
            </a:r>
            <a:r>
              <a:rPr lang="en-US" altLang="en-US" dirty="0"/>
              <a:t> </a:t>
            </a:r>
            <a:r>
              <a:rPr lang="en-US" altLang="en-US" dirty="0" err="1"/>
              <a:t>uno</a:t>
            </a:r>
            <a:r>
              <a:rPr lang="en-US" altLang="en-US" dirty="0"/>
              <a:t> de los </a:t>
            </a:r>
            <a:r>
              <a:rPr lang="en-US" altLang="en-US" dirty="0" err="1"/>
              <a:t>componentes</a:t>
            </a:r>
            <a:r>
              <a:rPr lang="en-US" altLang="en-US" dirty="0"/>
              <a:t> que </a:t>
            </a:r>
            <a:r>
              <a:rPr lang="en-US" altLang="en-US" dirty="0" err="1"/>
              <a:t>creamos</a:t>
            </a:r>
            <a:r>
              <a:rPr lang="en-US" altLang="en-US" dirty="0"/>
              <a:t> dentro de un modulo </a:t>
            </a:r>
            <a:r>
              <a:rPr lang="en-US" altLang="en-US" dirty="0" err="1"/>
              <a:t>en</a:t>
            </a:r>
            <a:r>
              <a:rPr lang="en-US" altLang="en-US" dirty="0"/>
              <a:t> la aplicacion. </a:t>
            </a:r>
          </a:p>
          <a:p>
            <a:endParaRPr lang="en-US" altLang="en-US" dirty="0"/>
          </a:p>
          <a:p>
            <a:r>
              <a:rPr lang="en-US" altLang="en-US" dirty="0"/>
              <a:t>Si </a:t>
            </a:r>
            <a:r>
              <a:rPr lang="en-US" altLang="en-US" dirty="0" err="1"/>
              <a:t>revisamos</a:t>
            </a:r>
            <a:r>
              <a:rPr lang="en-US" altLang="en-US" dirty="0"/>
              <a:t> </a:t>
            </a:r>
            <a:r>
              <a:rPr lang="en-US" altLang="en-US" dirty="0" err="1"/>
              <a:t>app.module.ts</a:t>
            </a:r>
            <a:r>
              <a:rPr lang="en-US" altLang="en-US" dirty="0"/>
              <a:t>, </a:t>
            </a:r>
            <a:r>
              <a:rPr lang="en-US" altLang="en-US" dirty="0" err="1"/>
              <a:t>encontraremos</a:t>
            </a:r>
            <a:r>
              <a:rPr lang="en-US" altLang="en-US" dirty="0"/>
              <a:t> </a:t>
            </a:r>
            <a:r>
              <a:rPr lang="en-US" altLang="en-US" dirty="0" err="1"/>
              <a:t>cada</a:t>
            </a:r>
            <a:r>
              <a:rPr lang="en-US" altLang="en-US" dirty="0"/>
              <a:t> </a:t>
            </a:r>
            <a:r>
              <a:rPr lang="en-US" altLang="en-US" dirty="0" err="1"/>
              <a:t>uno</a:t>
            </a:r>
            <a:r>
              <a:rPr lang="en-US" altLang="en-US" dirty="0"/>
              <a:t> de los </a:t>
            </a:r>
            <a:r>
              <a:rPr lang="en-US" altLang="en-US" dirty="0" err="1"/>
              <a:t>componentes</a:t>
            </a:r>
            <a:r>
              <a:rPr lang="en-US" altLang="en-US" dirty="0"/>
              <a:t> </a:t>
            </a:r>
            <a:r>
              <a:rPr lang="en-US" altLang="en-US" dirty="0" err="1"/>
              <a:t>en</a:t>
            </a:r>
            <a:r>
              <a:rPr lang="en-US" altLang="en-US" dirty="0"/>
              <a:t> el </a:t>
            </a:r>
            <a:r>
              <a:rPr lang="en-US" altLang="en-US" dirty="0" err="1"/>
              <a:t>metada</a:t>
            </a:r>
            <a:r>
              <a:rPr lang="en-US" altLang="en-US" dirty="0"/>
              <a:t> de declarations.</a:t>
            </a:r>
          </a:p>
        </p:txBody>
      </p:sp>
      <p:sp>
        <p:nvSpPr>
          <p:cNvPr id="6" name="Callout: Line 5">
            <a:extLst>
              <a:ext uri="{FF2B5EF4-FFF2-40B4-BE49-F238E27FC236}">
                <a16:creationId xmlns:a16="http://schemas.microsoft.com/office/drawing/2014/main" xmlns="" id="{843AA7C7-6DEB-45C9-953B-11982A3868BC}"/>
              </a:ext>
            </a:extLst>
          </p:cNvPr>
          <p:cNvSpPr/>
          <p:nvPr/>
        </p:nvSpPr>
        <p:spPr>
          <a:xfrm>
            <a:off x="382555" y="2690104"/>
            <a:ext cx="2773567" cy="732453"/>
          </a:xfrm>
          <a:prstGeom prst="borderCallout1">
            <a:avLst>
              <a:gd name="adj1" fmla="val 48074"/>
              <a:gd name="adj2" fmla="val 101969"/>
              <a:gd name="adj3" fmla="val -19650"/>
              <a:gd name="adj4" fmla="val 13592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Importar</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componente para poder </a:t>
            </a:r>
            <a:r>
              <a:rPr lang="en-US" altLang="en-US" sz="1600" dirty="0" err="1">
                <a:solidFill>
                  <a:schemeClr val="tx1"/>
                </a:solidFill>
              </a:rPr>
              <a:t>utilizarlo</a:t>
            </a:r>
            <a:r>
              <a:rPr lang="en-US" altLang="en-US" sz="1600" dirty="0">
                <a:solidFill>
                  <a:schemeClr val="tx1"/>
                </a:solidFill>
              </a:rPr>
              <a:t> dentro del modulo.</a:t>
            </a:r>
          </a:p>
        </p:txBody>
      </p:sp>
    </p:spTree>
    <p:extLst>
      <p:ext uri="{BB962C8B-B14F-4D97-AF65-F5344CB8AC3E}">
        <p14:creationId xmlns:p14="http://schemas.microsoft.com/office/powerpoint/2010/main" val="203424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8E932-B627-4197-BEE4-308608FBC545}"/>
              </a:ext>
            </a:extLst>
          </p:cNvPr>
          <p:cNvSpPr>
            <a:spLocks noGrp="1"/>
          </p:cNvSpPr>
          <p:nvPr>
            <p:ph type="title"/>
          </p:nvPr>
        </p:nvSpPr>
        <p:spPr>
          <a:xfrm>
            <a:off x="838200" y="65867"/>
            <a:ext cx="10515600" cy="1325563"/>
          </a:xfrm>
        </p:spPr>
        <p:txBody>
          <a:bodyPr/>
          <a:lstStyle/>
          <a:p>
            <a:r>
              <a:rPr lang="es-HN" dirty="0"/>
              <a:t>Creando Navegación de Inicio</a:t>
            </a:r>
          </a:p>
        </p:txBody>
      </p:sp>
      <p:pic>
        <p:nvPicPr>
          <p:cNvPr id="4" name="Picture 3">
            <a:extLst>
              <a:ext uri="{FF2B5EF4-FFF2-40B4-BE49-F238E27FC236}">
                <a16:creationId xmlns:a16="http://schemas.microsoft.com/office/drawing/2014/main" xmlns="" id="{27AB6D30-6AB8-4ADD-B5E8-C7FA1E9A9044}"/>
              </a:ext>
            </a:extLst>
          </p:cNvPr>
          <p:cNvPicPr>
            <a:picLocks noChangeAspect="1"/>
          </p:cNvPicPr>
          <p:nvPr/>
        </p:nvPicPr>
        <p:blipFill>
          <a:blip r:embed="rId2"/>
          <a:stretch>
            <a:fillRect/>
          </a:stretch>
        </p:blipFill>
        <p:spPr>
          <a:xfrm>
            <a:off x="4310007" y="1943472"/>
            <a:ext cx="3571986" cy="4339047"/>
          </a:xfrm>
          <a:prstGeom prst="rect">
            <a:avLst/>
          </a:prstGeom>
        </p:spPr>
      </p:pic>
      <p:sp>
        <p:nvSpPr>
          <p:cNvPr id="6" name="Rectangle 5">
            <a:extLst>
              <a:ext uri="{FF2B5EF4-FFF2-40B4-BE49-F238E27FC236}">
                <a16:creationId xmlns:a16="http://schemas.microsoft.com/office/drawing/2014/main" xmlns="" id="{ABB1A3E8-5DE0-4068-A895-A27D7CA0CE55}"/>
              </a:ext>
            </a:extLst>
          </p:cNvPr>
          <p:cNvSpPr/>
          <p:nvPr/>
        </p:nvSpPr>
        <p:spPr>
          <a:xfrm>
            <a:off x="132267" y="1054377"/>
            <a:ext cx="11790217" cy="646331"/>
          </a:xfrm>
          <a:prstGeom prst="rect">
            <a:avLst/>
          </a:prstGeom>
        </p:spPr>
        <p:txBody>
          <a:bodyPr wrap="square">
            <a:spAutoFit/>
          </a:bodyPr>
          <a:lstStyle/>
          <a:p>
            <a:r>
              <a:rPr lang="en-US" altLang="en-US" dirty="0"/>
              <a:t>Como </a:t>
            </a:r>
            <a:r>
              <a:rPr lang="en-US" altLang="en-US" dirty="0" err="1"/>
              <a:t>utilizamos</a:t>
            </a:r>
            <a:r>
              <a:rPr lang="en-US" altLang="en-US" dirty="0"/>
              <a:t> Angular CLI para </a:t>
            </a:r>
            <a:r>
              <a:rPr lang="en-US" altLang="en-US" dirty="0" err="1"/>
              <a:t>crear</a:t>
            </a:r>
            <a:r>
              <a:rPr lang="en-US" altLang="en-US" dirty="0"/>
              <a:t> la aplicacion, </a:t>
            </a:r>
            <a:r>
              <a:rPr lang="en-US" altLang="en-US" dirty="0" err="1"/>
              <a:t>este</a:t>
            </a:r>
            <a:r>
              <a:rPr lang="en-US" altLang="en-US" dirty="0"/>
              <a:t> </a:t>
            </a:r>
            <a:r>
              <a:rPr lang="en-US" altLang="en-US" dirty="0" err="1"/>
              <a:t>creo</a:t>
            </a:r>
            <a:r>
              <a:rPr lang="en-US" altLang="en-US" dirty="0"/>
              <a:t> la </a:t>
            </a:r>
            <a:r>
              <a:rPr lang="en-US" altLang="en-US" dirty="0" err="1"/>
              <a:t>configuracion</a:t>
            </a:r>
            <a:r>
              <a:rPr lang="en-US" altLang="en-US" dirty="0"/>
              <a:t> del </a:t>
            </a:r>
            <a:r>
              <a:rPr lang="en-US" altLang="en-US" dirty="0" err="1"/>
              <a:t>enrutamiento</a:t>
            </a:r>
            <a:r>
              <a:rPr lang="en-US" altLang="en-US" dirty="0"/>
              <a:t> de </a:t>
            </a:r>
            <a:r>
              <a:rPr lang="en-US" altLang="en-US" dirty="0" err="1"/>
              <a:t>nuestra</a:t>
            </a:r>
            <a:r>
              <a:rPr lang="en-US" altLang="en-US" dirty="0"/>
              <a:t> aplicacion:</a:t>
            </a:r>
          </a:p>
          <a:p>
            <a:pPr marL="285750" indent="-285750">
              <a:buFont typeface="Arial" panose="020B0604020202020204" pitchFamily="34" charset="0"/>
              <a:buChar char="•"/>
            </a:pPr>
            <a:r>
              <a:rPr lang="en-US" altLang="en-US" dirty="0"/>
              <a:t>app-</a:t>
            </a:r>
            <a:r>
              <a:rPr lang="en-US" altLang="en-US" dirty="0" err="1"/>
              <a:t>routing.module.ts</a:t>
            </a:r>
            <a:r>
              <a:rPr lang="en-US" altLang="en-US" dirty="0"/>
              <a:t>: </a:t>
            </a:r>
            <a:r>
              <a:rPr lang="en-US" altLang="en-US" dirty="0" err="1"/>
              <a:t>En</a:t>
            </a:r>
            <a:r>
              <a:rPr lang="en-US" altLang="en-US" dirty="0"/>
              <a:t> </a:t>
            </a:r>
            <a:r>
              <a:rPr lang="en-US" altLang="en-US" dirty="0" err="1"/>
              <a:t>este</a:t>
            </a:r>
            <a:r>
              <a:rPr lang="en-US" altLang="en-US" dirty="0"/>
              <a:t> </a:t>
            </a:r>
            <a:r>
              <a:rPr lang="en-US" altLang="en-US" dirty="0" err="1"/>
              <a:t>archivo</a:t>
            </a:r>
            <a:r>
              <a:rPr lang="en-US" altLang="en-US" dirty="0"/>
              <a:t> </a:t>
            </a:r>
            <a:r>
              <a:rPr lang="en-US" altLang="en-US" dirty="0" err="1"/>
              <a:t>configuramos</a:t>
            </a:r>
            <a:r>
              <a:rPr lang="en-US" altLang="en-US" dirty="0"/>
              <a:t> las </a:t>
            </a:r>
            <a:r>
              <a:rPr lang="en-US" altLang="en-US" dirty="0" err="1"/>
              <a:t>diferentes</a:t>
            </a:r>
            <a:r>
              <a:rPr lang="en-US" altLang="en-US" dirty="0"/>
              <a:t> </a:t>
            </a:r>
            <a:r>
              <a:rPr lang="en-US" altLang="en-US" dirty="0" err="1"/>
              <a:t>rutas</a:t>
            </a:r>
            <a:r>
              <a:rPr lang="en-US" altLang="en-US" dirty="0"/>
              <a:t> de </a:t>
            </a:r>
            <a:r>
              <a:rPr lang="en-US" altLang="en-US" dirty="0" err="1"/>
              <a:t>navegacion</a:t>
            </a:r>
            <a:r>
              <a:rPr lang="en-US" altLang="en-US" dirty="0"/>
              <a:t> que </a:t>
            </a:r>
            <a:r>
              <a:rPr lang="en-US" altLang="en-US" dirty="0" err="1"/>
              <a:t>tendra</a:t>
            </a:r>
            <a:r>
              <a:rPr lang="en-US" altLang="en-US" dirty="0"/>
              <a:t> la aplicacion.</a:t>
            </a:r>
          </a:p>
        </p:txBody>
      </p:sp>
      <p:sp>
        <p:nvSpPr>
          <p:cNvPr id="8" name="Rectangle 7">
            <a:extLst>
              <a:ext uri="{FF2B5EF4-FFF2-40B4-BE49-F238E27FC236}">
                <a16:creationId xmlns:a16="http://schemas.microsoft.com/office/drawing/2014/main" xmlns="" id="{C584BA27-BF75-4AFC-A79E-CDF3EE765414}"/>
              </a:ext>
            </a:extLst>
          </p:cNvPr>
          <p:cNvSpPr/>
          <p:nvPr/>
        </p:nvSpPr>
        <p:spPr>
          <a:xfrm>
            <a:off x="4855653" y="4710499"/>
            <a:ext cx="2941686" cy="318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44920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4EB88F-2C78-4BCA-8C40-AD5142DFF7BF}"/>
              </a:ext>
            </a:extLst>
          </p:cNvPr>
          <p:cNvSpPr>
            <a:spLocks noGrp="1"/>
          </p:cNvSpPr>
          <p:nvPr>
            <p:ph type="title"/>
          </p:nvPr>
        </p:nvSpPr>
        <p:spPr/>
        <p:txBody>
          <a:bodyPr/>
          <a:lstStyle/>
          <a:p>
            <a:r>
              <a:rPr lang="en-US" dirty="0" err="1"/>
              <a:t>Verificar</a:t>
            </a:r>
            <a:r>
              <a:rPr lang="en-US" dirty="0"/>
              <a:t> </a:t>
            </a:r>
            <a:r>
              <a:rPr lang="en-US" dirty="0" err="1"/>
              <a:t>Instalaciones</a:t>
            </a:r>
            <a:endParaRPr lang="en-US" dirty="0"/>
          </a:p>
        </p:txBody>
      </p:sp>
      <p:pic>
        <p:nvPicPr>
          <p:cNvPr id="5" name="Picture 4">
            <a:extLst>
              <a:ext uri="{FF2B5EF4-FFF2-40B4-BE49-F238E27FC236}">
                <a16:creationId xmlns:a16="http://schemas.microsoft.com/office/drawing/2014/main" xmlns="" id="{EDF371E5-09FE-4126-81EE-00D3EFFC24B6}"/>
              </a:ext>
            </a:extLst>
          </p:cNvPr>
          <p:cNvPicPr>
            <a:picLocks noChangeAspect="1"/>
          </p:cNvPicPr>
          <p:nvPr/>
        </p:nvPicPr>
        <p:blipFill>
          <a:blip r:embed="rId2"/>
          <a:stretch>
            <a:fillRect/>
          </a:stretch>
        </p:blipFill>
        <p:spPr>
          <a:xfrm>
            <a:off x="2960137" y="2312242"/>
            <a:ext cx="6477000" cy="3371850"/>
          </a:xfrm>
          <a:prstGeom prst="rect">
            <a:avLst/>
          </a:prstGeom>
        </p:spPr>
      </p:pic>
      <p:sp>
        <p:nvSpPr>
          <p:cNvPr id="6" name="Callout: Line 5">
            <a:extLst>
              <a:ext uri="{FF2B5EF4-FFF2-40B4-BE49-F238E27FC236}">
                <a16:creationId xmlns:a16="http://schemas.microsoft.com/office/drawing/2014/main" xmlns="" id="{A845753D-48C0-4FD8-A343-50B4BE65A285}"/>
              </a:ext>
            </a:extLst>
          </p:cNvPr>
          <p:cNvSpPr/>
          <p:nvPr/>
        </p:nvSpPr>
        <p:spPr>
          <a:xfrm>
            <a:off x="838200" y="3429000"/>
            <a:ext cx="1693448" cy="764771"/>
          </a:xfrm>
          <a:prstGeom prst="borderCallout1">
            <a:avLst>
              <a:gd name="adj1" fmla="val -3855"/>
              <a:gd name="adj2" fmla="val 54872"/>
              <a:gd name="adj3" fmla="val -50543"/>
              <a:gd name="adj4" fmla="val 12169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Version </a:t>
            </a:r>
            <a:r>
              <a:rPr lang="en-US" sz="1600" dirty="0" err="1">
                <a:solidFill>
                  <a:schemeClr val="tx1"/>
                </a:solidFill>
              </a:rPr>
              <a:t>instalada</a:t>
            </a:r>
            <a:endParaRPr lang="en-US" sz="1600" dirty="0">
              <a:solidFill>
                <a:schemeClr val="tx1"/>
              </a:solidFill>
            </a:endParaRPr>
          </a:p>
        </p:txBody>
      </p:sp>
      <p:sp>
        <p:nvSpPr>
          <p:cNvPr id="7" name="Callout: Line 6">
            <a:extLst>
              <a:ext uri="{FF2B5EF4-FFF2-40B4-BE49-F238E27FC236}">
                <a16:creationId xmlns:a16="http://schemas.microsoft.com/office/drawing/2014/main" xmlns="" id="{33F04A03-EA22-4825-BF05-507723635749}"/>
              </a:ext>
            </a:extLst>
          </p:cNvPr>
          <p:cNvSpPr/>
          <p:nvPr/>
        </p:nvSpPr>
        <p:spPr>
          <a:xfrm>
            <a:off x="838200" y="5438192"/>
            <a:ext cx="1693448" cy="764771"/>
          </a:xfrm>
          <a:prstGeom prst="borderCallout1">
            <a:avLst>
              <a:gd name="adj1" fmla="val -4962"/>
              <a:gd name="adj2" fmla="val 55372"/>
              <a:gd name="adj3" fmla="val -50543"/>
              <a:gd name="adj4" fmla="val 12169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Version </a:t>
            </a:r>
            <a:r>
              <a:rPr lang="en-US" sz="1600" dirty="0" err="1">
                <a:solidFill>
                  <a:schemeClr val="tx1"/>
                </a:solidFill>
              </a:rPr>
              <a:t>instalada</a:t>
            </a:r>
            <a:endParaRPr lang="en-US" sz="1600" dirty="0">
              <a:solidFill>
                <a:schemeClr val="tx1"/>
              </a:solidFill>
            </a:endParaRPr>
          </a:p>
        </p:txBody>
      </p:sp>
      <p:sp>
        <p:nvSpPr>
          <p:cNvPr id="8" name="Callout: Line 7">
            <a:extLst>
              <a:ext uri="{FF2B5EF4-FFF2-40B4-BE49-F238E27FC236}">
                <a16:creationId xmlns:a16="http://schemas.microsoft.com/office/drawing/2014/main" xmlns="" id="{17FE42E6-DDE2-4EA7-ADE4-C4AC9B93BDD2}"/>
              </a:ext>
            </a:extLst>
          </p:cNvPr>
          <p:cNvSpPr/>
          <p:nvPr/>
        </p:nvSpPr>
        <p:spPr>
          <a:xfrm>
            <a:off x="7743689" y="1412687"/>
            <a:ext cx="1693448" cy="764771"/>
          </a:xfrm>
          <a:prstGeom prst="borderCallout1">
            <a:avLst>
              <a:gd name="adj1" fmla="val 52290"/>
              <a:gd name="adj2" fmla="val -1002"/>
              <a:gd name="adj3" fmla="val 175167"/>
              <a:gd name="adj4" fmla="val -9319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Verificando</a:t>
            </a:r>
            <a:r>
              <a:rPr lang="en-US" sz="1600" dirty="0">
                <a:solidFill>
                  <a:schemeClr val="tx1"/>
                </a:solidFill>
              </a:rPr>
              <a:t> version del </a:t>
            </a:r>
            <a:r>
              <a:rPr lang="en-US" sz="1600" dirty="0" err="1">
                <a:solidFill>
                  <a:schemeClr val="tx1"/>
                </a:solidFill>
              </a:rPr>
              <a:t>nodejs</a:t>
            </a:r>
            <a:endParaRPr lang="en-US" sz="1600" dirty="0">
              <a:solidFill>
                <a:schemeClr val="tx1"/>
              </a:solidFill>
            </a:endParaRPr>
          </a:p>
        </p:txBody>
      </p:sp>
      <p:sp>
        <p:nvSpPr>
          <p:cNvPr id="9" name="Callout: Line 8">
            <a:extLst>
              <a:ext uri="{FF2B5EF4-FFF2-40B4-BE49-F238E27FC236}">
                <a16:creationId xmlns:a16="http://schemas.microsoft.com/office/drawing/2014/main" xmlns="" id="{8C63C0BE-A8F3-4926-BE4E-A42FFF89BAAE}"/>
              </a:ext>
            </a:extLst>
          </p:cNvPr>
          <p:cNvSpPr/>
          <p:nvPr/>
        </p:nvSpPr>
        <p:spPr>
          <a:xfrm>
            <a:off x="8590413" y="3032837"/>
            <a:ext cx="1693448" cy="764771"/>
          </a:xfrm>
          <a:prstGeom prst="borderCallout1">
            <a:avLst>
              <a:gd name="adj1" fmla="val 47862"/>
              <a:gd name="adj2" fmla="val -4501"/>
              <a:gd name="adj3" fmla="val 39741"/>
              <a:gd name="adj4" fmla="val -12514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Verificando</a:t>
            </a:r>
            <a:r>
              <a:rPr lang="en-US" sz="1600" dirty="0">
                <a:solidFill>
                  <a:schemeClr val="tx1"/>
                </a:solidFill>
              </a:rPr>
              <a:t> version del angular cli</a:t>
            </a:r>
          </a:p>
        </p:txBody>
      </p:sp>
    </p:spTree>
    <p:extLst>
      <p:ext uri="{BB962C8B-B14F-4D97-AF65-F5344CB8AC3E}">
        <p14:creationId xmlns:p14="http://schemas.microsoft.com/office/powerpoint/2010/main" val="145054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D661F5A-7525-4903-A88D-CA1C8D0AFA82}"/>
              </a:ext>
            </a:extLst>
          </p:cNvPr>
          <p:cNvSpPr/>
          <p:nvPr/>
        </p:nvSpPr>
        <p:spPr>
          <a:xfrm>
            <a:off x="269516" y="278994"/>
            <a:ext cx="11790217" cy="369332"/>
          </a:xfrm>
          <a:prstGeom prst="rect">
            <a:avLst/>
          </a:prstGeom>
        </p:spPr>
        <p:txBody>
          <a:bodyPr wrap="square">
            <a:spAutoFit/>
          </a:bodyPr>
          <a:lstStyle/>
          <a:p>
            <a:pPr marL="285750" indent="-285750">
              <a:buFont typeface="Arial" panose="020B0604020202020204" pitchFamily="34" charset="0"/>
              <a:buChar char="•"/>
            </a:pPr>
            <a:r>
              <a:rPr lang="en-US" altLang="en-US" dirty="0" err="1"/>
              <a:t>En</a:t>
            </a:r>
            <a:r>
              <a:rPr lang="en-US" altLang="en-US" dirty="0"/>
              <a:t> </a:t>
            </a:r>
            <a:r>
              <a:rPr lang="en-US" altLang="en-US" dirty="0" err="1"/>
              <a:t>app.module.ts</a:t>
            </a:r>
            <a:r>
              <a:rPr lang="en-US" altLang="en-US" dirty="0"/>
              <a:t>, se </a:t>
            </a:r>
            <a:r>
              <a:rPr lang="en-US" altLang="en-US" dirty="0" err="1"/>
              <a:t>agrego</a:t>
            </a:r>
            <a:r>
              <a:rPr lang="en-US" altLang="en-US" dirty="0"/>
              <a:t> </a:t>
            </a:r>
            <a:r>
              <a:rPr lang="en-US" altLang="en-US" dirty="0" err="1"/>
              <a:t>como</a:t>
            </a:r>
            <a:r>
              <a:rPr lang="en-US" altLang="en-US" dirty="0"/>
              <a:t> imports, el modulo de </a:t>
            </a:r>
            <a:r>
              <a:rPr lang="en-US" altLang="en-US" dirty="0" err="1"/>
              <a:t>enrutamiento</a:t>
            </a:r>
            <a:r>
              <a:rPr lang="en-US" altLang="en-US" dirty="0"/>
              <a:t>.</a:t>
            </a:r>
          </a:p>
        </p:txBody>
      </p:sp>
      <p:pic>
        <p:nvPicPr>
          <p:cNvPr id="6" name="Picture 5">
            <a:extLst>
              <a:ext uri="{FF2B5EF4-FFF2-40B4-BE49-F238E27FC236}">
                <a16:creationId xmlns:a16="http://schemas.microsoft.com/office/drawing/2014/main" xmlns="" id="{EBB3A35A-87D2-42E4-96CA-C03316E18A3B}"/>
              </a:ext>
            </a:extLst>
          </p:cNvPr>
          <p:cNvPicPr>
            <a:picLocks noChangeAspect="1"/>
          </p:cNvPicPr>
          <p:nvPr/>
        </p:nvPicPr>
        <p:blipFill>
          <a:blip r:embed="rId2"/>
          <a:stretch>
            <a:fillRect/>
          </a:stretch>
        </p:blipFill>
        <p:spPr>
          <a:xfrm>
            <a:off x="4146108" y="1087261"/>
            <a:ext cx="4466428" cy="5089095"/>
          </a:xfrm>
          <a:prstGeom prst="rect">
            <a:avLst/>
          </a:prstGeom>
        </p:spPr>
      </p:pic>
      <p:sp>
        <p:nvSpPr>
          <p:cNvPr id="9" name="Rectangle 8">
            <a:extLst>
              <a:ext uri="{FF2B5EF4-FFF2-40B4-BE49-F238E27FC236}">
                <a16:creationId xmlns:a16="http://schemas.microsoft.com/office/drawing/2014/main" xmlns="" id="{F6EAEBFD-276F-47D0-8D20-26AB41A7A7E0}"/>
              </a:ext>
            </a:extLst>
          </p:cNvPr>
          <p:cNvSpPr/>
          <p:nvPr/>
        </p:nvSpPr>
        <p:spPr>
          <a:xfrm>
            <a:off x="4839853" y="4339197"/>
            <a:ext cx="1802015" cy="318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275004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121090D-CB28-479D-9D74-07F8EE444428}"/>
              </a:ext>
            </a:extLst>
          </p:cNvPr>
          <p:cNvSpPr/>
          <p:nvPr/>
        </p:nvSpPr>
        <p:spPr>
          <a:xfrm>
            <a:off x="200891" y="128492"/>
            <a:ext cx="11790217" cy="646331"/>
          </a:xfrm>
          <a:prstGeom prst="rect">
            <a:avLst/>
          </a:prstGeom>
        </p:spPr>
        <p:txBody>
          <a:bodyPr wrap="square">
            <a:spAutoFit/>
          </a:bodyPr>
          <a:lstStyle/>
          <a:p>
            <a:pPr marL="285750" indent="-285750">
              <a:buFont typeface="Arial" panose="020B0604020202020204" pitchFamily="34" charset="0"/>
              <a:buChar char="•"/>
            </a:pPr>
            <a:r>
              <a:rPr lang="en-US" altLang="en-US" dirty="0"/>
              <a:t>&lt;router-outlet&gt;&lt;/router-outlet&gt;: </a:t>
            </a:r>
            <a:r>
              <a:rPr lang="en-US" altLang="en-US" dirty="0" err="1"/>
              <a:t>Directiva</a:t>
            </a:r>
            <a:r>
              <a:rPr lang="en-US" altLang="en-US" dirty="0"/>
              <a:t> </a:t>
            </a:r>
            <a:r>
              <a:rPr lang="en-US" altLang="en-US" dirty="0" err="1"/>
              <a:t>donde</a:t>
            </a:r>
            <a:r>
              <a:rPr lang="en-US" altLang="en-US" dirty="0"/>
              <a:t> se </a:t>
            </a:r>
            <a:r>
              <a:rPr lang="en-US" altLang="en-US" dirty="0" err="1"/>
              <a:t>mostraran</a:t>
            </a:r>
            <a:r>
              <a:rPr lang="en-US" altLang="en-US" dirty="0"/>
              <a:t> el </a:t>
            </a:r>
            <a:r>
              <a:rPr lang="en-US" altLang="en-US" dirty="0" err="1"/>
              <a:t>contenido</a:t>
            </a:r>
            <a:r>
              <a:rPr lang="en-US" altLang="en-US" dirty="0"/>
              <a:t> de las </a:t>
            </a:r>
            <a:r>
              <a:rPr lang="en-US" altLang="en-US" dirty="0" err="1"/>
              <a:t>rutas</a:t>
            </a:r>
            <a:r>
              <a:rPr lang="en-US" altLang="en-US" dirty="0"/>
              <a:t> de </a:t>
            </a:r>
            <a:r>
              <a:rPr lang="en-US" altLang="en-US" dirty="0" err="1"/>
              <a:t>navegacion</a:t>
            </a:r>
            <a:r>
              <a:rPr lang="en-US" altLang="en-US" dirty="0"/>
              <a:t>. </a:t>
            </a:r>
          </a:p>
          <a:p>
            <a:pPr marL="285750" indent="-285750">
              <a:buFont typeface="Arial" panose="020B0604020202020204" pitchFamily="34" charset="0"/>
              <a:buChar char="•"/>
            </a:pPr>
            <a:endParaRPr lang="en-US" altLang="en-US" dirty="0"/>
          </a:p>
        </p:txBody>
      </p:sp>
      <p:pic>
        <p:nvPicPr>
          <p:cNvPr id="7" name="Picture 6">
            <a:extLst>
              <a:ext uri="{FF2B5EF4-FFF2-40B4-BE49-F238E27FC236}">
                <a16:creationId xmlns:a16="http://schemas.microsoft.com/office/drawing/2014/main" xmlns="" id="{CCEB3E0D-86FD-4677-A39B-25F70B334DD1}"/>
              </a:ext>
            </a:extLst>
          </p:cNvPr>
          <p:cNvPicPr>
            <a:picLocks noChangeAspect="1"/>
          </p:cNvPicPr>
          <p:nvPr/>
        </p:nvPicPr>
        <p:blipFill>
          <a:blip r:embed="rId2"/>
          <a:stretch>
            <a:fillRect/>
          </a:stretch>
        </p:blipFill>
        <p:spPr>
          <a:xfrm>
            <a:off x="3339678" y="774823"/>
            <a:ext cx="5512641" cy="5675706"/>
          </a:xfrm>
          <a:prstGeom prst="rect">
            <a:avLst/>
          </a:prstGeom>
        </p:spPr>
      </p:pic>
      <p:sp>
        <p:nvSpPr>
          <p:cNvPr id="10" name="Rectangle 9">
            <a:extLst>
              <a:ext uri="{FF2B5EF4-FFF2-40B4-BE49-F238E27FC236}">
                <a16:creationId xmlns:a16="http://schemas.microsoft.com/office/drawing/2014/main" xmlns="" id="{39F17FF5-93C6-4CE2-8D6F-7728CF764E16}"/>
              </a:ext>
            </a:extLst>
          </p:cNvPr>
          <p:cNvSpPr/>
          <p:nvPr/>
        </p:nvSpPr>
        <p:spPr>
          <a:xfrm>
            <a:off x="3960786" y="5854885"/>
            <a:ext cx="2564705" cy="318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1936150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B5D0A64-5567-4D38-94C0-0647B900EEAB}"/>
              </a:ext>
            </a:extLst>
          </p:cNvPr>
          <p:cNvSpPr/>
          <p:nvPr/>
        </p:nvSpPr>
        <p:spPr>
          <a:xfrm>
            <a:off x="132267" y="164915"/>
            <a:ext cx="11790217" cy="646331"/>
          </a:xfrm>
          <a:prstGeom prst="rect">
            <a:avLst/>
          </a:prstGeom>
        </p:spPr>
        <p:txBody>
          <a:bodyPr wrap="square">
            <a:spAutoFit/>
          </a:bodyPr>
          <a:lstStyle/>
          <a:p>
            <a:r>
              <a:rPr lang="en-US" altLang="en-US" dirty="0"/>
              <a:t>Una </a:t>
            </a:r>
            <a:r>
              <a:rPr lang="en-US" altLang="en-US" dirty="0" err="1"/>
              <a:t>vez</a:t>
            </a:r>
            <a:r>
              <a:rPr lang="en-US" altLang="en-US" dirty="0"/>
              <a:t> </a:t>
            </a:r>
            <a:r>
              <a:rPr lang="en-US" altLang="en-US" dirty="0" err="1"/>
              <a:t>configurado</a:t>
            </a:r>
            <a:r>
              <a:rPr lang="en-US" altLang="en-US" dirty="0"/>
              <a:t> el modulo de </a:t>
            </a:r>
            <a:r>
              <a:rPr lang="en-US" altLang="en-US" dirty="0" err="1"/>
              <a:t>enrutamiento</a:t>
            </a:r>
            <a:r>
              <a:rPr lang="en-US" altLang="en-US" dirty="0"/>
              <a:t>, </a:t>
            </a:r>
            <a:r>
              <a:rPr lang="en-US" altLang="en-US" dirty="0" err="1"/>
              <a:t>abramos</a:t>
            </a:r>
            <a:r>
              <a:rPr lang="en-US" altLang="en-US" dirty="0"/>
              <a:t> el archive app-</a:t>
            </a:r>
            <a:r>
              <a:rPr lang="en-US" altLang="en-US" dirty="0" err="1"/>
              <a:t>routing.module.ts</a:t>
            </a:r>
            <a:r>
              <a:rPr lang="en-US" altLang="en-US" dirty="0"/>
              <a:t> y </a:t>
            </a:r>
            <a:r>
              <a:rPr lang="en-US" altLang="en-US" dirty="0" err="1"/>
              <a:t>agregamos</a:t>
            </a:r>
            <a:r>
              <a:rPr lang="en-US" altLang="en-US" dirty="0"/>
              <a:t> la </a:t>
            </a:r>
            <a:r>
              <a:rPr lang="en-US" altLang="en-US" dirty="0" err="1"/>
              <a:t>primera</a:t>
            </a:r>
            <a:r>
              <a:rPr lang="en-US" altLang="en-US" dirty="0"/>
              <a:t> </a:t>
            </a:r>
            <a:r>
              <a:rPr lang="en-US" altLang="en-US" dirty="0" err="1"/>
              <a:t>ruta</a:t>
            </a:r>
            <a:r>
              <a:rPr lang="en-US" altLang="en-US" dirty="0"/>
              <a:t> que sera la de </a:t>
            </a:r>
            <a:r>
              <a:rPr lang="en-US" altLang="en-US" dirty="0" err="1"/>
              <a:t>inicio</a:t>
            </a:r>
            <a:r>
              <a:rPr lang="en-US" altLang="en-US" dirty="0"/>
              <a:t>. </a:t>
            </a:r>
          </a:p>
        </p:txBody>
      </p:sp>
      <p:pic>
        <p:nvPicPr>
          <p:cNvPr id="4" name="Picture 3">
            <a:extLst>
              <a:ext uri="{FF2B5EF4-FFF2-40B4-BE49-F238E27FC236}">
                <a16:creationId xmlns:a16="http://schemas.microsoft.com/office/drawing/2014/main" xmlns="" id="{9B9F4278-7BDF-40EC-9019-4BCE3FC8ED56}"/>
              </a:ext>
            </a:extLst>
          </p:cNvPr>
          <p:cNvPicPr>
            <a:picLocks noChangeAspect="1"/>
          </p:cNvPicPr>
          <p:nvPr/>
        </p:nvPicPr>
        <p:blipFill>
          <a:blip r:embed="rId2"/>
          <a:stretch>
            <a:fillRect/>
          </a:stretch>
        </p:blipFill>
        <p:spPr>
          <a:xfrm>
            <a:off x="1657742" y="1663692"/>
            <a:ext cx="9175960" cy="4462786"/>
          </a:xfrm>
          <a:prstGeom prst="rect">
            <a:avLst/>
          </a:prstGeom>
        </p:spPr>
      </p:pic>
      <p:sp>
        <p:nvSpPr>
          <p:cNvPr id="5" name="Callout: Line 4">
            <a:extLst>
              <a:ext uri="{FF2B5EF4-FFF2-40B4-BE49-F238E27FC236}">
                <a16:creationId xmlns:a16="http://schemas.microsoft.com/office/drawing/2014/main" xmlns="" id="{09759970-122E-47E9-8EAA-A16B1BE061DB}"/>
              </a:ext>
            </a:extLst>
          </p:cNvPr>
          <p:cNvSpPr/>
          <p:nvPr/>
        </p:nvSpPr>
        <p:spPr>
          <a:xfrm>
            <a:off x="6785219" y="811246"/>
            <a:ext cx="4603218" cy="1181181"/>
          </a:xfrm>
          <a:prstGeom prst="borderCallout1">
            <a:avLst>
              <a:gd name="adj1" fmla="val 51220"/>
              <a:gd name="adj2" fmla="val -1316"/>
              <a:gd name="adj3" fmla="val 244910"/>
              <a:gd name="adj4" fmla="val -301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b="1" dirty="0">
                <a:solidFill>
                  <a:schemeClr val="tx1"/>
                </a:solidFill>
              </a:rPr>
              <a:t>path</a:t>
            </a:r>
            <a:r>
              <a:rPr lang="en-US" altLang="en-US" sz="1600" dirty="0">
                <a:solidFill>
                  <a:schemeClr val="tx1"/>
                </a:solidFill>
              </a:rPr>
              <a:t>: </a:t>
            </a:r>
            <a:r>
              <a:rPr lang="en-US" altLang="en-US" sz="1600" dirty="0" err="1">
                <a:solidFill>
                  <a:schemeClr val="tx1"/>
                </a:solidFill>
              </a:rPr>
              <a:t>indica</a:t>
            </a:r>
            <a:r>
              <a:rPr lang="en-US" altLang="en-US" sz="1600" dirty="0">
                <a:solidFill>
                  <a:schemeClr val="tx1"/>
                </a:solidFill>
              </a:rPr>
              <a:t> el </a:t>
            </a:r>
            <a:r>
              <a:rPr lang="en-US" altLang="en-US" sz="1600" dirty="0" err="1">
                <a:solidFill>
                  <a:schemeClr val="tx1"/>
                </a:solidFill>
              </a:rPr>
              <a:t>url</a:t>
            </a:r>
            <a:r>
              <a:rPr lang="en-US" altLang="en-US" sz="1600" dirty="0">
                <a:solidFill>
                  <a:schemeClr val="tx1"/>
                </a:solidFill>
              </a:rPr>
              <a:t> que </a:t>
            </a:r>
            <a:r>
              <a:rPr lang="en-US" altLang="en-US" sz="1600" dirty="0" err="1">
                <a:solidFill>
                  <a:schemeClr val="tx1"/>
                </a:solidFill>
              </a:rPr>
              <a:t>utilizaremos</a:t>
            </a:r>
            <a:r>
              <a:rPr lang="en-US" altLang="en-US" sz="1600" dirty="0">
                <a:solidFill>
                  <a:schemeClr val="tx1"/>
                </a:solidFill>
              </a:rPr>
              <a:t> para </a:t>
            </a:r>
            <a:r>
              <a:rPr lang="en-US" altLang="en-US" sz="1600" dirty="0" err="1">
                <a:solidFill>
                  <a:schemeClr val="tx1"/>
                </a:solidFill>
              </a:rPr>
              <a:t>navegar</a:t>
            </a:r>
            <a:r>
              <a:rPr lang="en-US" altLang="en-US" sz="1600" dirty="0">
                <a:solidFill>
                  <a:schemeClr val="tx1"/>
                </a:solidFill>
              </a:rPr>
              <a:t> al componente </a:t>
            </a:r>
            <a:r>
              <a:rPr lang="en-US" altLang="en-US" sz="1600" dirty="0" err="1">
                <a:solidFill>
                  <a:schemeClr val="tx1"/>
                </a:solidFill>
              </a:rPr>
              <a:t>definido</a:t>
            </a:r>
            <a:r>
              <a:rPr lang="en-US" altLang="en-US" sz="1600" dirty="0">
                <a:solidFill>
                  <a:schemeClr val="tx1"/>
                </a:solidFill>
              </a:rPr>
              <a:t>. Se </a:t>
            </a:r>
            <a:r>
              <a:rPr lang="en-US" altLang="en-US" sz="1600" dirty="0" err="1">
                <a:solidFill>
                  <a:schemeClr val="tx1"/>
                </a:solidFill>
              </a:rPr>
              <a:t>antepone</a:t>
            </a:r>
            <a:r>
              <a:rPr lang="en-US" altLang="en-US" sz="1600" dirty="0">
                <a:solidFill>
                  <a:schemeClr val="tx1"/>
                </a:solidFill>
              </a:rPr>
              <a:t> el hostname </a:t>
            </a:r>
            <a:r>
              <a:rPr lang="en-US" altLang="en-US" sz="1600" dirty="0" err="1">
                <a:solidFill>
                  <a:schemeClr val="tx1"/>
                </a:solidFill>
              </a:rPr>
              <a:t>despues</a:t>
            </a:r>
            <a:r>
              <a:rPr lang="en-US" altLang="en-US" sz="1600" dirty="0">
                <a:solidFill>
                  <a:schemeClr val="tx1"/>
                </a:solidFill>
              </a:rPr>
              <a:t> </a:t>
            </a:r>
            <a:r>
              <a:rPr lang="en-US" altLang="en-US" sz="1600" dirty="0" err="1">
                <a:solidFill>
                  <a:schemeClr val="tx1"/>
                </a:solidFill>
              </a:rPr>
              <a:t>hiria</a:t>
            </a:r>
            <a:r>
              <a:rPr lang="en-US" altLang="en-US" sz="1600" dirty="0">
                <a:solidFill>
                  <a:schemeClr val="tx1"/>
                </a:solidFill>
              </a:rPr>
              <a:t> el path: </a:t>
            </a:r>
            <a:r>
              <a:rPr lang="en-US" altLang="en-US" sz="1600" b="1" dirty="0">
                <a:solidFill>
                  <a:schemeClr val="tx1"/>
                </a:solidFill>
              </a:rPr>
              <a:t>http://localhost:4200/&lt;path&gt;</a:t>
            </a:r>
          </a:p>
          <a:p>
            <a:r>
              <a:rPr lang="en-US" altLang="en-US" sz="1600" b="1" dirty="0">
                <a:solidFill>
                  <a:schemeClr val="tx1"/>
                </a:solidFill>
              </a:rPr>
              <a:t>component</a:t>
            </a:r>
            <a:r>
              <a:rPr lang="en-US" altLang="en-US" sz="1600" dirty="0">
                <a:solidFill>
                  <a:schemeClr val="tx1"/>
                </a:solidFill>
              </a:rPr>
              <a:t>:  El componente que </a:t>
            </a:r>
            <a:r>
              <a:rPr lang="en-US" altLang="en-US" sz="1600" dirty="0" err="1">
                <a:solidFill>
                  <a:schemeClr val="tx1"/>
                </a:solidFill>
              </a:rPr>
              <a:t>cargara</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a:t>
            </a:r>
            <a:r>
              <a:rPr lang="en-US" altLang="en-US" sz="1600" dirty="0" err="1">
                <a:solidFill>
                  <a:schemeClr val="tx1"/>
                </a:solidFill>
              </a:rPr>
              <a:t>accedamos</a:t>
            </a:r>
            <a:r>
              <a:rPr lang="en-US" altLang="en-US" sz="1600" dirty="0">
                <a:solidFill>
                  <a:schemeClr val="tx1"/>
                </a:solidFill>
              </a:rPr>
              <a:t> la path.</a:t>
            </a:r>
          </a:p>
        </p:txBody>
      </p:sp>
    </p:spTree>
    <p:extLst>
      <p:ext uri="{BB962C8B-B14F-4D97-AF65-F5344CB8AC3E}">
        <p14:creationId xmlns:p14="http://schemas.microsoft.com/office/powerpoint/2010/main" val="1218018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999012D-90DF-4AE5-BD0D-BA191380CEB7}"/>
              </a:ext>
            </a:extLst>
          </p:cNvPr>
          <p:cNvPicPr>
            <a:picLocks noChangeAspect="1"/>
          </p:cNvPicPr>
          <p:nvPr/>
        </p:nvPicPr>
        <p:blipFill>
          <a:blip r:embed="rId2"/>
          <a:stretch>
            <a:fillRect/>
          </a:stretch>
        </p:blipFill>
        <p:spPr>
          <a:xfrm>
            <a:off x="2185915" y="805468"/>
            <a:ext cx="9432837" cy="5247063"/>
          </a:xfrm>
          <a:prstGeom prst="rect">
            <a:avLst/>
          </a:prstGeom>
        </p:spPr>
      </p:pic>
      <p:sp>
        <p:nvSpPr>
          <p:cNvPr id="7" name="Callout: Line 6">
            <a:extLst>
              <a:ext uri="{FF2B5EF4-FFF2-40B4-BE49-F238E27FC236}">
                <a16:creationId xmlns:a16="http://schemas.microsoft.com/office/drawing/2014/main" xmlns="" id="{11195393-174A-49CA-9D3B-AD218D4E19EC}"/>
              </a:ext>
            </a:extLst>
          </p:cNvPr>
          <p:cNvSpPr/>
          <p:nvPr/>
        </p:nvSpPr>
        <p:spPr>
          <a:xfrm>
            <a:off x="174566" y="1945178"/>
            <a:ext cx="2280591" cy="478518"/>
          </a:xfrm>
          <a:prstGeom prst="borderCallout1">
            <a:avLst>
              <a:gd name="adj1" fmla="val 54035"/>
              <a:gd name="adj2" fmla="val 100874"/>
              <a:gd name="adj3" fmla="val -124900"/>
              <a:gd name="adj4" fmla="val 17825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Url</a:t>
            </a:r>
            <a:r>
              <a:rPr lang="en-US" altLang="en-US" sz="1600" dirty="0">
                <a:solidFill>
                  <a:schemeClr val="tx1"/>
                </a:solidFill>
              </a:rPr>
              <a:t> </a:t>
            </a:r>
            <a:r>
              <a:rPr lang="en-US" altLang="en-US" sz="1600" dirty="0" err="1">
                <a:solidFill>
                  <a:schemeClr val="tx1"/>
                </a:solidFill>
              </a:rPr>
              <a:t>inicial</a:t>
            </a:r>
            <a:r>
              <a:rPr lang="en-US" altLang="en-US" sz="1600" dirty="0">
                <a:solidFill>
                  <a:schemeClr val="tx1"/>
                </a:solidFill>
              </a:rPr>
              <a:t> de la aplicacion (hostname)</a:t>
            </a:r>
          </a:p>
        </p:txBody>
      </p:sp>
      <p:sp>
        <p:nvSpPr>
          <p:cNvPr id="8" name="Callout: Line 7">
            <a:extLst>
              <a:ext uri="{FF2B5EF4-FFF2-40B4-BE49-F238E27FC236}">
                <a16:creationId xmlns:a16="http://schemas.microsoft.com/office/drawing/2014/main" xmlns="" id="{E711128A-2EBB-4AA5-A9A1-53BD7A184EB2}"/>
              </a:ext>
            </a:extLst>
          </p:cNvPr>
          <p:cNvSpPr/>
          <p:nvPr/>
        </p:nvSpPr>
        <p:spPr>
          <a:xfrm>
            <a:off x="4530436" y="6206254"/>
            <a:ext cx="2499491" cy="478518"/>
          </a:xfrm>
          <a:prstGeom prst="borderCallout1">
            <a:avLst>
              <a:gd name="adj1" fmla="val 52298"/>
              <a:gd name="adj2" fmla="val -1560"/>
              <a:gd name="adj3" fmla="val -72784"/>
              <a:gd name="adj4" fmla="val -353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Contenido</a:t>
            </a:r>
            <a:r>
              <a:rPr lang="en-US" altLang="en-US" sz="1600" dirty="0">
                <a:solidFill>
                  <a:schemeClr val="tx1"/>
                </a:solidFill>
              </a:rPr>
              <a:t> del Componente “</a:t>
            </a:r>
            <a:r>
              <a:rPr lang="en-US" altLang="en-US" sz="1600" b="1" dirty="0" err="1">
                <a:solidFill>
                  <a:schemeClr val="tx1"/>
                </a:solidFill>
              </a:rPr>
              <a:t>inicio.component.ts</a:t>
            </a:r>
            <a:r>
              <a:rPr lang="en-US" altLang="en-US" sz="1600" dirty="0">
                <a:solidFill>
                  <a:schemeClr val="tx1"/>
                </a:solidFill>
              </a:rPr>
              <a:t>”</a:t>
            </a:r>
          </a:p>
        </p:txBody>
      </p:sp>
    </p:spTree>
    <p:extLst>
      <p:ext uri="{BB962C8B-B14F-4D97-AF65-F5344CB8AC3E}">
        <p14:creationId xmlns:p14="http://schemas.microsoft.com/office/powerpoint/2010/main" val="382910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315CF7F-4DF4-463A-B8C8-50AB208288C6}"/>
              </a:ext>
            </a:extLst>
          </p:cNvPr>
          <p:cNvSpPr>
            <a:spLocks noGrp="1"/>
          </p:cNvSpPr>
          <p:nvPr>
            <p:ph type="title"/>
          </p:nvPr>
        </p:nvSpPr>
        <p:spPr/>
        <p:txBody>
          <a:bodyPr/>
          <a:lstStyle/>
          <a:p>
            <a:r>
              <a:rPr lang="es-HN" dirty="0"/>
              <a:t>Maquillando la aplicación</a:t>
            </a:r>
          </a:p>
        </p:txBody>
      </p:sp>
      <p:sp>
        <p:nvSpPr>
          <p:cNvPr id="7" name="Rectangle 6">
            <a:extLst>
              <a:ext uri="{FF2B5EF4-FFF2-40B4-BE49-F238E27FC236}">
                <a16:creationId xmlns:a16="http://schemas.microsoft.com/office/drawing/2014/main" xmlns="" id="{6143F317-3C63-4CBB-A761-261764D01CEC}"/>
              </a:ext>
            </a:extLst>
          </p:cNvPr>
          <p:cNvSpPr/>
          <p:nvPr/>
        </p:nvSpPr>
        <p:spPr>
          <a:xfrm>
            <a:off x="200891" y="1262195"/>
            <a:ext cx="11790217" cy="923330"/>
          </a:xfrm>
          <a:prstGeom prst="rect">
            <a:avLst/>
          </a:prstGeom>
        </p:spPr>
        <p:txBody>
          <a:bodyPr wrap="square">
            <a:spAutoFit/>
          </a:bodyPr>
          <a:lstStyle/>
          <a:p>
            <a:r>
              <a:rPr lang="en-US" altLang="en-US" dirty="0" err="1"/>
              <a:t>Existen</a:t>
            </a:r>
            <a:r>
              <a:rPr lang="en-US" altLang="en-US" dirty="0"/>
              <a:t> framework que </a:t>
            </a:r>
            <a:r>
              <a:rPr lang="en-US" altLang="en-US" dirty="0" err="1"/>
              <a:t>nos</a:t>
            </a:r>
            <a:r>
              <a:rPr lang="en-US" altLang="en-US" dirty="0"/>
              <a:t> </a:t>
            </a:r>
            <a:r>
              <a:rPr lang="en-US" altLang="en-US" dirty="0" err="1"/>
              <a:t>facilitan</a:t>
            </a:r>
            <a:r>
              <a:rPr lang="en-US" altLang="en-US" dirty="0"/>
              <a:t> el </a:t>
            </a:r>
            <a:r>
              <a:rPr lang="en-US" altLang="en-US" dirty="0" err="1"/>
              <a:t>diseño</a:t>
            </a:r>
            <a:r>
              <a:rPr lang="en-US" altLang="en-US" dirty="0"/>
              <a:t> web, </a:t>
            </a:r>
            <a:r>
              <a:rPr lang="en-US" altLang="en-US" dirty="0" err="1"/>
              <a:t>permitiendonos</a:t>
            </a:r>
            <a:r>
              <a:rPr lang="en-US" altLang="en-US" dirty="0"/>
              <a:t> </a:t>
            </a:r>
            <a:r>
              <a:rPr lang="en-US" altLang="en-US" dirty="0" err="1"/>
              <a:t>agregar</a:t>
            </a:r>
            <a:r>
              <a:rPr lang="en-US" altLang="en-US" dirty="0"/>
              <a:t> un </a:t>
            </a:r>
            <a:r>
              <a:rPr lang="en-US" altLang="en-US" dirty="0" err="1"/>
              <a:t>estilo</a:t>
            </a:r>
            <a:r>
              <a:rPr lang="en-US" altLang="en-US" dirty="0"/>
              <a:t> </a:t>
            </a:r>
            <a:r>
              <a:rPr lang="en-US" altLang="en-US" dirty="0" err="1"/>
              <a:t>muy</a:t>
            </a:r>
            <a:r>
              <a:rPr lang="en-US" altLang="en-US" dirty="0"/>
              <a:t> </a:t>
            </a:r>
            <a:r>
              <a:rPr lang="en-US" altLang="en-US" dirty="0" err="1"/>
              <a:t>amigable</a:t>
            </a:r>
            <a:r>
              <a:rPr lang="en-US" altLang="en-US" dirty="0"/>
              <a:t> a </a:t>
            </a:r>
            <a:r>
              <a:rPr lang="en-US" altLang="en-US" dirty="0" err="1"/>
              <a:t>nuestras</a:t>
            </a:r>
            <a:r>
              <a:rPr lang="en-US" altLang="en-US" dirty="0"/>
              <a:t> </a:t>
            </a:r>
            <a:r>
              <a:rPr lang="en-US" altLang="en-US" dirty="0" err="1"/>
              <a:t>aplicaciones</a:t>
            </a:r>
            <a:r>
              <a:rPr lang="en-US" altLang="en-US" dirty="0"/>
              <a:t>. </a:t>
            </a:r>
            <a:r>
              <a:rPr lang="en-US" altLang="en-US" dirty="0" err="1"/>
              <a:t>Nosotros</a:t>
            </a:r>
            <a:r>
              <a:rPr lang="en-US" altLang="en-US" dirty="0"/>
              <a:t> </a:t>
            </a:r>
            <a:r>
              <a:rPr lang="en-US" altLang="en-US" dirty="0" err="1"/>
              <a:t>utilizaremos</a:t>
            </a:r>
            <a:r>
              <a:rPr lang="en-US" altLang="en-US" dirty="0"/>
              <a:t> bootstrap </a:t>
            </a:r>
            <a:r>
              <a:rPr lang="en-US" altLang="en-US" dirty="0" err="1"/>
              <a:t>en</a:t>
            </a:r>
            <a:r>
              <a:rPr lang="en-US" altLang="en-US" dirty="0"/>
              <a:t> </a:t>
            </a:r>
            <a:r>
              <a:rPr lang="en-US" altLang="en-US" dirty="0" err="1"/>
              <a:t>su</a:t>
            </a:r>
            <a:r>
              <a:rPr lang="en-US" altLang="en-US" dirty="0"/>
              <a:t> ultima version. La </a:t>
            </a:r>
            <a:r>
              <a:rPr lang="en-US" altLang="en-US" dirty="0" err="1"/>
              <a:t>documentacion</a:t>
            </a:r>
            <a:r>
              <a:rPr lang="en-US" altLang="en-US" dirty="0"/>
              <a:t> para poder </a:t>
            </a:r>
            <a:r>
              <a:rPr lang="en-US" altLang="en-US" dirty="0" err="1"/>
              <a:t>instalar</a:t>
            </a:r>
            <a:r>
              <a:rPr lang="en-US" altLang="en-US" dirty="0"/>
              <a:t> bootstrap </a:t>
            </a:r>
            <a:r>
              <a:rPr lang="en-US" altLang="en-US" dirty="0" err="1"/>
              <a:t>en</a:t>
            </a:r>
            <a:r>
              <a:rPr lang="en-US" altLang="en-US" dirty="0"/>
              <a:t> </a:t>
            </a:r>
            <a:r>
              <a:rPr lang="en-US" altLang="en-US" dirty="0" err="1"/>
              <a:t>nuestra</a:t>
            </a:r>
            <a:r>
              <a:rPr lang="en-US" altLang="en-US" dirty="0"/>
              <a:t> aplicacion esta </a:t>
            </a:r>
            <a:r>
              <a:rPr lang="en-US" altLang="en-US" dirty="0" err="1"/>
              <a:t>en</a:t>
            </a:r>
            <a:r>
              <a:rPr lang="en-US" altLang="en-US" dirty="0"/>
              <a:t> la </a:t>
            </a:r>
            <a:r>
              <a:rPr lang="en-US" altLang="en-US" dirty="0" err="1"/>
              <a:t>siguientes</a:t>
            </a:r>
            <a:r>
              <a:rPr lang="en-US" altLang="en-US" dirty="0"/>
              <a:t> url: </a:t>
            </a:r>
            <a:r>
              <a:rPr lang="en-US" altLang="en-US" b="1" dirty="0"/>
              <a:t>https://getbootstrap.com/docs/4.3/getting-started/introduction/</a:t>
            </a:r>
          </a:p>
        </p:txBody>
      </p:sp>
      <p:pic>
        <p:nvPicPr>
          <p:cNvPr id="8" name="Picture 7">
            <a:extLst>
              <a:ext uri="{FF2B5EF4-FFF2-40B4-BE49-F238E27FC236}">
                <a16:creationId xmlns:a16="http://schemas.microsoft.com/office/drawing/2014/main" xmlns="" id="{4D7EE14A-2EC9-41D0-B9AC-0BFC19D84E14}"/>
              </a:ext>
            </a:extLst>
          </p:cNvPr>
          <p:cNvPicPr>
            <a:picLocks noChangeAspect="1"/>
          </p:cNvPicPr>
          <p:nvPr/>
        </p:nvPicPr>
        <p:blipFill>
          <a:blip r:embed="rId2"/>
          <a:stretch>
            <a:fillRect/>
          </a:stretch>
        </p:blipFill>
        <p:spPr>
          <a:xfrm>
            <a:off x="200891" y="2338851"/>
            <a:ext cx="2981325" cy="2333625"/>
          </a:xfrm>
          <a:prstGeom prst="rect">
            <a:avLst/>
          </a:prstGeom>
        </p:spPr>
      </p:pic>
      <p:sp>
        <p:nvSpPr>
          <p:cNvPr id="9" name="Callout: Line 8">
            <a:extLst>
              <a:ext uri="{FF2B5EF4-FFF2-40B4-BE49-F238E27FC236}">
                <a16:creationId xmlns:a16="http://schemas.microsoft.com/office/drawing/2014/main" xmlns="" id="{90EBC007-E9F1-4997-A545-F71CB32069E5}"/>
              </a:ext>
            </a:extLst>
          </p:cNvPr>
          <p:cNvSpPr/>
          <p:nvPr/>
        </p:nvSpPr>
        <p:spPr>
          <a:xfrm>
            <a:off x="1321192" y="5251849"/>
            <a:ext cx="1788447" cy="543409"/>
          </a:xfrm>
          <a:prstGeom prst="borderCallout1">
            <a:avLst>
              <a:gd name="adj1" fmla="val -5443"/>
              <a:gd name="adj2" fmla="val 43552"/>
              <a:gd name="adj3" fmla="val -193734"/>
              <a:gd name="adj4" fmla="val 836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el </a:t>
            </a:r>
            <a:r>
              <a:rPr lang="en-US" altLang="en-US" sz="1600" dirty="0" err="1">
                <a:solidFill>
                  <a:schemeClr val="tx1"/>
                </a:solidFill>
              </a:rPr>
              <a:t>archivo</a:t>
            </a:r>
            <a:r>
              <a:rPr lang="en-US" altLang="en-US" sz="1600" dirty="0">
                <a:solidFill>
                  <a:schemeClr val="tx1"/>
                </a:solidFill>
              </a:rPr>
              <a:t> </a:t>
            </a:r>
            <a:r>
              <a:rPr lang="en-US" altLang="en-US" sz="1600" b="1" dirty="0">
                <a:solidFill>
                  <a:schemeClr val="tx1"/>
                </a:solidFill>
              </a:rPr>
              <a:t>index.html</a:t>
            </a:r>
          </a:p>
        </p:txBody>
      </p:sp>
      <p:sp>
        <p:nvSpPr>
          <p:cNvPr id="10" name="Oval 9">
            <a:extLst>
              <a:ext uri="{FF2B5EF4-FFF2-40B4-BE49-F238E27FC236}">
                <a16:creationId xmlns:a16="http://schemas.microsoft.com/office/drawing/2014/main" xmlns="" id="{180D21B2-D635-4C57-9044-54B45563875C}"/>
              </a:ext>
            </a:extLst>
          </p:cNvPr>
          <p:cNvSpPr/>
          <p:nvPr/>
        </p:nvSpPr>
        <p:spPr>
          <a:xfrm>
            <a:off x="2858252" y="2397717"/>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1</a:t>
            </a:r>
          </a:p>
        </p:txBody>
      </p:sp>
      <p:pic>
        <p:nvPicPr>
          <p:cNvPr id="12" name="Picture 11">
            <a:extLst>
              <a:ext uri="{FF2B5EF4-FFF2-40B4-BE49-F238E27FC236}">
                <a16:creationId xmlns:a16="http://schemas.microsoft.com/office/drawing/2014/main" xmlns="" id="{E28388BD-5658-47E0-B8B2-BA2D9EA579B7}"/>
              </a:ext>
            </a:extLst>
          </p:cNvPr>
          <p:cNvPicPr>
            <a:picLocks noChangeAspect="1"/>
          </p:cNvPicPr>
          <p:nvPr/>
        </p:nvPicPr>
        <p:blipFill>
          <a:blip r:embed="rId3"/>
          <a:stretch>
            <a:fillRect/>
          </a:stretch>
        </p:blipFill>
        <p:spPr>
          <a:xfrm>
            <a:off x="3359021" y="2207084"/>
            <a:ext cx="8632088" cy="4650915"/>
          </a:xfrm>
          <a:prstGeom prst="rect">
            <a:avLst/>
          </a:prstGeom>
        </p:spPr>
      </p:pic>
      <p:sp>
        <p:nvSpPr>
          <p:cNvPr id="13" name="Callout: Line 12">
            <a:extLst>
              <a:ext uri="{FF2B5EF4-FFF2-40B4-BE49-F238E27FC236}">
                <a16:creationId xmlns:a16="http://schemas.microsoft.com/office/drawing/2014/main" xmlns="" id="{4D7E10EA-EC4E-42DA-87B5-24E369A8B103}"/>
              </a:ext>
            </a:extLst>
          </p:cNvPr>
          <p:cNvSpPr/>
          <p:nvPr/>
        </p:nvSpPr>
        <p:spPr>
          <a:xfrm>
            <a:off x="8434874" y="2275876"/>
            <a:ext cx="3303674" cy="623763"/>
          </a:xfrm>
          <a:prstGeom prst="borderCallout1">
            <a:avLst>
              <a:gd name="adj1" fmla="val 106541"/>
              <a:gd name="adj2" fmla="val 41785"/>
              <a:gd name="adj3" fmla="val 151381"/>
              <a:gd name="adj4" fmla="val 9471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Copiamos</a:t>
            </a:r>
            <a:r>
              <a:rPr lang="en-US" altLang="en-US" sz="1600" dirty="0">
                <a:solidFill>
                  <a:schemeClr val="tx1"/>
                </a:solidFill>
              </a:rPr>
              <a:t> </a:t>
            </a:r>
            <a:r>
              <a:rPr lang="en-US" altLang="en-US" sz="1600" dirty="0" err="1">
                <a:solidFill>
                  <a:schemeClr val="tx1"/>
                </a:solidFill>
              </a:rPr>
              <a:t>este</a:t>
            </a:r>
            <a:r>
              <a:rPr lang="en-US" altLang="en-US" sz="1600" dirty="0">
                <a:solidFill>
                  <a:schemeClr val="tx1"/>
                </a:solidFill>
              </a:rPr>
              <a:t> </a:t>
            </a:r>
            <a:r>
              <a:rPr lang="en-US" altLang="en-US" sz="1600" dirty="0" err="1">
                <a:solidFill>
                  <a:schemeClr val="tx1"/>
                </a:solidFill>
              </a:rPr>
              <a:t>contenido</a:t>
            </a:r>
            <a:r>
              <a:rPr lang="en-US" altLang="en-US" sz="1600" dirty="0">
                <a:solidFill>
                  <a:schemeClr val="tx1"/>
                </a:solidFill>
              </a:rPr>
              <a:t> y lo </a:t>
            </a:r>
            <a:r>
              <a:rPr lang="en-US" altLang="en-US" sz="1600" dirty="0" err="1">
                <a:solidFill>
                  <a:schemeClr val="tx1"/>
                </a:solidFill>
              </a:rPr>
              <a:t>pegamos</a:t>
            </a:r>
            <a:r>
              <a:rPr lang="en-US" altLang="en-US" sz="1600" dirty="0">
                <a:solidFill>
                  <a:schemeClr val="tx1"/>
                </a:solidFill>
              </a:rPr>
              <a:t> dentro del </a:t>
            </a:r>
            <a:r>
              <a:rPr lang="en-US" altLang="en-US" sz="1600" dirty="0" err="1">
                <a:solidFill>
                  <a:schemeClr val="tx1"/>
                </a:solidFill>
              </a:rPr>
              <a:t>segmento</a:t>
            </a:r>
            <a:r>
              <a:rPr lang="en-US" altLang="en-US" sz="1600" dirty="0">
                <a:solidFill>
                  <a:schemeClr val="tx1"/>
                </a:solidFill>
              </a:rPr>
              <a:t> </a:t>
            </a:r>
            <a:r>
              <a:rPr lang="en-US" altLang="en-US" sz="1600" b="1" dirty="0">
                <a:solidFill>
                  <a:schemeClr val="tx1"/>
                </a:solidFill>
              </a:rPr>
              <a:t>head</a:t>
            </a:r>
          </a:p>
        </p:txBody>
      </p:sp>
      <p:sp>
        <p:nvSpPr>
          <p:cNvPr id="14" name="Callout: Line 13">
            <a:extLst>
              <a:ext uri="{FF2B5EF4-FFF2-40B4-BE49-F238E27FC236}">
                <a16:creationId xmlns:a16="http://schemas.microsoft.com/office/drawing/2014/main" xmlns="" id="{CA6F1B11-CD19-47D4-A098-D0EE47E25ACE}"/>
              </a:ext>
            </a:extLst>
          </p:cNvPr>
          <p:cNvSpPr/>
          <p:nvPr/>
        </p:nvSpPr>
        <p:spPr>
          <a:xfrm>
            <a:off x="8434874" y="4939967"/>
            <a:ext cx="3303674" cy="623763"/>
          </a:xfrm>
          <a:prstGeom prst="borderCallout1">
            <a:avLst>
              <a:gd name="adj1" fmla="val 106541"/>
              <a:gd name="adj2" fmla="val 41785"/>
              <a:gd name="adj3" fmla="val 151381"/>
              <a:gd name="adj4" fmla="val 9471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Copiamos</a:t>
            </a:r>
            <a:r>
              <a:rPr lang="en-US" altLang="en-US" sz="1600" dirty="0">
                <a:solidFill>
                  <a:schemeClr val="tx1"/>
                </a:solidFill>
              </a:rPr>
              <a:t> </a:t>
            </a:r>
            <a:r>
              <a:rPr lang="en-US" altLang="en-US" sz="1600" dirty="0" err="1">
                <a:solidFill>
                  <a:schemeClr val="tx1"/>
                </a:solidFill>
              </a:rPr>
              <a:t>este</a:t>
            </a:r>
            <a:r>
              <a:rPr lang="en-US" altLang="en-US" sz="1600" dirty="0">
                <a:solidFill>
                  <a:schemeClr val="tx1"/>
                </a:solidFill>
              </a:rPr>
              <a:t> </a:t>
            </a:r>
            <a:r>
              <a:rPr lang="en-US" altLang="en-US" sz="1600" dirty="0" err="1">
                <a:solidFill>
                  <a:schemeClr val="tx1"/>
                </a:solidFill>
              </a:rPr>
              <a:t>contenido</a:t>
            </a:r>
            <a:r>
              <a:rPr lang="en-US" altLang="en-US" sz="1600" dirty="0">
                <a:solidFill>
                  <a:schemeClr val="tx1"/>
                </a:solidFill>
              </a:rPr>
              <a:t> y lo </a:t>
            </a:r>
            <a:r>
              <a:rPr lang="en-US" altLang="en-US" sz="1600" dirty="0" err="1">
                <a:solidFill>
                  <a:schemeClr val="tx1"/>
                </a:solidFill>
              </a:rPr>
              <a:t>pegamos</a:t>
            </a:r>
            <a:r>
              <a:rPr lang="en-US" altLang="en-US" sz="1600" dirty="0">
                <a:solidFill>
                  <a:schemeClr val="tx1"/>
                </a:solidFill>
              </a:rPr>
              <a:t> antes del </a:t>
            </a:r>
            <a:r>
              <a:rPr lang="en-US" altLang="en-US" sz="1600" b="1" dirty="0">
                <a:solidFill>
                  <a:schemeClr val="tx1"/>
                </a:solidFill>
              </a:rPr>
              <a:t>&lt;/body&gt;</a:t>
            </a:r>
          </a:p>
        </p:txBody>
      </p:sp>
      <p:sp>
        <p:nvSpPr>
          <p:cNvPr id="15" name="Oval 14">
            <a:extLst>
              <a:ext uri="{FF2B5EF4-FFF2-40B4-BE49-F238E27FC236}">
                <a16:creationId xmlns:a16="http://schemas.microsoft.com/office/drawing/2014/main" xmlns="" id="{B04AFCCF-12E5-4AAC-9605-3BF65D1FC0B1}"/>
              </a:ext>
            </a:extLst>
          </p:cNvPr>
          <p:cNvSpPr/>
          <p:nvPr/>
        </p:nvSpPr>
        <p:spPr>
          <a:xfrm>
            <a:off x="4037020" y="2330472"/>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2</a:t>
            </a:r>
          </a:p>
        </p:txBody>
      </p:sp>
      <p:sp>
        <p:nvSpPr>
          <p:cNvPr id="16" name="Oval 15">
            <a:extLst>
              <a:ext uri="{FF2B5EF4-FFF2-40B4-BE49-F238E27FC236}">
                <a16:creationId xmlns:a16="http://schemas.microsoft.com/office/drawing/2014/main" xmlns="" id="{7DAF3670-3F55-4B27-8CFA-53D76CA1699A}"/>
              </a:ext>
            </a:extLst>
          </p:cNvPr>
          <p:cNvSpPr/>
          <p:nvPr/>
        </p:nvSpPr>
        <p:spPr>
          <a:xfrm>
            <a:off x="4037020" y="4175828"/>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289171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08053C9-AA21-4B25-AF58-4F35E18558A7}"/>
              </a:ext>
            </a:extLst>
          </p:cNvPr>
          <p:cNvPicPr>
            <a:picLocks noChangeAspect="1"/>
          </p:cNvPicPr>
          <p:nvPr/>
        </p:nvPicPr>
        <p:blipFill>
          <a:blip r:embed="rId2"/>
          <a:stretch>
            <a:fillRect/>
          </a:stretch>
        </p:blipFill>
        <p:spPr>
          <a:xfrm>
            <a:off x="216822" y="773084"/>
            <a:ext cx="7685120" cy="5037512"/>
          </a:xfrm>
          <a:prstGeom prst="rect">
            <a:avLst/>
          </a:prstGeom>
        </p:spPr>
      </p:pic>
      <p:sp>
        <p:nvSpPr>
          <p:cNvPr id="4" name="Rectangle 3">
            <a:extLst>
              <a:ext uri="{FF2B5EF4-FFF2-40B4-BE49-F238E27FC236}">
                <a16:creationId xmlns:a16="http://schemas.microsoft.com/office/drawing/2014/main" xmlns="" id="{654A4745-F39A-4DE4-AB34-BEA3A4C2A5FB}"/>
              </a:ext>
            </a:extLst>
          </p:cNvPr>
          <p:cNvSpPr/>
          <p:nvPr/>
        </p:nvSpPr>
        <p:spPr>
          <a:xfrm>
            <a:off x="847898" y="2502132"/>
            <a:ext cx="7007629" cy="7523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Rectangle 4">
            <a:extLst>
              <a:ext uri="{FF2B5EF4-FFF2-40B4-BE49-F238E27FC236}">
                <a16:creationId xmlns:a16="http://schemas.microsoft.com/office/drawing/2014/main" xmlns="" id="{E6FF8F78-AD91-4504-9018-6D16EB156CBC}"/>
              </a:ext>
            </a:extLst>
          </p:cNvPr>
          <p:cNvSpPr/>
          <p:nvPr/>
        </p:nvSpPr>
        <p:spPr>
          <a:xfrm>
            <a:off x="831273" y="4085704"/>
            <a:ext cx="7007629" cy="1305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Title 5">
            <a:extLst>
              <a:ext uri="{FF2B5EF4-FFF2-40B4-BE49-F238E27FC236}">
                <a16:creationId xmlns:a16="http://schemas.microsoft.com/office/drawing/2014/main" xmlns="" id="{5584B4C2-E5E5-4D68-937D-B39AB1C94B62}"/>
              </a:ext>
            </a:extLst>
          </p:cNvPr>
          <p:cNvSpPr>
            <a:spLocks noGrp="1"/>
          </p:cNvSpPr>
          <p:nvPr>
            <p:ph type="title"/>
          </p:nvPr>
        </p:nvSpPr>
        <p:spPr>
          <a:xfrm>
            <a:off x="216822" y="57618"/>
            <a:ext cx="10515600" cy="890034"/>
          </a:xfrm>
        </p:spPr>
        <p:txBody>
          <a:bodyPr/>
          <a:lstStyle/>
          <a:p>
            <a:r>
              <a:rPr lang="es-HN" dirty="0"/>
              <a:t>Archivo Índex ya modificado</a:t>
            </a:r>
          </a:p>
        </p:txBody>
      </p:sp>
      <p:sp>
        <p:nvSpPr>
          <p:cNvPr id="8" name="Callout: Line 7">
            <a:extLst>
              <a:ext uri="{FF2B5EF4-FFF2-40B4-BE49-F238E27FC236}">
                <a16:creationId xmlns:a16="http://schemas.microsoft.com/office/drawing/2014/main" xmlns="" id="{B1334D1E-6605-462E-834D-C5B9F9F31116}"/>
              </a:ext>
            </a:extLst>
          </p:cNvPr>
          <p:cNvSpPr/>
          <p:nvPr/>
        </p:nvSpPr>
        <p:spPr>
          <a:xfrm>
            <a:off x="8475520" y="1733470"/>
            <a:ext cx="3303674" cy="783208"/>
          </a:xfrm>
          <a:prstGeom prst="borderCallout1">
            <a:avLst>
              <a:gd name="adj1" fmla="val 106541"/>
              <a:gd name="adj2" fmla="val 41785"/>
              <a:gd name="adj3" fmla="val 169272"/>
              <a:gd name="adj4" fmla="val -6909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Este link se utiliza para poder Agregar </a:t>
            </a:r>
            <a:r>
              <a:rPr lang="en-US" altLang="en-US" sz="1600" dirty="0" err="1">
                <a:solidFill>
                  <a:schemeClr val="tx1"/>
                </a:solidFill>
              </a:rPr>
              <a:t>iconos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nuestra</a:t>
            </a:r>
            <a:r>
              <a:rPr lang="en-US" altLang="en-US" sz="1600" dirty="0">
                <a:solidFill>
                  <a:schemeClr val="tx1"/>
                </a:solidFill>
              </a:rPr>
              <a:t> aplicacion. Entre a</a:t>
            </a:r>
          </a:p>
          <a:p>
            <a:r>
              <a:rPr lang="en-US" altLang="en-US" sz="1600" b="1" dirty="0">
                <a:solidFill>
                  <a:schemeClr val="tx1"/>
                </a:solidFill>
              </a:rPr>
              <a:t>https://fontawesome.com/start</a:t>
            </a:r>
          </a:p>
        </p:txBody>
      </p:sp>
      <p:pic>
        <p:nvPicPr>
          <p:cNvPr id="9" name="Picture 8">
            <a:extLst>
              <a:ext uri="{FF2B5EF4-FFF2-40B4-BE49-F238E27FC236}">
                <a16:creationId xmlns:a16="http://schemas.microsoft.com/office/drawing/2014/main" xmlns="" id="{21EA329C-878A-4628-942D-608E450B0D93}"/>
              </a:ext>
            </a:extLst>
          </p:cNvPr>
          <p:cNvPicPr>
            <a:picLocks noChangeAspect="1"/>
          </p:cNvPicPr>
          <p:nvPr/>
        </p:nvPicPr>
        <p:blipFill>
          <a:blip r:embed="rId3"/>
          <a:stretch>
            <a:fillRect/>
          </a:stretch>
        </p:blipFill>
        <p:spPr>
          <a:xfrm>
            <a:off x="3699164" y="5890511"/>
            <a:ext cx="8312727" cy="967489"/>
          </a:xfrm>
          <a:prstGeom prst="rect">
            <a:avLst/>
          </a:prstGeom>
        </p:spPr>
      </p:pic>
      <p:sp>
        <p:nvSpPr>
          <p:cNvPr id="10" name="Callout: Line 9">
            <a:extLst>
              <a:ext uri="{FF2B5EF4-FFF2-40B4-BE49-F238E27FC236}">
                <a16:creationId xmlns:a16="http://schemas.microsoft.com/office/drawing/2014/main" xmlns="" id="{49CDED31-7C1B-453D-AF0C-FF2454A2771F}"/>
              </a:ext>
            </a:extLst>
          </p:cNvPr>
          <p:cNvSpPr/>
          <p:nvPr/>
        </p:nvSpPr>
        <p:spPr>
          <a:xfrm>
            <a:off x="8220596" y="4999198"/>
            <a:ext cx="3303674" cy="783208"/>
          </a:xfrm>
          <a:prstGeom prst="borderCallout1">
            <a:avLst>
              <a:gd name="adj1" fmla="val 106541"/>
              <a:gd name="adj2" fmla="val 41785"/>
              <a:gd name="adj3" fmla="val 206420"/>
              <a:gd name="adj4" fmla="val 10804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Presione</a:t>
            </a:r>
            <a:r>
              <a:rPr lang="en-US" altLang="en-US" sz="1600" dirty="0">
                <a:solidFill>
                  <a:schemeClr val="tx1"/>
                </a:solidFill>
              </a:rPr>
              <a:t> el </a:t>
            </a:r>
            <a:r>
              <a:rPr lang="en-US" altLang="en-US" sz="1600" dirty="0" err="1">
                <a:solidFill>
                  <a:schemeClr val="tx1"/>
                </a:solidFill>
              </a:rPr>
              <a:t>boton</a:t>
            </a:r>
            <a:r>
              <a:rPr lang="en-US" altLang="en-US" sz="1600" dirty="0">
                <a:solidFill>
                  <a:schemeClr val="tx1"/>
                </a:solidFill>
              </a:rPr>
              <a:t> de </a:t>
            </a:r>
            <a:r>
              <a:rPr lang="en-US" altLang="en-US" sz="1600" dirty="0" err="1">
                <a:solidFill>
                  <a:schemeClr val="tx1"/>
                </a:solidFill>
              </a:rPr>
              <a:t>copiado</a:t>
            </a:r>
            <a:r>
              <a:rPr lang="en-US" altLang="en-US" sz="1600" dirty="0">
                <a:solidFill>
                  <a:schemeClr val="tx1"/>
                </a:solidFill>
              </a:rPr>
              <a:t> y lo </a:t>
            </a:r>
            <a:r>
              <a:rPr lang="en-US" altLang="en-US" sz="1600" dirty="0" err="1">
                <a:solidFill>
                  <a:schemeClr val="tx1"/>
                </a:solidFill>
              </a:rPr>
              <a:t>pega</a:t>
            </a:r>
            <a:r>
              <a:rPr lang="en-US" altLang="en-US" sz="1600" dirty="0">
                <a:solidFill>
                  <a:schemeClr val="tx1"/>
                </a:solidFill>
              </a:rPr>
              <a:t> antes del </a:t>
            </a:r>
            <a:r>
              <a:rPr lang="en-US" altLang="en-US" sz="1600" b="1" dirty="0">
                <a:solidFill>
                  <a:schemeClr val="tx1"/>
                </a:solidFill>
              </a:rPr>
              <a:t>&lt;/head&gt;</a:t>
            </a:r>
            <a:r>
              <a:rPr lang="en-US" altLang="en-US" sz="1600" dirty="0">
                <a:solidFill>
                  <a:schemeClr val="tx1"/>
                </a:solidFill>
              </a:rPr>
              <a:t> </a:t>
            </a:r>
            <a:r>
              <a:rPr lang="en-US" altLang="en-US" sz="1600" dirty="0" err="1">
                <a:solidFill>
                  <a:schemeClr val="tx1"/>
                </a:solidFill>
              </a:rPr>
              <a:t>asi</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lo </a:t>
            </a:r>
            <a:r>
              <a:rPr lang="en-US" altLang="en-US" sz="1600" dirty="0" err="1">
                <a:solidFill>
                  <a:schemeClr val="tx1"/>
                </a:solidFill>
              </a:rPr>
              <a:t>muestra</a:t>
            </a:r>
            <a:r>
              <a:rPr lang="en-US" altLang="en-US" sz="1600" dirty="0">
                <a:solidFill>
                  <a:schemeClr val="tx1"/>
                </a:solidFill>
              </a:rPr>
              <a:t> la imagen anterior.</a:t>
            </a:r>
            <a:endParaRPr lang="en-US" altLang="en-US" sz="1600" b="1" dirty="0">
              <a:solidFill>
                <a:schemeClr val="tx1"/>
              </a:solidFill>
            </a:endParaRPr>
          </a:p>
        </p:txBody>
      </p:sp>
    </p:spTree>
    <p:extLst>
      <p:ext uri="{BB962C8B-B14F-4D97-AF65-F5344CB8AC3E}">
        <p14:creationId xmlns:p14="http://schemas.microsoft.com/office/powerpoint/2010/main" val="2748581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EEC2F7E-6398-494D-B0AB-85251180CC4C}"/>
              </a:ext>
            </a:extLst>
          </p:cNvPr>
          <p:cNvPicPr>
            <a:picLocks noChangeAspect="1"/>
          </p:cNvPicPr>
          <p:nvPr/>
        </p:nvPicPr>
        <p:blipFill>
          <a:blip r:embed="rId2"/>
          <a:stretch>
            <a:fillRect/>
          </a:stretch>
        </p:blipFill>
        <p:spPr>
          <a:xfrm>
            <a:off x="5835535" y="1217332"/>
            <a:ext cx="6155573" cy="5252234"/>
          </a:xfrm>
          <a:prstGeom prst="rect">
            <a:avLst/>
          </a:prstGeom>
        </p:spPr>
      </p:pic>
      <p:sp>
        <p:nvSpPr>
          <p:cNvPr id="4" name="Rectangle 3">
            <a:extLst>
              <a:ext uri="{FF2B5EF4-FFF2-40B4-BE49-F238E27FC236}">
                <a16:creationId xmlns:a16="http://schemas.microsoft.com/office/drawing/2014/main" xmlns="" id="{25D2F01D-E141-4CD1-B6AD-ADB3034B7FE8}"/>
              </a:ext>
            </a:extLst>
          </p:cNvPr>
          <p:cNvSpPr/>
          <p:nvPr/>
        </p:nvSpPr>
        <p:spPr>
          <a:xfrm>
            <a:off x="200891" y="206174"/>
            <a:ext cx="11790217" cy="646331"/>
          </a:xfrm>
          <a:prstGeom prst="rect">
            <a:avLst/>
          </a:prstGeom>
        </p:spPr>
        <p:txBody>
          <a:bodyPr wrap="square">
            <a:spAutoFit/>
          </a:bodyPr>
          <a:lstStyle/>
          <a:p>
            <a:r>
              <a:rPr lang="en-US" altLang="en-US" dirty="0"/>
              <a:t>Al </a:t>
            </a:r>
            <a:r>
              <a:rPr lang="en-US" altLang="en-US" dirty="0" err="1"/>
              <a:t>correr</a:t>
            </a:r>
            <a:r>
              <a:rPr lang="en-US" altLang="en-US" dirty="0"/>
              <a:t> </a:t>
            </a:r>
            <a:r>
              <a:rPr lang="en-US" altLang="en-US" dirty="0" err="1"/>
              <a:t>nuevamente</a:t>
            </a:r>
            <a:r>
              <a:rPr lang="en-US" altLang="en-US" dirty="0"/>
              <a:t> la aplicacion, </a:t>
            </a:r>
            <a:r>
              <a:rPr lang="en-US" altLang="en-US" dirty="0" err="1"/>
              <a:t>notaremos</a:t>
            </a:r>
            <a:r>
              <a:rPr lang="en-US" altLang="en-US" dirty="0"/>
              <a:t> que el </a:t>
            </a:r>
            <a:r>
              <a:rPr lang="en-US" altLang="en-US" dirty="0" err="1"/>
              <a:t>aspecto</a:t>
            </a:r>
            <a:r>
              <a:rPr lang="en-US" altLang="en-US" dirty="0"/>
              <a:t> ha </a:t>
            </a:r>
            <a:r>
              <a:rPr lang="en-US" altLang="en-US" dirty="0" err="1"/>
              <a:t>cambiado</a:t>
            </a:r>
            <a:r>
              <a:rPr lang="en-US" altLang="en-US" dirty="0"/>
              <a:t>, </a:t>
            </a:r>
            <a:r>
              <a:rPr lang="en-US" altLang="en-US" dirty="0" err="1"/>
              <a:t>esto</a:t>
            </a:r>
            <a:r>
              <a:rPr lang="en-US" altLang="en-US" dirty="0"/>
              <a:t> </a:t>
            </a:r>
            <a:r>
              <a:rPr lang="en-US" altLang="en-US" dirty="0" err="1"/>
              <a:t>indica</a:t>
            </a:r>
            <a:r>
              <a:rPr lang="en-US" altLang="en-US" dirty="0"/>
              <a:t> que bootstrap esta </a:t>
            </a:r>
            <a:r>
              <a:rPr lang="en-US" altLang="en-US" dirty="0" err="1"/>
              <a:t>configurado</a:t>
            </a:r>
            <a:r>
              <a:rPr lang="en-US" altLang="en-US" dirty="0"/>
              <a:t> </a:t>
            </a:r>
            <a:r>
              <a:rPr lang="en-US" altLang="en-US" dirty="0" err="1"/>
              <a:t>correctamente</a:t>
            </a:r>
            <a:r>
              <a:rPr lang="en-US" altLang="en-US" dirty="0"/>
              <a:t>.</a:t>
            </a:r>
            <a:endParaRPr lang="en-US" altLang="en-US" b="1" dirty="0"/>
          </a:p>
        </p:txBody>
      </p:sp>
      <p:pic>
        <p:nvPicPr>
          <p:cNvPr id="5" name="Picture 4">
            <a:extLst>
              <a:ext uri="{FF2B5EF4-FFF2-40B4-BE49-F238E27FC236}">
                <a16:creationId xmlns:a16="http://schemas.microsoft.com/office/drawing/2014/main" xmlns="" id="{C70150CF-5920-4B43-A665-8D1385361F12}"/>
              </a:ext>
            </a:extLst>
          </p:cNvPr>
          <p:cNvPicPr>
            <a:picLocks noChangeAspect="1"/>
          </p:cNvPicPr>
          <p:nvPr/>
        </p:nvPicPr>
        <p:blipFill>
          <a:blip r:embed="rId3"/>
          <a:stretch>
            <a:fillRect/>
          </a:stretch>
        </p:blipFill>
        <p:spPr>
          <a:xfrm>
            <a:off x="200891" y="1217332"/>
            <a:ext cx="5243945" cy="5252234"/>
          </a:xfrm>
          <a:prstGeom prst="rect">
            <a:avLst/>
          </a:prstGeom>
        </p:spPr>
      </p:pic>
    </p:spTree>
    <p:extLst>
      <p:ext uri="{BB962C8B-B14F-4D97-AF65-F5344CB8AC3E}">
        <p14:creationId xmlns:p14="http://schemas.microsoft.com/office/powerpoint/2010/main" val="1755255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9AFFBB0F-005C-4929-A265-2422DFD74F22}"/>
              </a:ext>
            </a:extLst>
          </p:cNvPr>
          <p:cNvPicPr>
            <a:picLocks noChangeAspect="1"/>
          </p:cNvPicPr>
          <p:nvPr/>
        </p:nvPicPr>
        <p:blipFill>
          <a:blip r:embed="rId2"/>
          <a:stretch>
            <a:fillRect/>
          </a:stretch>
        </p:blipFill>
        <p:spPr>
          <a:xfrm>
            <a:off x="4630189" y="2093730"/>
            <a:ext cx="7477297" cy="1922646"/>
          </a:xfrm>
          <a:prstGeom prst="rect">
            <a:avLst/>
          </a:prstGeom>
        </p:spPr>
      </p:pic>
      <p:sp>
        <p:nvSpPr>
          <p:cNvPr id="2" name="Title 1">
            <a:extLst>
              <a:ext uri="{FF2B5EF4-FFF2-40B4-BE49-F238E27FC236}">
                <a16:creationId xmlns:a16="http://schemas.microsoft.com/office/drawing/2014/main" xmlns="" id="{ADAD174B-EA5D-40B8-8CDE-A1909D9FEA43}"/>
              </a:ext>
            </a:extLst>
          </p:cNvPr>
          <p:cNvSpPr>
            <a:spLocks noGrp="1"/>
          </p:cNvSpPr>
          <p:nvPr>
            <p:ph type="title"/>
          </p:nvPr>
        </p:nvSpPr>
        <p:spPr>
          <a:xfrm>
            <a:off x="339437" y="90806"/>
            <a:ext cx="10515600" cy="624090"/>
          </a:xfrm>
        </p:spPr>
        <p:txBody>
          <a:bodyPr>
            <a:normAutofit fontScale="90000"/>
          </a:bodyPr>
          <a:lstStyle/>
          <a:p>
            <a:r>
              <a:rPr lang="es-HN" dirty="0"/>
              <a:t>Modificando componente Estudiantes</a:t>
            </a:r>
          </a:p>
        </p:txBody>
      </p:sp>
      <p:sp>
        <p:nvSpPr>
          <p:cNvPr id="3" name="Rectangle 2">
            <a:extLst>
              <a:ext uri="{FF2B5EF4-FFF2-40B4-BE49-F238E27FC236}">
                <a16:creationId xmlns:a16="http://schemas.microsoft.com/office/drawing/2014/main" xmlns="" id="{77C89100-FE2F-4219-9745-3303BC533110}"/>
              </a:ext>
            </a:extLst>
          </p:cNvPr>
          <p:cNvSpPr/>
          <p:nvPr/>
        </p:nvSpPr>
        <p:spPr>
          <a:xfrm>
            <a:off x="200891" y="634276"/>
            <a:ext cx="11790217" cy="369332"/>
          </a:xfrm>
          <a:prstGeom prst="rect">
            <a:avLst/>
          </a:prstGeom>
        </p:spPr>
        <p:txBody>
          <a:bodyPr wrap="square">
            <a:spAutoFit/>
          </a:bodyPr>
          <a:lstStyle/>
          <a:p>
            <a:r>
              <a:rPr lang="en-US" altLang="en-US" dirty="0"/>
              <a:t>Lo primero que </a:t>
            </a:r>
            <a:r>
              <a:rPr lang="en-US" altLang="en-US" dirty="0" err="1"/>
              <a:t>vamos</a:t>
            </a:r>
            <a:r>
              <a:rPr lang="en-US" altLang="en-US" dirty="0"/>
              <a:t> hacer es </a:t>
            </a:r>
            <a:r>
              <a:rPr lang="en-US" altLang="en-US" dirty="0" err="1"/>
              <a:t>configurarlo</a:t>
            </a:r>
            <a:r>
              <a:rPr lang="en-US" altLang="en-US" dirty="0"/>
              <a:t> </a:t>
            </a:r>
            <a:r>
              <a:rPr lang="en-US" altLang="en-US" dirty="0" err="1"/>
              <a:t>en</a:t>
            </a:r>
            <a:r>
              <a:rPr lang="en-US" altLang="en-US" dirty="0"/>
              <a:t> las </a:t>
            </a:r>
            <a:r>
              <a:rPr lang="en-US" altLang="en-US" dirty="0" err="1"/>
              <a:t>rutas</a:t>
            </a:r>
            <a:r>
              <a:rPr lang="en-US" altLang="en-US" dirty="0"/>
              <a:t> de la aplicacion para poder </a:t>
            </a:r>
            <a:r>
              <a:rPr lang="en-US" altLang="en-US" dirty="0" err="1"/>
              <a:t>navegar</a:t>
            </a:r>
            <a:r>
              <a:rPr lang="en-US" altLang="en-US" dirty="0"/>
              <a:t> al componente.</a:t>
            </a:r>
          </a:p>
        </p:txBody>
      </p:sp>
      <p:pic>
        <p:nvPicPr>
          <p:cNvPr id="4" name="Picture 3">
            <a:extLst>
              <a:ext uri="{FF2B5EF4-FFF2-40B4-BE49-F238E27FC236}">
                <a16:creationId xmlns:a16="http://schemas.microsoft.com/office/drawing/2014/main" xmlns="" id="{209316BE-CF00-4190-8089-FBBF291A3F74}"/>
              </a:ext>
            </a:extLst>
          </p:cNvPr>
          <p:cNvPicPr>
            <a:picLocks noChangeAspect="1"/>
          </p:cNvPicPr>
          <p:nvPr/>
        </p:nvPicPr>
        <p:blipFill>
          <a:blip r:embed="rId3"/>
          <a:stretch>
            <a:fillRect/>
          </a:stretch>
        </p:blipFill>
        <p:spPr>
          <a:xfrm>
            <a:off x="339437" y="1003608"/>
            <a:ext cx="3009900" cy="1457325"/>
          </a:xfrm>
          <a:prstGeom prst="rect">
            <a:avLst/>
          </a:prstGeom>
        </p:spPr>
      </p:pic>
      <p:sp>
        <p:nvSpPr>
          <p:cNvPr id="5" name="Callout: Line 4">
            <a:extLst>
              <a:ext uri="{FF2B5EF4-FFF2-40B4-BE49-F238E27FC236}">
                <a16:creationId xmlns:a16="http://schemas.microsoft.com/office/drawing/2014/main" xmlns="" id="{E6741599-D1D7-46F2-8D1F-2029170E2016}"/>
              </a:ext>
            </a:extLst>
          </p:cNvPr>
          <p:cNvSpPr/>
          <p:nvPr/>
        </p:nvSpPr>
        <p:spPr>
          <a:xfrm>
            <a:off x="3571011" y="1155474"/>
            <a:ext cx="2813164" cy="369332"/>
          </a:xfrm>
          <a:prstGeom prst="borderCallout1">
            <a:avLst>
              <a:gd name="adj1" fmla="val 106541"/>
              <a:gd name="adj2" fmla="val 41785"/>
              <a:gd name="adj3" fmla="val 214287"/>
              <a:gd name="adj4" fmla="val -4456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app-</a:t>
            </a:r>
            <a:r>
              <a:rPr lang="en-US" altLang="en-US" sz="1600" dirty="0" err="1">
                <a:solidFill>
                  <a:schemeClr val="tx1"/>
                </a:solidFill>
              </a:rPr>
              <a:t>routing.module.ts</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281A7F46-0E18-47E0-9D75-FAA667F7DFD9}"/>
              </a:ext>
            </a:extLst>
          </p:cNvPr>
          <p:cNvSpPr/>
          <p:nvPr/>
        </p:nvSpPr>
        <p:spPr>
          <a:xfrm>
            <a:off x="8175916" y="1396192"/>
            <a:ext cx="2813164" cy="369332"/>
          </a:xfrm>
          <a:prstGeom prst="borderCallout1">
            <a:avLst>
              <a:gd name="adj1" fmla="val 106541"/>
              <a:gd name="adj2" fmla="val 41785"/>
              <a:gd name="adj3" fmla="val 214287"/>
              <a:gd name="adj4" fmla="val -4456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el componente</a:t>
            </a:r>
            <a:endParaRPr lang="en-US" altLang="en-US" sz="1600" b="1" dirty="0">
              <a:solidFill>
                <a:schemeClr val="tx1"/>
              </a:solidFill>
            </a:endParaRPr>
          </a:p>
        </p:txBody>
      </p:sp>
      <p:sp>
        <p:nvSpPr>
          <p:cNvPr id="8" name="Callout: Line 7">
            <a:extLst>
              <a:ext uri="{FF2B5EF4-FFF2-40B4-BE49-F238E27FC236}">
                <a16:creationId xmlns:a16="http://schemas.microsoft.com/office/drawing/2014/main" xmlns="" id="{04BDAC27-5469-4F20-93E9-3C845EF58259}"/>
              </a:ext>
            </a:extLst>
          </p:cNvPr>
          <p:cNvSpPr/>
          <p:nvPr/>
        </p:nvSpPr>
        <p:spPr>
          <a:xfrm>
            <a:off x="7410796" y="4097467"/>
            <a:ext cx="1764029" cy="369332"/>
          </a:xfrm>
          <a:prstGeom prst="borderCallout1">
            <a:avLst>
              <a:gd name="adj1" fmla="val -12748"/>
              <a:gd name="adj2" fmla="val 40371"/>
              <a:gd name="adj3" fmla="val -253867"/>
              <a:gd name="adj4" fmla="val -3850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Definimos</a:t>
            </a:r>
            <a:r>
              <a:rPr lang="en-US" altLang="en-US" sz="1600" dirty="0">
                <a:solidFill>
                  <a:schemeClr val="tx1"/>
                </a:solidFill>
              </a:rPr>
              <a:t> el path</a:t>
            </a:r>
            <a:endParaRPr lang="en-US" altLang="en-US" sz="1600" b="1" dirty="0">
              <a:solidFill>
                <a:schemeClr val="tx1"/>
              </a:solidFill>
            </a:endParaRPr>
          </a:p>
        </p:txBody>
      </p:sp>
      <p:pic>
        <p:nvPicPr>
          <p:cNvPr id="10" name="Picture 9">
            <a:extLst>
              <a:ext uri="{FF2B5EF4-FFF2-40B4-BE49-F238E27FC236}">
                <a16:creationId xmlns:a16="http://schemas.microsoft.com/office/drawing/2014/main" xmlns="" id="{5F6A73F9-3DCD-4EE3-9215-307DFC598961}"/>
              </a:ext>
            </a:extLst>
          </p:cNvPr>
          <p:cNvPicPr>
            <a:picLocks noChangeAspect="1"/>
          </p:cNvPicPr>
          <p:nvPr/>
        </p:nvPicPr>
        <p:blipFill>
          <a:blip r:embed="rId4"/>
          <a:stretch>
            <a:fillRect/>
          </a:stretch>
        </p:blipFill>
        <p:spPr>
          <a:xfrm>
            <a:off x="268434" y="2749645"/>
            <a:ext cx="4162250" cy="4011838"/>
          </a:xfrm>
          <a:prstGeom prst="rect">
            <a:avLst/>
          </a:prstGeom>
        </p:spPr>
      </p:pic>
      <p:sp>
        <p:nvSpPr>
          <p:cNvPr id="11" name="Callout: Line 10">
            <a:extLst>
              <a:ext uri="{FF2B5EF4-FFF2-40B4-BE49-F238E27FC236}">
                <a16:creationId xmlns:a16="http://schemas.microsoft.com/office/drawing/2014/main" xmlns="" id="{34650E48-712F-43AD-B10D-277A032B85C0}"/>
              </a:ext>
            </a:extLst>
          </p:cNvPr>
          <p:cNvSpPr/>
          <p:nvPr/>
        </p:nvSpPr>
        <p:spPr>
          <a:xfrm>
            <a:off x="3907676" y="4764271"/>
            <a:ext cx="3322320" cy="521198"/>
          </a:xfrm>
          <a:prstGeom prst="borderCallout1">
            <a:avLst>
              <a:gd name="adj1" fmla="val -12748"/>
              <a:gd name="adj2" fmla="val 40371"/>
              <a:gd name="adj3" fmla="val -307466"/>
              <a:gd name="adj4" fmla="val -5100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Probamos</a:t>
            </a:r>
            <a:r>
              <a:rPr lang="en-US" altLang="en-US" sz="1600" dirty="0">
                <a:solidFill>
                  <a:schemeClr val="tx1"/>
                </a:solidFill>
              </a:rPr>
              <a:t> </a:t>
            </a:r>
            <a:r>
              <a:rPr lang="en-US" altLang="en-US" sz="1600" dirty="0" err="1">
                <a:solidFill>
                  <a:schemeClr val="tx1"/>
                </a:solidFill>
              </a:rPr>
              <a:t>agregando</a:t>
            </a:r>
            <a:r>
              <a:rPr lang="en-US" altLang="en-US" sz="1600" dirty="0">
                <a:solidFill>
                  <a:schemeClr val="tx1"/>
                </a:solidFill>
              </a:rPr>
              <a:t> </a:t>
            </a:r>
            <a:r>
              <a:rPr lang="en-US" sz="1600" dirty="0">
                <a:hlinkClick r:id="rId5"/>
              </a:rPr>
              <a:t>http://localhost:4200/estudiantes</a:t>
            </a:r>
            <a:endParaRPr lang="en-US" altLang="en-US" sz="1600" b="1" dirty="0">
              <a:solidFill>
                <a:schemeClr val="tx1"/>
              </a:solidFill>
            </a:endParaRPr>
          </a:p>
        </p:txBody>
      </p:sp>
      <p:sp>
        <p:nvSpPr>
          <p:cNvPr id="12" name="Callout: Line 11">
            <a:extLst>
              <a:ext uri="{FF2B5EF4-FFF2-40B4-BE49-F238E27FC236}">
                <a16:creationId xmlns:a16="http://schemas.microsoft.com/office/drawing/2014/main" xmlns="" id="{6F5D785A-42B6-4DF5-ADA3-4D5D31B64F43}"/>
              </a:ext>
            </a:extLst>
          </p:cNvPr>
          <p:cNvSpPr/>
          <p:nvPr/>
        </p:nvSpPr>
        <p:spPr>
          <a:xfrm>
            <a:off x="6242858" y="5862719"/>
            <a:ext cx="2335877" cy="454953"/>
          </a:xfrm>
          <a:prstGeom prst="borderCallout1">
            <a:avLst>
              <a:gd name="adj1" fmla="val 59276"/>
              <a:gd name="adj2" fmla="val -1569"/>
              <a:gd name="adj3" fmla="val 168873"/>
              <a:gd name="adj4" fmla="val -21442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Muestra</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del componente</a:t>
            </a:r>
          </a:p>
        </p:txBody>
      </p:sp>
      <p:sp>
        <p:nvSpPr>
          <p:cNvPr id="13" name="Oval 12">
            <a:extLst>
              <a:ext uri="{FF2B5EF4-FFF2-40B4-BE49-F238E27FC236}">
                <a16:creationId xmlns:a16="http://schemas.microsoft.com/office/drawing/2014/main" xmlns="" id="{B16D91B4-ABC7-4039-A4C0-5E2AC4478394}"/>
              </a:ext>
            </a:extLst>
          </p:cNvPr>
          <p:cNvSpPr/>
          <p:nvPr/>
        </p:nvSpPr>
        <p:spPr>
          <a:xfrm>
            <a:off x="2625495" y="1023899"/>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1</a:t>
            </a:r>
          </a:p>
        </p:txBody>
      </p:sp>
      <p:sp>
        <p:nvSpPr>
          <p:cNvPr id="14" name="Oval 13">
            <a:extLst>
              <a:ext uri="{FF2B5EF4-FFF2-40B4-BE49-F238E27FC236}">
                <a16:creationId xmlns:a16="http://schemas.microsoft.com/office/drawing/2014/main" xmlns="" id="{BF01866C-4BC7-4791-88DD-32626E903A02}"/>
              </a:ext>
            </a:extLst>
          </p:cNvPr>
          <p:cNvSpPr/>
          <p:nvPr/>
        </p:nvSpPr>
        <p:spPr>
          <a:xfrm>
            <a:off x="11709919" y="3693655"/>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2</a:t>
            </a:r>
          </a:p>
        </p:txBody>
      </p:sp>
      <p:sp>
        <p:nvSpPr>
          <p:cNvPr id="15" name="Oval 14">
            <a:extLst>
              <a:ext uri="{FF2B5EF4-FFF2-40B4-BE49-F238E27FC236}">
                <a16:creationId xmlns:a16="http://schemas.microsoft.com/office/drawing/2014/main" xmlns="" id="{0435AF4B-6D24-492B-A19B-C4860EA65F46}"/>
              </a:ext>
            </a:extLst>
          </p:cNvPr>
          <p:cNvSpPr/>
          <p:nvPr/>
        </p:nvSpPr>
        <p:spPr>
          <a:xfrm>
            <a:off x="415693" y="4137556"/>
            <a:ext cx="323964" cy="234467"/>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2784797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5E9CC20-40E3-4CE7-91C3-10688BB2813D}"/>
              </a:ext>
            </a:extLst>
          </p:cNvPr>
          <p:cNvPicPr>
            <a:picLocks noChangeAspect="1"/>
          </p:cNvPicPr>
          <p:nvPr/>
        </p:nvPicPr>
        <p:blipFill>
          <a:blip r:embed="rId2"/>
          <a:stretch>
            <a:fillRect/>
          </a:stretch>
        </p:blipFill>
        <p:spPr>
          <a:xfrm>
            <a:off x="200891" y="931539"/>
            <a:ext cx="2971800" cy="2324100"/>
          </a:xfrm>
          <a:prstGeom prst="rect">
            <a:avLst/>
          </a:prstGeom>
        </p:spPr>
      </p:pic>
      <p:sp>
        <p:nvSpPr>
          <p:cNvPr id="4" name="Callout: Line 3">
            <a:extLst>
              <a:ext uri="{FF2B5EF4-FFF2-40B4-BE49-F238E27FC236}">
                <a16:creationId xmlns:a16="http://schemas.microsoft.com/office/drawing/2014/main" xmlns="" id="{A26A7E36-E7ED-446E-96CA-40CF3AC0882F}"/>
              </a:ext>
            </a:extLst>
          </p:cNvPr>
          <p:cNvSpPr/>
          <p:nvPr/>
        </p:nvSpPr>
        <p:spPr>
          <a:xfrm>
            <a:off x="3001844" y="1474237"/>
            <a:ext cx="2036686" cy="488724"/>
          </a:xfrm>
          <a:prstGeom prst="borderCallout1">
            <a:avLst>
              <a:gd name="adj1" fmla="val 106541"/>
              <a:gd name="adj2" fmla="val 41785"/>
              <a:gd name="adj3" fmla="val 214287"/>
              <a:gd name="adj4" fmla="val -4456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app.component.html </a:t>
            </a:r>
            <a:endParaRPr lang="en-US" altLang="en-US" sz="1600" b="1" dirty="0">
              <a:solidFill>
                <a:schemeClr val="tx1"/>
              </a:solidFill>
            </a:endParaRPr>
          </a:p>
        </p:txBody>
      </p:sp>
      <p:sp>
        <p:nvSpPr>
          <p:cNvPr id="5" name="Rectangle 4">
            <a:extLst>
              <a:ext uri="{FF2B5EF4-FFF2-40B4-BE49-F238E27FC236}">
                <a16:creationId xmlns:a16="http://schemas.microsoft.com/office/drawing/2014/main" xmlns="" id="{2E21E7A1-54C1-4DB4-8584-565458700F3F}"/>
              </a:ext>
            </a:extLst>
          </p:cNvPr>
          <p:cNvSpPr/>
          <p:nvPr/>
        </p:nvSpPr>
        <p:spPr>
          <a:xfrm>
            <a:off x="200891" y="391680"/>
            <a:ext cx="11790217" cy="369332"/>
          </a:xfrm>
          <a:prstGeom prst="rect">
            <a:avLst/>
          </a:prstGeom>
        </p:spPr>
        <p:txBody>
          <a:bodyPr wrap="square">
            <a:spAutoFit/>
          </a:bodyPr>
          <a:lstStyle/>
          <a:p>
            <a:r>
              <a:rPr lang="en-US" altLang="en-US" dirty="0" err="1"/>
              <a:t>Vamos</a:t>
            </a:r>
            <a:r>
              <a:rPr lang="en-US" altLang="en-US" dirty="0"/>
              <a:t> a </a:t>
            </a:r>
            <a:r>
              <a:rPr lang="en-US" altLang="en-US" dirty="0" err="1"/>
              <a:t>borrar</a:t>
            </a:r>
            <a:r>
              <a:rPr lang="en-US" altLang="en-US" dirty="0"/>
              <a:t> el </a:t>
            </a:r>
            <a:r>
              <a:rPr lang="en-US" altLang="en-US" dirty="0" err="1"/>
              <a:t>contenido</a:t>
            </a:r>
            <a:r>
              <a:rPr lang="en-US" altLang="en-US" dirty="0"/>
              <a:t> por </a:t>
            </a:r>
            <a:r>
              <a:rPr lang="en-US" altLang="en-US" dirty="0" err="1"/>
              <a:t>defecto</a:t>
            </a:r>
            <a:r>
              <a:rPr lang="en-US" altLang="en-US" dirty="0"/>
              <a:t> que se </a:t>
            </a:r>
            <a:r>
              <a:rPr lang="en-US" altLang="en-US" dirty="0" err="1"/>
              <a:t>agrega</a:t>
            </a:r>
            <a:r>
              <a:rPr lang="en-US" altLang="en-US" dirty="0"/>
              <a:t> </a:t>
            </a:r>
            <a:r>
              <a:rPr lang="en-US" altLang="en-US" dirty="0" err="1"/>
              <a:t>cuando</a:t>
            </a:r>
            <a:r>
              <a:rPr lang="en-US" altLang="en-US" dirty="0"/>
              <a:t> </a:t>
            </a:r>
            <a:r>
              <a:rPr lang="en-US" altLang="en-US" dirty="0" err="1"/>
              <a:t>creamos</a:t>
            </a:r>
            <a:r>
              <a:rPr lang="en-US" altLang="en-US" dirty="0"/>
              <a:t> una aplicacion con el CLI.</a:t>
            </a:r>
          </a:p>
        </p:txBody>
      </p:sp>
      <p:pic>
        <p:nvPicPr>
          <p:cNvPr id="6" name="Picture 5">
            <a:extLst>
              <a:ext uri="{FF2B5EF4-FFF2-40B4-BE49-F238E27FC236}">
                <a16:creationId xmlns:a16="http://schemas.microsoft.com/office/drawing/2014/main" xmlns="" id="{8A10CECB-2BA8-4BE8-A74A-6A5D3A9BE2B3}"/>
              </a:ext>
            </a:extLst>
          </p:cNvPr>
          <p:cNvPicPr>
            <a:picLocks noChangeAspect="1"/>
          </p:cNvPicPr>
          <p:nvPr/>
        </p:nvPicPr>
        <p:blipFill>
          <a:blip r:embed="rId3"/>
          <a:stretch>
            <a:fillRect/>
          </a:stretch>
        </p:blipFill>
        <p:spPr>
          <a:xfrm>
            <a:off x="5155126" y="931539"/>
            <a:ext cx="5954523" cy="1340849"/>
          </a:xfrm>
          <a:prstGeom prst="rect">
            <a:avLst/>
          </a:prstGeom>
        </p:spPr>
      </p:pic>
      <p:sp>
        <p:nvSpPr>
          <p:cNvPr id="7" name="Callout: Line 6">
            <a:extLst>
              <a:ext uri="{FF2B5EF4-FFF2-40B4-BE49-F238E27FC236}">
                <a16:creationId xmlns:a16="http://schemas.microsoft.com/office/drawing/2014/main" xmlns="" id="{1B0AB197-6009-4454-A2F9-C1033B2843D3}"/>
              </a:ext>
            </a:extLst>
          </p:cNvPr>
          <p:cNvSpPr/>
          <p:nvPr/>
        </p:nvSpPr>
        <p:spPr>
          <a:xfrm>
            <a:off x="7552583" y="2336574"/>
            <a:ext cx="2337866" cy="1092426"/>
          </a:xfrm>
          <a:prstGeom prst="borderCallout1">
            <a:avLst>
              <a:gd name="adj1" fmla="val -6203"/>
              <a:gd name="adj2" fmla="val 44180"/>
              <a:gd name="adj3" fmla="val -54760"/>
              <a:gd name="adj4" fmla="val -665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Borramos</a:t>
            </a:r>
            <a:r>
              <a:rPr lang="en-US" altLang="en-US" sz="1600" dirty="0">
                <a:solidFill>
                  <a:schemeClr val="tx1"/>
                </a:solidFill>
              </a:rPr>
              <a:t> </a:t>
            </a:r>
            <a:r>
              <a:rPr lang="en-US" altLang="en-US" sz="1600" dirty="0" err="1">
                <a:solidFill>
                  <a:schemeClr val="tx1"/>
                </a:solidFill>
              </a:rPr>
              <a:t>todo</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y </a:t>
            </a:r>
            <a:r>
              <a:rPr lang="en-US" altLang="en-US" sz="1600" dirty="0" err="1">
                <a:solidFill>
                  <a:schemeClr val="tx1"/>
                </a:solidFill>
              </a:rPr>
              <a:t>solamente</a:t>
            </a:r>
            <a:r>
              <a:rPr lang="en-US" altLang="en-US" sz="1600" dirty="0">
                <a:solidFill>
                  <a:schemeClr val="tx1"/>
                </a:solidFill>
              </a:rPr>
              <a:t> </a:t>
            </a:r>
            <a:r>
              <a:rPr lang="en-US" altLang="en-US" sz="1600" dirty="0" err="1">
                <a:solidFill>
                  <a:schemeClr val="tx1"/>
                </a:solidFill>
              </a:rPr>
              <a:t>dejamos</a:t>
            </a:r>
            <a:r>
              <a:rPr lang="en-US" altLang="en-US" sz="1600" dirty="0">
                <a:solidFill>
                  <a:schemeClr val="tx1"/>
                </a:solidFill>
              </a:rPr>
              <a:t> la </a:t>
            </a:r>
            <a:r>
              <a:rPr lang="en-US" altLang="en-US" sz="1600" dirty="0" err="1">
                <a:solidFill>
                  <a:schemeClr val="tx1"/>
                </a:solidFill>
              </a:rPr>
              <a:t>directiva</a:t>
            </a:r>
            <a:r>
              <a:rPr lang="en-US" altLang="en-US" sz="1600" dirty="0">
                <a:solidFill>
                  <a:schemeClr val="tx1"/>
                </a:solidFill>
              </a:rPr>
              <a:t> de las </a:t>
            </a:r>
            <a:r>
              <a:rPr lang="en-US" altLang="en-US" sz="1600" dirty="0" err="1">
                <a:solidFill>
                  <a:schemeClr val="tx1"/>
                </a:solidFill>
              </a:rPr>
              <a:t>rutas</a:t>
            </a:r>
            <a:endParaRPr lang="en-US" altLang="en-US" sz="1600" b="1" dirty="0">
              <a:solidFill>
                <a:schemeClr val="tx1"/>
              </a:solidFill>
            </a:endParaRPr>
          </a:p>
        </p:txBody>
      </p:sp>
      <p:pic>
        <p:nvPicPr>
          <p:cNvPr id="2" name="Picture 1">
            <a:extLst>
              <a:ext uri="{FF2B5EF4-FFF2-40B4-BE49-F238E27FC236}">
                <a16:creationId xmlns:a16="http://schemas.microsoft.com/office/drawing/2014/main" xmlns="" id="{7D257058-1E07-48F9-A614-A233FD2031DE}"/>
              </a:ext>
            </a:extLst>
          </p:cNvPr>
          <p:cNvPicPr>
            <a:picLocks noChangeAspect="1"/>
          </p:cNvPicPr>
          <p:nvPr/>
        </p:nvPicPr>
        <p:blipFill>
          <a:blip r:embed="rId4"/>
          <a:stretch>
            <a:fillRect/>
          </a:stretch>
        </p:blipFill>
        <p:spPr>
          <a:xfrm>
            <a:off x="2862261" y="3602363"/>
            <a:ext cx="6834085" cy="3205388"/>
          </a:xfrm>
          <a:prstGeom prst="rect">
            <a:avLst/>
          </a:prstGeom>
        </p:spPr>
      </p:pic>
      <p:sp>
        <p:nvSpPr>
          <p:cNvPr id="8" name="Callout: Line 7">
            <a:extLst>
              <a:ext uri="{FF2B5EF4-FFF2-40B4-BE49-F238E27FC236}">
                <a16:creationId xmlns:a16="http://schemas.microsoft.com/office/drawing/2014/main" xmlns="" id="{F6DBE535-3B16-49DC-A9DE-FE8BD67437C6}"/>
              </a:ext>
            </a:extLst>
          </p:cNvPr>
          <p:cNvSpPr/>
          <p:nvPr/>
        </p:nvSpPr>
        <p:spPr>
          <a:xfrm>
            <a:off x="1219200" y="4658844"/>
            <a:ext cx="1276453" cy="667135"/>
          </a:xfrm>
          <a:prstGeom prst="borderCallout1">
            <a:avLst>
              <a:gd name="adj1" fmla="val -6203"/>
              <a:gd name="adj2" fmla="val 44180"/>
              <a:gd name="adj3" fmla="val -66526"/>
              <a:gd name="adj4" fmla="val 22111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Entramos</a:t>
            </a:r>
            <a:r>
              <a:rPr lang="en-US" altLang="en-US" sz="1600" dirty="0">
                <a:solidFill>
                  <a:schemeClr val="tx1"/>
                </a:solidFill>
              </a:rPr>
              <a:t> a </a:t>
            </a:r>
            <a:r>
              <a:rPr lang="en-US" altLang="en-US" sz="1600" dirty="0" err="1">
                <a:solidFill>
                  <a:schemeClr val="tx1"/>
                </a:solidFill>
              </a:rPr>
              <a:t>estudiantes</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D41ECDF3-577D-4EBA-8131-093703061BA4}"/>
              </a:ext>
            </a:extLst>
          </p:cNvPr>
          <p:cNvSpPr/>
          <p:nvPr/>
        </p:nvSpPr>
        <p:spPr>
          <a:xfrm>
            <a:off x="7021054" y="5709896"/>
            <a:ext cx="1700462" cy="756424"/>
          </a:xfrm>
          <a:prstGeom prst="borderCallout1">
            <a:avLst>
              <a:gd name="adj1" fmla="val -6203"/>
              <a:gd name="adj2" fmla="val 44180"/>
              <a:gd name="adj3" fmla="val -142323"/>
              <a:gd name="adj4" fmla="val -16247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Muestra</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limpio</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del componente</a:t>
            </a:r>
          </a:p>
        </p:txBody>
      </p:sp>
    </p:spTree>
    <p:extLst>
      <p:ext uri="{BB962C8B-B14F-4D97-AF65-F5344CB8AC3E}">
        <p14:creationId xmlns:p14="http://schemas.microsoft.com/office/powerpoint/2010/main" val="3969565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822982D-37CB-421C-BDCE-4AEC25E910A8}"/>
              </a:ext>
            </a:extLst>
          </p:cNvPr>
          <p:cNvPicPr>
            <a:picLocks noChangeAspect="1"/>
          </p:cNvPicPr>
          <p:nvPr/>
        </p:nvPicPr>
        <p:blipFill>
          <a:blip r:embed="rId2"/>
          <a:stretch>
            <a:fillRect/>
          </a:stretch>
        </p:blipFill>
        <p:spPr>
          <a:xfrm>
            <a:off x="218091" y="219441"/>
            <a:ext cx="3325782" cy="2363337"/>
          </a:xfrm>
          <a:prstGeom prst="rect">
            <a:avLst/>
          </a:prstGeom>
        </p:spPr>
      </p:pic>
      <p:sp>
        <p:nvSpPr>
          <p:cNvPr id="4" name="Callout: Line 3">
            <a:extLst>
              <a:ext uri="{FF2B5EF4-FFF2-40B4-BE49-F238E27FC236}">
                <a16:creationId xmlns:a16="http://schemas.microsoft.com/office/drawing/2014/main" xmlns="" id="{0C609A58-FE2E-46F5-82D1-A173D6A16BB0}"/>
              </a:ext>
            </a:extLst>
          </p:cNvPr>
          <p:cNvSpPr/>
          <p:nvPr/>
        </p:nvSpPr>
        <p:spPr>
          <a:xfrm>
            <a:off x="3879085" y="954654"/>
            <a:ext cx="2682136" cy="539986"/>
          </a:xfrm>
          <a:prstGeom prst="borderCallout1">
            <a:avLst>
              <a:gd name="adj1" fmla="val 51220"/>
              <a:gd name="adj2" fmla="val -1316"/>
              <a:gd name="adj3" fmla="val 190289"/>
              <a:gd name="adj4" fmla="val -3182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el componente estudiantes.component.html</a:t>
            </a:r>
            <a:endParaRPr lang="en-US" altLang="en-US" sz="1600" b="1" dirty="0">
              <a:solidFill>
                <a:schemeClr val="tx1"/>
              </a:solidFill>
            </a:endParaRPr>
          </a:p>
        </p:txBody>
      </p:sp>
      <p:pic>
        <p:nvPicPr>
          <p:cNvPr id="5" name="Picture 4">
            <a:extLst>
              <a:ext uri="{FF2B5EF4-FFF2-40B4-BE49-F238E27FC236}">
                <a16:creationId xmlns:a16="http://schemas.microsoft.com/office/drawing/2014/main" xmlns="" id="{00D1DC3E-4E7D-4FC2-996E-74371806C320}"/>
              </a:ext>
            </a:extLst>
          </p:cNvPr>
          <p:cNvPicPr>
            <a:picLocks noChangeAspect="1"/>
          </p:cNvPicPr>
          <p:nvPr/>
        </p:nvPicPr>
        <p:blipFill>
          <a:blip r:embed="rId3"/>
          <a:stretch>
            <a:fillRect/>
          </a:stretch>
        </p:blipFill>
        <p:spPr>
          <a:xfrm>
            <a:off x="2880311" y="2229853"/>
            <a:ext cx="9093598" cy="4520364"/>
          </a:xfrm>
          <a:prstGeom prst="rect">
            <a:avLst/>
          </a:prstGeom>
        </p:spPr>
      </p:pic>
      <p:sp>
        <p:nvSpPr>
          <p:cNvPr id="6" name="Callout: Line 5">
            <a:extLst>
              <a:ext uri="{FF2B5EF4-FFF2-40B4-BE49-F238E27FC236}">
                <a16:creationId xmlns:a16="http://schemas.microsoft.com/office/drawing/2014/main" xmlns="" id="{04364F8F-6B3D-4A2A-9192-50688DA95510}"/>
              </a:ext>
            </a:extLst>
          </p:cNvPr>
          <p:cNvSpPr/>
          <p:nvPr/>
        </p:nvSpPr>
        <p:spPr>
          <a:xfrm>
            <a:off x="7970621" y="1494640"/>
            <a:ext cx="2682136" cy="1005206"/>
          </a:xfrm>
          <a:prstGeom prst="borderCallout1">
            <a:avLst>
              <a:gd name="adj1" fmla="val 51220"/>
              <a:gd name="adj2" fmla="val -1316"/>
              <a:gd name="adj3" fmla="val 158371"/>
              <a:gd name="adj4" fmla="val -7309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Agregamos</a:t>
            </a:r>
            <a:r>
              <a:rPr lang="en-US" altLang="en-US" sz="1600" dirty="0">
                <a:solidFill>
                  <a:schemeClr val="tx1"/>
                </a:solidFill>
              </a:rPr>
              <a:t> un </a:t>
            </a:r>
            <a:r>
              <a:rPr lang="en-US" altLang="en-US" sz="1600" dirty="0" err="1">
                <a:solidFill>
                  <a:schemeClr val="tx1"/>
                </a:solidFill>
              </a:rPr>
              <a:t>boton</a:t>
            </a:r>
            <a:r>
              <a:rPr lang="en-US" altLang="en-US" sz="1600" dirty="0">
                <a:solidFill>
                  <a:schemeClr val="tx1"/>
                </a:solidFill>
              </a:rPr>
              <a:t> que </a:t>
            </a:r>
            <a:r>
              <a:rPr lang="en-US" altLang="en-US" sz="1600" dirty="0" err="1">
                <a:solidFill>
                  <a:schemeClr val="tx1"/>
                </a:solidFill>
              </a:rPr>
              <a:t>nos</a:t>
            </a:r>
            <a:r>
              <a:rPr lang="en-US" altLang="en-US" sz="1600" dirty="0">
                <a:solidFill>
                  <a:schemeClr val="tx1"/>
                </a:solidFill>
              </a:rPr>
              <a:t> </a:t>
            </a:r>
            <a:r>
              <a:rPr lang="en-US" altLang="en-US" sz="1600" dirty="0" err="1">
                <a:solidFill>
                  <a:schemeClr val="tx1"/>
                </a:solidFill>
              </a:rPr>
              <a:t>permitira</a:t>
            </a:r>
            <a:r>
              <a:rPr lang="en-US" altLang="en-US" sz="1600" dirty="0">
                <a:solidFill>
                  <a:schemeClr val="tx1"/>
                </a:solidFill>
              </a:rPr>
              <a:t> </a:t>
            </a:r>
            <a:r>
              <a:rPr lang="en-US" altLang="en-US" sz="1600" dirty="0" err="1">
                <a:solidFill>
                  <a:schemeClr val="tx1"/>
                </a:solidFill>
              </a:rPr>
              <a:t>navegar</a:t>
            </a:r>
            <a:r>
              <a:rPr lang="en-US" altLang="en-US" sz="1600" dirty="0">
                <a:solidFill>
                  <a:schemeClr val="tx1"/>
                </a:solidFill>
              </a:rPr>
              <a:t> al componente de </a:t>
            </a:r>
            <a:r>
              <a:rPr lang="en-US" altLang="en-US" sz="1600" dirty="0" err="1">
                <a:solidFill>
                  <a:schemeClr val="tx1"/>
                </a:solidFill>
              </a:rPr>
              <a:t>crear</a:t>
            </a:r>
            <a:r>
              <a:rPr lang="en-US" altLang="en-US" sz="1600" dirty="0">
                <a:solidFill>
                  <a:schemeClr val="tx1"/>
                </a:solidFill>
              </a:rPr>
              <a:t> </a:t>
            </a:r>
            <a:r>
              <a:rPr lang="en-US" altLang="en-US" sz="1600" dirty="0" err="1">
                <a:solidFill>
                  <a:schemeClr val="tx1"/>
                </a:solidFill>
              </a:rPr>
              <a:t>nuevos</a:t>
            </a:r>
            <a:r>
              <a:rPr lang="en-US" altLang="en-US" sz="1600" dirty="0">
                <a:solidFill>
                  <a:schemeClr val="tx1"/>
                </a:solidFill>
              </a:rPr>
              <a:t> </a:t>
            </a:r>
            <a:r>
              <a:rPr lang="en-US" altLang="en-US" sz="1600" dirty="0" err="1">
                <a:solidFill>
                  <a:schemeClr val="tx1"/>
                </a:solidFill>
              </a:rPr>
              <a:t>estudiantes</a:t>
            </a:r>
            <a:r>
              <a:rPr lang="en-US" altLang="en-US" sz="1600" dirty="0">
                <a:solidFill>
                  <a:schemeClr val="tx1"/>
                </a:solidFill>
              </a:rPr>
              <a:t>.</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B51A39DE-6A26-4DF8-A77F-265A667B8B89}"/>
              </a:ext>
            </a:extLst>
          </p:cNvPr>
          <p:cNvSpPr/>
          <p:nvPr/>
        </p:nvSpPr>
        <p:spPr>
          <a:xfrm>
            <a:off x="390680" y="3270017"/>
            <a:ext cx="2143973" cy="788636"/>
          </a:xfrm>
          <a:prstGeom prst="borderCallout1">
            <a:avLst>
              <a:gd name="adj1" fmla="val 51220"/>
              <a:gd name="adj2" fmla="val 102157"/>
              <a:gd name="adj3" fmla="val 39554"/>
              <a:gd name="adj4" fmla="val 15525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El </a:t>
            </a:r>
            <a:r>
              <a:rPr lang="en-US" altLang="en-US" sz="1600" dirty="0" err="1">
                <a:solidFill>
                  <a:schemeClr val="tx1"/>
                </a:solidFill>
              </a:rPr>
              <a:t>detalle</a:t>
            </a:r>
            <a:r>
              <a:rPr lang="en-US" altLang="en-US" sz="1600" dirty="0">
                <a:solidFill>
                  <a:schemeClr val="tx1"/>
                </a:solidFill>
              </a:rPr>
              <a:t> de </a:t>
            </a:r>
            <a:r>
              <a:rPr lang="en-US" altLang="en-US" sz="1600" dirty="0" err="1">
                <a:solidFill>
                  <a:schemeClr val="tx1"/>
                </a:solidFill>
              </a:rPr>
              <a:t>estudiantes</a:t>
            </a:r>
            <a:r>
              <a:rPr lang="en-US" altLang="en-US" sz="1600" dirty="0">
                <a:solidFill>
                  <a:schemeClr val="tx1"/>
                </a:solidFill>
              </a:rPr>
              <a:t> se </a:t>
            </a:r>
            <a:r>
              <a:rPr lang="en-US" altLang="en-US" sz="1600" dirty="0" err="1">
                <a:solidFill>
                  <a:schemeClr val="tx1"/>
                </a:solidFill>
              </a:rPr>
              <a:t>mostrara</a:t>
            </a:r>
            <a:r>
              <a:rPr lang="en-US" altLang="en-US" sz="1600" dirty="0">
                <a:solidFill>
                  <a:schemeClr val="tx1"/>
                </a:solidFill>
              </a:rPr>
              <a:t> con una </a:t>
            </a:r>
            <a:r>
              <a:rPr lang="en-US" altLang="en-US" sz="1600" dirty="0" err="1">
                <a:solidFill>
                  <a:schemeClr val="tx1"/>
                </a:solidFill>
              </a:rPr>
              <a:t>tabla</a:t>
            </a:r>
            <a:endParaRPr lang="en-US" altLang="en-US" sz="1600" b="1" dirty="0">
              <a:solidFill>
                <a:schemeClr val="tx1"/>
              </a:solidFill>
            </a:endParaRPr>
          </a:p>
        </p:txBody>
      </p:sp>
      <p:sp>
        <p:nvSpPr>
          <p:cNvPr id="8" name="Callout: Line 7">
            <a:extLst>
              <a:ext uri="{FF2B5EF4-FFF2-40B4-BE49-F238E27FC236}">
                <a16:creationId xmlns:a16="http://schemas.microsoft.com/office/drawing/2014/main" xmlns="" id="{5AA83B99-9EC0-42D7-B8DE-E0FCDD94A5B8}"/>
              </a:ext>
            </a:extLst>
          </p:cNvPr>
          <p:cNvSpPr/>
          <p:nvPr/>
        </p:nvSpPr>
        <p:spPr>
          <a:xfrm>
            <a:off x="9577137" y="3963837"/>
            <a:ext cx="2224183" cy="816710"/>
          </a:xfrm>
          <a:prstGeom prst="borderCallout1">
            <a:avLst>
              <a:gd name="adj1" fmla="val 51220"/>
              <a:gd name="adj2" fmla="val -1849"/>
              <a:gd name="adj3" fmla="val 74134"/>
              <a:gd name="adj4" fmla="val -3928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a:t>
            </a:r>
            <a:r>
              <a:rPr lang="en-US" altLang="en-US" sz="1600" dirty="0" err="1">
                <a:solidFill>
                  <a:schemeClr val="tx1"/>
                </a:solidFill>
              </a:rPr>
              <a:t>definen</a:t>
            </a:r>
            <a:r>
              <a:rPr lang="en-US" altLang="en-US" sz="1600" dirty="0">
                <a:solidFill>
                  <a:schemeClr val="tx1"/>
                </a:solidFill>
              </a:rPr>
              <a:t> las </a:t>
            </a:r>
            <a:r>
              <a:rPr lang="en-US" altLang="en-US" sz="1600" dirty="0" err="1">
                <a:solidFill>
                  <a:schemeClr val="tx1"/>
                </a:solidFill>
              </a:rPr>
              <a:t>columnas</a:t>
            </a:r>
            <a:r>
              <a:rPr lang="en-US" altLang="en-US" sz="1600" dirty="0">
                <a:solidFill>
                  <a:schemeClr val="tx1"/>
                </a:solidFill>
              </a:rPr>
              <a:t> que </a:t>
            </a:r>
            <a:r>
              <a:rPr lang="en-US" altLang="en-US" sz="1600" dirty="0" err="1">
                <a:solidFill>
                  <a:schemeClr val="tx1"/>
                </a:solidFill>
              </a:rPr>
              <a:t>mostraremos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la </a:t>
            </a:r>
            <a:r>
              <a:rPr lang="en-US" altLang="en-US" sz="1600" dirty="0" err="1">
                <a:solidFill>
                  <a:schemeClr val="tx1"/>
                </a:solidFill>
              </a:rPr>
              <a:t>tabla</a:t>
            </a:r>
            <a:endParaRPr lang="en-US" altLang="en-US" sz="1600" b="1" dirty="0">
              <a:solidFill>
                <a:schemeClr val="tx1"/>
              </a:solidFill>
            </a:endParaRPr>
          </a:p>
        </p:txBody>
      </p:sp>
      <p:sp>
        <p:nvSpPr>
          <p:cNvPr id="9" name="Callout: Line 8">
            <a:extLst>
              <a:ext uri="{FF2B5EF4-FFF2-40B4-BE49-F238E27FC236}">
                <a16:creationId xmlns:a16="http://schemas.microsoft.com/office/drawing/2014/main" xmlns="" id="{F37ABD94-CD8E-4B70-9EAF-DFBCF2D8B9E7}"/>
              </a:ext>
            </a:extLst>
          </p:cNvPr>
          <p:cNvSpPr/>
          <p:nvPr/>
        </p:nvSpPr>
        <p:spPr>
          <a:xfrm>
            <a:off x="437110" y="5532521"/>
            <a:ext cx="2224183" cy="816710"/>
          </a:xfrm>
          <a:prstGeom prst="borderCallout1">
            <a:avLst>
              <a:gd name="adj1" fmla="val 53184"/>
              <a:gd name="adj2" fmla="val 102012"/>
              <a:gd name="adj3" fmla="val 64313"/>
              <a:gd name="adj4" fmla="val 16843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Las </a:t>
            </a:r>
            <a:r>
              <a:rPr lang="en-US" altLang="en-US" sz="1600" dirty="0" err="1">
                <a:solidFill>
                  <a:schemeClr val="tx1"/>
                </a:solidFill>
              </a:rPr>
              <a:t>filas</a:t>
            </a:r>
            <a:r>
              <a:rPr lang="en-US" altLang="en-US" sz="1600" dirty="0">
                <a:solidFill>
                  <a:schemeClr val="tx1"/>
                </a:solidFill>
              </a:rPr>
              <a:t> se </a:t>
            </a:r>
            <a:r>
              <a:rPr lang="en-US" altLang="en-US" sz="1600" dirty="0" err="1">
                <a:solidFill>
                  <a:schemeClr val="tx1"/>
                </a:solidFill>
              </a:rPr>
              <a:t>definiran</a:t>
            </a:r>
            <a:r>
              <a:rPr lang="en-US" altLang="en-US" sz="1600" dirty="0">
                <a:solidFill>
                  <a:schemeClr val="tx1"/>
                </a:solidFill>
              </a:rPr>
              <a:t> dentro del </a:t>
            </a:r>
            <a:r>
              <a:rPr lang="en-US" altLang="en-US" sz="1600" dirty="0" err="1">
                <a:solidFill>
                  <a:schemeClr val="tx1"/>
                </a:solidFill>
              </a:rPr>
              <a:t>cuerpo</a:t>
            </a:r>
            <a:r>
              <a:rPr lang="en-US" altLang="en-US" sz="1600" dirty="0">
                <a:solidFill>
                  <a:schemeClr val="tx1"/>
                </a:solidFill>
              </a:rPr>
              <a:t> de la </a:t>
            </a:r>
            <a:r>
              <a:rPr lang="en-US" altLang="en-US" sz="1600" dirty="0" err="1">
                <a:solidFill>
                  <a:schemeClr val="tx1"/>
                </a:solidFill>
              </a:rPr>
              <a:t>tabla</a:t>
            </a:r>
            <a:endParaRPr lang="en-US" altLang="en-US" sz="1600" dirty="0">
              <a:solidFill>
                <a:schemeClr val="tx1"/>
              </a:solidFill>
            </a:endParaRPr>
          </a:p>
        </p:txBody>
      </p:sp>
    </p:spTree>
    <p:extLst>
      <p:ext uri="{BB962C8B-B14F-4D97-AF65-F5344CB8AC3E}">
        <p14:creationId xmlns:p14="http://schemas.microsoft.com/office/powerpoint/2010/main" val="47853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34207-FDDA-4B69-B058-5D35BB3D73EA}"/>
              </a:ext>
            </a:extLst>
          </p:cNvPr>
          <p:cNvSpPr>
            <a:spLocks noGrp="1"/>
          </p:cNvSpPr>
          <p:nvPr>
            <p:ph type="title"/>
          </p:nvPr>
        </p:nvSpPr>
        <p:spPr/>
        <p:txBody>
          <a:bodyPr/>
          <a:lstStyle/>
          <a:p>
            <a:r>
              <a:rPr lang="es-HN" dirty="0"/>
              <a:t>Lo que Construiremos…</a:t>
            </a:r>
          </a:p>
        </p:txBody>
      </p:sp>
      <p:sp>
        <p:nvSpPr>
          <p:cNvPr id="3" name="Text Placeholder 2">
            <a:extLst>
              <a:ext uri="{FF2B5EF4-FFF2-40B4-BE49-F238E27FC236}">
                <a16:creationId xmlns:a16="http://schemas.microsoft.com/office/drawing/2014/main" xmlns="" id="{B81A3F9C-29DC-42A7-ABB9-FE69C2AB47C0}"/>
              </a:ext>
            </a:extLst>
          </p:cNvPr>
          <p:cNvSpPr>
            <a:spLocks noGrp="1"/>
          </p:cNvSpPr>
          <p:nvPr>
            <p:ph type="body" idx="1"/>
          </p:nvPr>
        </p:nvSpPr>
        <p:spPr/>
        <p:txBody>
          <a:bodyPr/>
          <a:lstStyle/>
          <a:p>
            <a:endParaRPr lang="es-HN"/>
          </a:p>
        </p:txBody>
      </p:sp>
    </p:spTree>
    <p:extLst>
      <p:ext uri="{BB962C8B-B14F-4D97-AF65-F5344CB8AC3E}">
        <p14:creationId xmlns:p14="http://schemas.microsoft.com/office/powerpoint/2010/main" val="4055305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004A691-B0D1-4207-A7BD-DF85DE71D09C}"/>
              </a:ext>
            </a:extLst>
          </p:cNvPr>
          <p:cNvPicPr>
            <a:picLocks noChangeAspect="1"/>
          </p:cNvPicPr>
          <p:nvPr/>
        </p:nvPicPr>
        <p:blipFill>
          <a:blip r:embed="rId2"/>
          <a:stretch>
            <a:fillRect/>
          </a:stretch>
        </p:blipFill>
        <p:spPr>
          <a:xfrm>
            <a:off x="2348663" y="1267075"/>
            <a:ext cx="7494672" cy="4323849"/>
          </a:xfrm>
          <a:prstGeom prst="rect">
            <a:avLst/>
          </a:prstGeom>
        </p:spPr>
      </p:pic>
      <p:sp>
        <p:nvSpPr>
          <p:cNvPr id="4" name="Rectangle 3">
            <a:extLst>
              <a:ext uri="{FF2B5EF4-FFF2-40B4-BE49-F238E27FC236}">
                <a16:creationId xmlns:a16="http://schemas.microsoft.com/office/drawing/2014/main" xmlns="" id="{70AB78B9-F5CD-4B74-A0B3-46C23C243E94}"/>
              </a:ext>
            </a:extLst>
          </p:cNvPr>
          <p:cNvSpPr/>
          <p:nvPr/>
        </p:nvSpPr>
        <p:spPr>
          <a:xfrm>
            <a:off x="200891" y="379879"/>
            <a:ext cx="11790217" cy="369332"/>
          </a:xfrm>
          <a:prstGeom prst="rect">
            <a:avLst/>
          </a:prstGeom>
        </p:spPr>
        <p:txBody>
          <a:bodyPr wrap="square">
            <a:spAutoFit/>
          </a:bodyPr>
          <a:lstStyle/>
          <a:p>
            <a:r>
              <a:rPr lang="en-US" altLang="en-US" dirty="0"/>
              <a:t>El componente </a:t>
            </a:r>
            <a:r>
              <a:rPr lang="en-US" altLang="en-US" dirty="0" err="1"/>
              <a:t>quedaria</a:t>
            </a:r>
            <a:r>
              <a:rPr lang="en-US" altLang="en-US" dirty="0"/>
              <a:t> </a:t>
            </a:r>
            <a:r>
              <a:rPr lang="en-US" altLang="en-US" dirty="0" err="1"/>
              <a:t>asi</a:t>
            </a:r>
            <a:r>
              <a:rPr lang="en-US" altLang="en-US" dirty="0"/>
              <a:t> </a:t>
            </a:r>
            <a:r>
              <a:rPr lang="en-US" altLang="en-US" dirty="0" err="1"/>
              <a:t>ya</a:t>
            </a:r>
            <a:r>
              <a:rPr lang="en-US" altLang="en-US" dirty="0"/>
              <a:t> </a:t>
            </a:r>
            <a:r>
              <a:rPr lang="en-US" altLang="en-US" dirty="0" err="1"/>
              <a:t>en</a:t>
            </a:r>
            <a:r>
              <a:rPr lang="en-US" altLang="en-US" dirty="0"/>
              <a:t> </a:t>
            </a:r>
            <a:r>
              <a:rPr lang="en-US" altLang="en-US" dirty="0" err="1"/>
              <a:t>ejecucion</a:t>
            </a:r>
            <a:endParaRPr lang="en-US" altLang="en-US" dirty="0"/>
          </a:p>
        </p:txBody>
      </p:sp>
    </p:spTree>
    <p:extLst>
      <p:ext uri="{BB962C8B-B14F-4D97-AF65-F5344CB8AC3E}">
        <p14:creationId xmlns:p14="http://schemas.microsoft.com/office/powerpoint/2010/main" val="2757847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F2B5190-BC81-4137-BF75-1924413248A6}"/>
              </a:ext>
            </a:extLst>
          </p:cNvPr>
          <p:cNvPicPr>
            <a:picLocks noChangeAspect="1"/>
          </p:cNvPicPr>
          <p:nvPr/>
        </p:nvPicPr>
        <p:blipFill>
          <a:blip r:embed="rId2"/>
          <a:stretch>
            <a:fillRect/>
          </a:stretch>
        </p:blipFill>
        <p:spPr>
          <a:xfrm>
            <a:off x="7074568" y="3429000"/>
            <a:ext cx="4829255" cy="3063875"/>
          </a:xfrm>
          <a:prstGeom prst="rect">
            <a:avLst/>
          </a:prstGeom>
        </p:spPr>
      </p:pic>
      <p:sp>
        <p:nvSpPr>
          <p:cNvPr id="2" name="Title 1">
            <a:extLst>
              <a:ext uri="{FF2B5EF4-FFF2-40B4-BE49-F238E27FC236}">
                <a16:creationId xmlns:a16="http://schemas.microsoft.com/office/drawing/2014/main" xmlns="" id="{19BFB6C9-7C99-430A-8A65-1104544F14DD}"/>
              </a:ext>
            </a:extLst>
          </p:cNvPr>
          <p:cNvSpPr>
            <a:spLocks noGrp="1"/>
          </p:cNvSpPr>
          <p:nvPr>
            <p:ph type="title"/>
          </p:nvPr>
        </p:nvSpPr>
        <p:spPr>
          <a:xfrm>
            <a:off x="838200" y="138337"/>
            <a:ext cx="10515600" cy="560095"/>
          </a:xfrm>
        </p:spPr>
        <p:txBody>
          <a:bodyPr>
            <a:normAutofit fontScale="90000"/>
          </a:bodyPr>
          <a:lstStyle/>
          <a:p>
            <a:r>
              <a:rPr lang="es-HN" dirty="0"/>
              <a:t>Mostrando datos desde un servicio </a:t>
            </a:r>
            <a:r>
              <a:rPr lang="es-HN" dirty="0" err="1"/>
              <a:t>Rest</a:t>
            </a:r>
            <a:r>
              <a:rPr lang="es-HN" dirty="0"/>
              <a:t> Api</a:t>
            </a:r>
            <a:endParaRPr lang="en-US" dirty="0"/>
          </a:p>
        </p:txBody>
      </p:sp>
      <p:sp>
        <p:nvSpPr>
          <p:cNvPr id="3" name="Rectangle 2">
            <a:extLst>
              <a:ext uri="{FF2B5EF4-FFF2-40B4-BE49-F238E27FC236}">
                <a16:creationId xmlns:a16="http://schemas.microsoft.com/office/drawing/2014/main" xmlns="" id="{3CC2A8B7-DD18-41EB-90CA-851BEF7B2A75}"/>
              </a:ext>
            </a:extLst>
          </p:cNvPr>
          <p:cNvSpPr/>
          <p:nvPr/>
        </p:nvSpPr>
        <p:spPr>
          <a:xfrm>
            <a:off x="113606" y="869513"/>
            <a:ext cx="11790217" cy="369332"/>
          </a:xfrm>
          <a:prstGeom prst="rect">
            <a:avLst/>
          </a:prstGeom>
        </p:spPr>
        <p:txBody>
          <a:bodyPr wrap="square">
            <a:spAutoFit/>
          </a:bodyPr>
          <a:lstStyle/>
          <a:p>
            <a:r>
              <a:rPr lang="en-US" altLang="en-US" dirty="0" err="1"/>
              <a:t>Modulando</a:t>
            </a:r>
            <a:r>
              <a:rPr lang="en-US" altLang="en-US" dirty="0"/>
              <a:t> </a:t>
            </a:r>
            <a:r>
              <a:rPr lang="en-US" altLang="en-US" dirty="0" err="1"/>
              <a:t>clases</a:t>
            </a:r>
            <a:r>
              <a:rPr lang="en-US" altLang="en-US" dirty="0"/>
              <a:t> para </a:t>
            </a:r>
            <a:r>
              <a:rPr lang="en-US" altLang="en-US" dirty="0" err="1"/>
              <a:t>serializar</a:t>
            </a:r>
            <a:r>
              <a:rPr lang="en-US" altLang="en-US" dirty="0"/>
              <a:t> el response y request de nuestro servicios rest </a:t>
            </a:r>
            <a:r>
              <a:rPr lang="en-US" altLang="en-US" dirty="0" err="1"/>
              <a:t>api</a:t>
            </a:r>
            <a:endParaRPr lang="en-US" altLang="en-US" dirty="0"/>
          </a:p>
        </p:txBody>
      </p:sp>
      <p:pic>
        <p:nvPicPr>
          <p:cNvPr id="4" name="Picture 3">
            <a:extLst>
              <a:ext uri="{FF2B5EF4-FFF2-40B4-BE49-F238E27FC236}">
                <a16:creationId xmlns:a16="http://schemas.microsoft.com/office/drawing/2014/main" xmlns="" id="{7F2E9A08-DABD-416C-B450-F9F8FE26A2B5}"/>
              </a:ext>
            </a:extLst>
          </p:cNvPr>
          <p:cNvPicPr>
            <a:picLocks noChangeAspect="1"/>
          </p:cNvPicPr>
          <p:nvPr/>
        </p:nvPicPr>
        <p:blipFill>
          <a:blip r:embed="rId3"/>
          <a:stretch>
            <a:fillRect/>
          </a:stretch>
        </p:blipFill>
        <p:spPr>
          <a:xfrm>
            <a:off x="113606" y="1409926"/>
            <a:ext cx="2585217" cy="1468148"/>
          </a:xfrm>
          <a:prstGeom prst="rect">
            <a:avLst/>
          </a:prstGeom>
        </p:spPr>
      </p:pic>
      <p:sp>
        <p:nvSpPr>
          <p:cNvPr id="5" name="Callout: Line 4">
            <a:extLst>
              <a:ext uri="{FF2B5EF4-FFF2-40B4-BE49-F238E27FC236}">
                <a16:creationId xmlns:a16="http://schemas.microsoft.com/office/drawing/2014/main" xmlns="" id="{0459B168-46A1-4561-A12C-4C38AAC7F37D}"/>
              </a:ext>
            </a:extLst>
          </p:cNvPr>
          <p:cNvSpPr/>
          <p:nvPr/>
        </p:nvSpPr>
        <p:spPr>
          <a:xfrm>
            <a:off x="3013060" y="1604626"/>
            <a:ext cx="2829620" cy="1078748"/>
          </a:xfrm>
          <a:prstGeom prst="borderCallout1">
            <a:avLst>
              <a:gd name="adj1" fmla="val 51220"/>
              <a:gd name="adj2" fmla="val -1316"/>
              <a:gd name="adj3" fmla="val 56601"/>
              <a:gd name="adj4" fmla="val -5634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Crearemos</a:t>
            </a:r>
            <a:r>
              <a:rPr lang="en-US" altLang="en-US" sz="1600" dirty="0">
                <a:solidFill>
                  <a:schemeClr val="tx1"/>
                </a:solidFill>
              </a:rPr>
              <a:t> una </a:t>
            </a:r>
            <a:r>
              <a:rPr lang="en-US" altLang="en-US" sz="1600" dirty="0" err="1">
                <a:solidFill>
                  <a:schemeClr val="tx1"/>
                </a:solidFill>
              </a:rPr>
              <a:t>carpeta</a:t>
            </a:r>
            <a:r>
              <a:rPr lang="en-US" altLang="en-US" sz="1600" dirty="0">
                <a:solidFill>
                  <a:schemeClr val="tx1"/>
                </a:solidFill>
              </a:rPr>
              <a:t> </a:t>
            </a:r>
            <a:r>
              <a:rPr lang="en-US" altLang="en-US" sz="1600" dirty="0" err="1">
                <a:solidFill>
                  <a:schemeClr val="tx1"/>
                </a:solidFill>
              </a:rPr>
              <a:t>llamada</a:t>
            </a:r>
            <a:r>
              <a:rPr lang="en-US" altLang="en-US" sz="1600" dirty="0">
                <a:solidFill>
                  <a:schemeClr val="tx1"/>
                </a:solidFill>
              </a:rPr>
              <a:t> </a:t>
            </a:r>
            <a:r>
              <a:rPr lang="en-US" altLang="en-US" sz="1600" b="1" dirty="0">
                <a:solidFill>
                  <a:schemeClr val="tx1"/>
                </a:solidFill>
              </a:rPr>
              <a:t>models</a:t>
            </a:r>
            <a:r>
              <a:rPr lang="en-US" altLang="en-US" sz="1600" dirty="0">
                <a:solidFill>
                  <a:schemeClr val="tx1"/>
                </a:solidFill>
              </a:rPr>
              <a:t> con dos </a:t>
            </a:r>
            <a:r>
              <a:rPr lang="en-US" altLang="en-US" sz="1600" dirty="0" err="1">
                <a:solidFill>
                  <a:schemeClr val="tx1"/>
                </a:solidFill>
              </a:rPr>
              <a:t>archivos</a:t>
            </a:r>
            <a:r>
              <a:rPr lang="en-US" altLang="en-US" sz="1600" dirty="0">
                <a:solidFill>
                  <a:schemeClr val="tx1"/>
                </a:solidFill>
              </a:rPr>
              <a:t> que </a:t>
            </a:r>
            <a:r>
              <a:rPr lang="en-US" altLang="en-US" sz="1600" dirty="0" err="1">
                <a:solidFill>
                  <a:schemeClr val="tx1"/>
                </a:solidFill>
              </a:rPr>
              <a:t>representan</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a:t>
            </a:r>
            <a:r>
              <a:rPr lang="en-US" altLang="en-US" sz="1600" dirty="0" err="1">
                <a:solidFill>
                  <a:schemeClr val="tx1"/>
                </a:solidFill>
              </a:rPr>
              <a:t>entidad</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nuestro servicios.</a:t>
            </a:r>
            <a:endParaRPr lang="en-US" altLang="en-US" sz="1600" b="1" dirty="0">
              <a:solidFill>
                <a:schemeClr val="tx1"/>
              </a:solidFill>
            </a:endParaRPr>
          </a:p>
        </p:txBody>
      </p:sp>
      <p:pic>
        <p:nvPicPr>
          <p:cNvPr id="6" name="Picture 5">
            <a:extLst>
              <a:ext uri="{FF2B5EF4-FFF2-40B4-BE49-F238E27FC236}">
                <a16:creationId xmlns:a16="http://schemas.microsoft.com/office/drawing/2014/main" xmlns="" id="{84E3141F-CEF6-4318-B333-248B2A271446}"/>
              </a:ext>
            </a:extLst>
          </p:cNvPr>
          <p:cNvPicPr>
            <a:picLocks noChangeAspect="1"/>
          </p:cNvPicPr>
          <p:nvPr/>
        </p:nvPicPr>
        <p:blipFill>
          <a:blip r:embed="rId4"/>
          <a:stretch>
            <a:fillRect/>
          </a:stretch>
        </p:blipFill>
        <p:spPr>
          <a:xfrm>
            <a:off x="2521990" y="2973876"/>
            <a:ext cx="4402419" cy="1959981"/>
          </a:xfrm>
          <a:prstGeom prst="rect">
            <a:avLst/>
          </a:prstGeom>
        </p:spPr>
      </p:pic>
      <p:sp>
        <p:nvSpPr>
          <p:cNvPr id="7" name="Callout: Line 6">
            <a:extLst>
              <a:ext uri="{FF2B5EF4-FFF2-40B4-BE49-F238E27FC236}">
                <a16:creationId xmlns:a16="http://schemas.microsoft.com/office/drawing/2014/main" xmlns="" id="{1A2FE102-0622-43F5-AF35-92B0CB034173}"/>
              </a:ext>
            </a:extLst>
          </p:cNvPr>
          <p:cNvSpPr/>
          <p:nvPr/>
        </p:nvSpPr>
        <p:spPr>
          <a:xfrm>
            <a:off x="6666440" y="2418722"/>
            <a:ext cx="1505126" cy="432262"/>
          </a:xfrm>
          <a:prstGeom prst="borderCallout1">
            <a:avLst>
              <a:gd name="adj1" fmla="val 51220"/>
              <a:gd name="adj2" fmla="val -1316"/>
              <a:gd name="adj3" fmla="val 280070"/>
              <a:gd name="adj4" fmla="val -7465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Entidad</a:t>
            </a:r>
            <a:r>
              <a:rPr lang="en-US" altLang="en-US" sz="1600" dirty="0">
                <a:solidFill>
                  <a:schemeClr val="tx1"/>
                </a:solidFill>
              </a:rPr>
              <a:t> “</a:t>
            </a:r>
            <a:r>
              <a:rPr lang="en-US" altLang="en-US" sz="1600" dirty="0" err="1">
                <a:solidFill>
                  <a:schemeClr val="tx1"/>
                </a:solidFill>
              </a:rPr>
              <a:t>Curso</a:t>
            </a:r>
            <a:r>
              <a:rPr lang="en-US" altLang="en-US" sz="1600" dirty="0">
                <a:solidFill>
                  <a:schemeClr val="tx1"/>
                </a:solidFill>
              </a:rPr>
              <a:t>”</a:t>
            </a:r>
          </a:p>
        </p:txBody>
      </p:sp>
      <p:sp>
        <p:nvSpPr>
          <p:cNvPr id="9" name="Callout: Line 8">
            <a:extLst>
              <a:ext uri="{FF2B5EF4-FFF2-40B4-BE49-F238E27FC236}">
                <a16:creationId xmlns:a16="http://schemas.microsoft.com/office/drawing/2014/main" xmlns="" id="{C1EF59AE-CA37-43E9-B48A-123C37F38B41}"/>
              </a:ext>
            </a:extLst>
          </p:cNvPr>
          <p:cNvSpPr/>
          <p:nvPr/>
        </p:nvSpPr>
        <p:spPr>
          <a:xfrm>
            <a:off x="4547753" y="5611904"/>
            <a:ext cx="2114204" cy="376583"/>
          </a:xfrm>
          <a:prstGeom prst="borderCallout1">
            <a:avLst>
              <a:gd name="adj1" fmla="val 55066"/>
              <a:gd name="adj2" fmla="val 101963"/>
              <a:gd name="adj3" fmla="val -224240"/>
              <a:gd name="adj4" fmla="val 23554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Entidad</a:t>
            </a:r>
            <a:r>
              <a:rPr lang="en-US" altLang="en-US" sz="1600" dirty="0">
                <a:solidFill>
                  <a:schemeClr val="tx1"/>
                </a:solidFill>
              </a:rPr>
              <a:t> “</a:t>
            </a:r>
            <a:r>
              <a:rPr lang="en-US" altLang="en-US" sz="1600" dirty="0" err="1">
                <a:solidFill>
                  <a:schemeClr val="tx1"/>
                </a:solidFill>
              </a:rPr>
              <a:t>Estudiante</a:t>
            </a:r>
            <a:r>
              <a:rPr lang="en-US" altLang="en-US" sz="1600" dirty="0">
                <a:solidFill>
                  <a:schemeClr val="tx1"/>
                </a:solidFill>
              </a:rPr>
              <a:t>” </a:t>
            </a:r>
          </a:p>
        </p:txBody>
      </p:sp>
    </p:spTree>
    <p:extLst>
      <p:ext uri="{BB962C8B-B14F-4D97-AF65-F5344CB8AC3E}">
        <p14:creationId xmlns:p14="http://schemas.microsoft.com/office/powerpoint/2010/main" val="1854631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2B96DEB-882A-4637-91F3-803BF0A5FD7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Definiendo</a:t>
            </a:r>
            <a:r>
              <a:rPr lang="en-US" dirty="0"/>
              <a:t> </a:t>
            </a:r>
            <a:r>
              <a:rPr lang="en-US" dirty="0" err="1"/>
              <a:t>Servicio</a:t>
            </a:r>
            <a:r>
              <a:rPr lang="en-US" dirty="0"/>
              <a:t> para </a:t>
            </a:r>
            <a:r>
              <a:rPr lang="en-US" dirty="0" err="1"/>
              <a:t>Consumir</a:t>
            </a:r>
            <a:r>
              <a:rPr lang="en-US" dirty="0"/>
              <a:t> Rest </a:t>
            </a:r>
            <a:r>
              <a:rPr lang="en-US" dirty="0" err="1"/>
              <a:t>Api</a:t>
            </a:r>
            <a:endParaRPr lang="en-US" dirty="0"/>
          </a:p>
        </p:txBody>
      </p:sp>
      <p:sp>
        <p:nvSpPr>
          <p:cNvPr id="7" name="Rectangle 6">
            <a:extLst>
              <a:ext uri="{FF2B5EF4-FFF2-40B4-BE49-F238E27FC236}">
                <a16:creationId xmlns:a16="http://schemas.microsoft.com/office/drawing/2014/main" xmlns="" id="{FEDA7803-1204-426D-B19F-872F4F85CF3A}"/>
              </a:ext>
            </a:extLst>
          </p:cNvPr>
          <p:cNvSpPr/>
          <p:nvPr/>
        </p:nvSpPr>
        <p:spPr>
          <a:xfrm>
            <a:off x="200891" y="1188735"/>
            <a:ext cx="11790217" cy="369332"/>
          </a:xfrm>
          <a:prstGeom prst="rect">
            <a:avLst/>
          </a:prstGeom>
        </p:spPr>
        <p:txBody>
          <a:bodyPr wrap="square">
            <a:spAutoFit/>
          </a:bodyPr>
          <a:lstStyle/>
          <a:p>
            <a:r>
              <a:rPr lang="en-US" altLang="en-US" dirty="0" err="1"/>
              <a:t>En</a:t>
            </a:r>
            <a:r>
              <a:rPr lang="en-US" altLang="en-US" dirty="0"/>
              <a:t> </a:t>
            </a:r>
            <a:r>
              <a:rPr lang="en-US" altLang="en-US" dirty="0" err="1"/>
              <a:t>cualquier</a:t>
            </a:r>
            <a:r>
              <a:rPr lang="en-US" altLang="en-US" dirty="0"/>
              <a:t> terminal </a:t>
            </a:r>
            <a:r>
              <a:rPr lang="en-US" altLang="en-US" dirty="0" err="1"/>
              <a:t>escribimos</a:t>
            </a:r>
            <a:r>
              <a:rPr lang="en-US" altLang="en-US" dirty="0"/>
              <a:t>: </a:t>
            </a:r>
            <a:r>
              <a:rPr lang="en-US" altLang="en-US" b="1" dirty="0"/>
              <a:t>ng g s services/</a:t>
            </a:r>
            <a:r>
              <a:rPr lang="en-US" altLang="en-US" b="1" dirty="0" err="1"/>
              <a:t>estudiantes</a:t>
            </a:r>
            <a:r>
              <a:rPr lang="en-US" altLang="en-US" dirty="0"/>
              <a:t> y </a:t>
            </a:r>
            <a:r>
              <a:rPr lang="en-US" altLang="en-US" dirty="0" err="1"/>
              <a:t>presionamos</a:t>
            </a:r>
            <a:r>
              <a:rPr lang="en-US" altLang="en-US" dirty="0"/>
              <a:t> enter</a:t>
            </a:r>
          </a:p>
        </p:txBody>
      </p:sp>
      <p:pic>
        <p:nvPicPr>
          <p:cNvPr id="8" name="Picture 7">
            <a:extLst>
              <a:ext uri="{FF2B5EF4-FFF2-40B4-BE49-F238E27FC236}">
                <a16:creationId xmlns:a16="http://schemas.microsoft.com/office/drawing/2014/main" xmlns="" id="{79F0493C-EAA8-48A8-86D6-D5591A1FE4DA}"/>
              </a:ext>
            </a:extLst>
          </p:cNvPr>
          <p:cNvPicPr>
            <a:picLocks noChangeAspect="1"/>
          </p:cNvPicPr>
          <p:nvPr/>
        </p:nvPicPr>
        <p:blipFill>
          <a:blip r:embed="rId2"/>
          <a:stretch>
            <a:fillRect/>
          </a:stretch>
        </p:blipFill>
        <p:spPr>
          <a:xfrm>
            <a:off x="200891" y="1690687"/>
            <a:ext cx="6115696" cy="1325563"/>
          </a:xfrm>
          <a:prstGeom prst="rect">
            <a:avLst/>
          </a:prstGeom>
        </p:spPr>
      </p:pic>
      <p:sp>
        <p:nvSpPr>
          <p:cNvPr id="9" name="Callout: Line 8">
            <a:extLst>
              <a:ext uri="{FF2B5EF4-FFF2-40B4-BE49-F238E27FC236}">
                <a16:creationId xmlns:a16="http://schemas.microsoft.com/office/drawing/2014/main" xmlns="" id="{8F7F45DB-2055-4C86-8E28-3B2F284C15EA}"/>
              </a:ext>
            </a:extLst>
          </p:cNvPr>
          <p:cNvSpPr/>
          <p:nvPr/>
        </p:nvSpPr>
        <p:spPr>
          <a:xfrm>
            <a:off x="8302227" y="1690687"/>
            <a:ext cx="2369127" cy="549412"/>
          </a:xfrm>
          <a:prstGeom prst="borderCallout1">
            <a:avLst>
              <a:gd name="adj1" fmla="val 51220"/>
              <a:gd name="adj2" fmla="val -1316"/>
              <a:gd name="adj3" fmla="val 40114"/>
              <a:gd name="adj4" fmla="val -8547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La </a:t>
            </a:r>
            <a:r>
              <a:rPr lang="en-US" altLang="en-US" sz="1600" dirty="0" err="1">
                <a:solidFill>
                  <a:schemeClr val="tx1"/>
                </a:solidFill>
              </a:rPr>
              <a:t>letra</a:t>
            </a:r>
            <a:r>
              <a:rPr lang="en-US" altLang="en-US" sz="1600" dirty="0">
                <a:solidFill>
                  <a:schemeClr val="tx1"/>
                </a:solidFill>
              </a:rPr>
              <a:t> </a:t>
            </a:r>
            <a:r>
              <a:rPr lang="en-US" altLang="en-US" sz="1600" b="1" dirty="0">
                <a:solidFill>
                  <a:schemeClr val="tx1"/>
                </a:solidFill>
              </a:rPr>
              <a:t>s</a:t>
            </a:r>
            <a:r>
              <a:rPr lang="en-US" altLang="en-US" sz="1600" dirty="0">
                <a:solidFill>
                  <a:schemeClr val="tx1"/>
                </a:solidFill>
              </a:rPr>
              <a:t>, </a:t>
            </a:r>
            <a:r>
              <a:rPr lang="en-US" altLang="en-US" sz="1600" dirty="0" err="1">
                <a:solidFill>
                  <a:schemeClr val="tx1"/>
                </a:solidFill>
              </a:rPr>
              <a:t>indica</a:t>
            </a:r>
            <a:r>
              <a:rPr lang="en-US" altLang="en-US" sz="1600" dirty="0">
                <a:solidFill>
                  <a:schemeClr val="tx1"/>
                </a:solidFill>
              </a:rPr>
              <a:t> al cli, que </a:t>
            </a:r>
            <a:r>
              <a:rPr lang="en-US" altLang="en-US" sz="1600" dirty="0" err="1">
                <a:solidFill>
                  <a:schemeClr val="tx1"/>
                </a:solidFill>
              </a:rPr>
              <a:t>genere</a:t>
            </a:r>
            <a:r>
              <a:rPr lang="en-US" altLang="en-US" sz="1600" dirty="0">
                <a:solidFill>
                  <a:schemeClr val="tx1"/>
                </a:solidFill>
              </a:rPr>
              <a:t> un </a:t>
            </a:r>
            <a:r>
              <a:rPr lang="en-US" altLang="en-US" sz="1600" dirty="0" err="1">
                <a:solidFill>
                  <a:schemeClr val="tx1"/>
                </a:solidFill>
              </a:rPr>
              <a:t>servicio</a:t>
            </a:r>
            <a:r>
              <a:rPr lang="en-US" altLang="en-US" sz="1600" dirty="0">
                <a:solidFill>
                  <a:schemeClr val="tx1"/>
                </a:solidFill>
              </a:rPr>
              <a:t>.</a:t>
            </a:r>
          </a:p>
        </p:txBody>
      </p:sp>
      <p:pic>
        <p:nvPicPr>
          <p:cNvPr id="2" name="Picture 1">
            <a:extLst>
              <a:ext uri="{FF2B5EF4-FFF2-40B4-BE49-F238E27FC236}">
                <a16:creationId xmlns:a16="http://schemas.microsoft.com/office/drawing/2014/main" xmlns="" id="{E66C5243-C482-4EE2-A001-471B34BE0F0B}"/>
              </a:ext>
            </a:extLst>
          </p:cNvPr>
          <p:cNvPicPr>
            <a:picLocks noChangeAspect="1"/>
          </p:cNvPicPr>
          <p:nvPr/>
        </p:nvPicPr>
        <p:blipFill>
          <a:blip r:embed="rId3"/>
          <a:stretch>
            <a:fillRect/>
          </a:stretch>
        </p:blipFill>
        <p:spPr>
          <a:xfrm>
            <a:off x="5165558" y="3148870"/>
            <a:ext cx="6870347" cy="3588814"/>
          </a:xfrm>
          <a:prstGeom prst="rect">
            <a:avLst/>
          </a:prstGeom>
        </p:spPr>
      </p:pic>
      <p:sp>
        <p:nvSpPr>
          <p:cNvPr id="10" name="Callout: Line 9">
            <a:extLst>
              <a:ext uri="{FF2B5EF4-FFF2-40B4-BE49-F238E27FC236}">
                <a16:creationId xmlns:a16="http://schemas.microsoft.com/office/drawing/2014/main" xmlns="" id="{1FEF0EF1-A32A-4F37-A598-4E54EEAA1BE9}"/>
              </a:ext>
            </a:extLst>
          </p:cNvPr>
          <p:cNvSpPr/>
          <p:nvPr/>
        </p:nvSpPr>
        <p:spPr>
          <a:xfrm>
            <a:off x="1267326" y="4185233"/>
            <a:ext cx="3059375" cy="1798471"/>
          </a:xfrm>
          <a:prstGeom prst="borderCallout1">
            <a:avLst>
              <a:gd name="adj1" fmla="val 54140"/>
              <a:gd name="adj2" fmla="val 102285"/>
              <a:gd name="adj3" fmla="val 27152"/>
              <a:gd name="adj4" fmla="val 16943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Dentro del metadata, </a:t>
            </a:r>
            <a:r>
              <a:rPr lang="en-US" altLang="en-US" sz="1600" b="1" dirty="0">
                <a:solidFill>
                  <a:schemeClr val="tx1"/>
                </a:solidFill>
              </a:rPr>
              <a:t>el </a:t>
            </a:r>
            <a:r>
              <a:rPr lang="en-US" altLang="en-US" sz="1600" b="1" dirty="0" err="1">
                <a:solidFill>
                  <a:schemeClr val="tx1"/>
                </a:solidFill>
              </a:rPr>
              <a:t>provideIn</a:t>
            </a:r>
            <a:r>
              <a:rPr lang="en-US" altLang="en-US" sz="1600" b="1" dirty="0">
                <a:solidFill>
                  <a:schemeClr val="tx1"/>
                </a:solidFill>
              </a:rPr>
              <a:t>: ‘root’</a:t>
            </a:r>
            <a:r>
              <a:rPr lang="en-US" altLang="en-US" sz="1600" dirty="0">
                <a:solidFill>
                  <a:schemeClr val="tx1"/>
                </a:solidFill>
              </a:rPr>
              <a:t>, se utiliza  </a:t>
            </a:r>
            <a:r>
              <a:rPr lang="en-US" altLang="en-US" sz="1600" dirty="0" err="1">
                <a:solidFill>
                  <a:schemeClr val="tx1"/>
                </a:solidFill>
              </a:rPr>
              <a:t>evitar</a:t>
            </a:r>
            <a:r>
              <a:rPr lang="en-US" altLang="en-US" sz="1600" dirty="0">
                <a:solidFill>
                  <a:schemeClr val="tx1"/>
                </a:solidFill>
              </a:rPr>
              <a:t> que se declare </a:t>
            </a:r>
            <a:r>
              <a:rPr lang="en-US" altLang="en-US" sz="1600" dirty="0" err="1">
                <a:solidFill>
                  <a:schemeClr val="tx1"/>
                </a:solidFill>
              </a:rPr>
              <a:t>como</a:t>
            </a:r>
            <a:r>
              <a:rPr lang="en-US" altLang="en-US" sz="1600" dirty="0">
                <a:solidFill>
                  <a:schemeClr val="tx1"/>
                </a:solidFill>
              </a:rPr>
              <a:t> un providers dentro del modulo. Un </a:t>
            </a:r>
            <a:r>
              <a:rPr lang="en-US" altLang="en-US" sz="1600" dirty="0" err="1">
                <a:solidFill>
                  <a:schemeClr val="tx1"/>
                </a:solidFill>
              </a:rPr>
              <a:t>servicio</a:t>
            </a:r>
            <a:r>
              <a:rPr lang="en-US" altLang="en-US" sz="1600" dirty="0">
                <a:solidFill>
                  <a:schemeClr val="tx1"/>
                </a:solidFill>
              </a:rPr>
              <a:t> se </a:t>
            </a:r>
            <a:r>
              <a:rPr lang="en-US" altLang="en-US" sz="1600" dirty="0" err="1">
                <a:solidFill>
                  <a:schemeClr val="tx1"/>
                </a:solidFill>
              </a:rPr>
              <a:t>puede</a:t>
            </a:r>
            <a:r>
              <a:rPr lang="en-US" altLang="en-US" sz="1600" dirty="0">
                <a:solidFill>
                  <a:schemeClr val="tx1"/>
                </a:solidFill>
              </a:rPr>
              <a:t> </a:t>
            </a:r>
            <a:r>
              <a:rPr lang="en-US" altLang="en-US" sz="1600" dirty="0" err="1">
                <a:solidFill>
                  <a:schemeClr val="tx1"/>
                </a:solidFill>
              </a:rPr>
              <a:t>utilizar</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cualquier</a:t>
            </a:r>
            <a:r>
              <a:rPr lang="en-US" altLang="en-US" sz="1600" dirty="0">
                <a:solidFill>
                  <a:schemeClr val="tx1"/>
                </a:solidFill>
              </a:rPr>
              <a:t> componente sin la </a:t>
            </a:r>
            <a:r>
              <a:rPr lang="en-US" altLang="en-US" sz="1600" dirty="0" err="1">
                <a:solidFill>
                  <a:schemeClr val="tx1"/>
                </a:solidFill>
              </a:rPr>
              <a:t>necesidad</a:t>
            </a:r>
            <a:r>
              <a:rPr lang="en-US" altLang="en-US" sz="1600" dirty="0">
                <a:solidFill>
                  <a:schemeClr val="tx1"/>
                </a:solidFill>
              </a:rPr>
              <a:t> de </a:t>
            </a:r>
            <a:r>
              <a:rPr lang="en-US" altLang="en-US" sz="1600" dirty="0" err="1">
                <a:solidFill>
                  <a:schemeClr val="tx1"/>
                </a:solidFill>
              </a:rPr>
              <a:t>registrarlo</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modulo.</a:t>
            </a:r>
          </a:p>
        </p:txBody>
      </p:sp>
    </p:spTree>
    <p:extLst>
      <p:ext uri="{BB962C8B-B14F-4D97-AF65-F5344CB8AC3E}">
        <p14:creationId xmlns:p14="http://schemas.microsoft.com/office/powerpoint/2010/main" val="1207105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A5C9A8D-4269-486B-BBAA-677755CE139B}"/>
              </a:ext>
            </a:extLst>
          </p:cNvPr>
          <p:cNvPicPr>
            <a:picLocks noChangeAspect="1"/>
          </p:cNvPicPr>
          <p:nvPr/>
        </p:nvPicPr>
        <p:blipFill>
          <a:blip r:embed="rId2"/>
          <a:stretch>
            <a:fillRect/>
          </a:stretch>
        </p:blipFill>
        <p:spPr>
          <a:xfrm>
            <a:off x="1971031" y="555519"/>
            <a:ext cx="8249937" cy="5746962"/>
          </a:xfrm>
          <a:prstGeom prst="rect">
            <a:avLst/>
          </a:prstGeom>
        </p:spPr>
      </p:pic>
      <p:sp>
        <p:nvSpPr>
          <p:cNvPr id="3" name="Callout: Line 2">
            <a:extLst>
              <a:ext uri="{FF2B5EF4-FFF2-40B4-BE49-F238E27FC236}">
                <a16:creationId xmlns:a16="http://schemas.microsoft.com/office/drawing/2014/main" xmlns="" id="{B428E81A-182C-46A2-93C7-BBA268BF0E29}"/>
              </a:ext>
            </a:extLst>
          </p:cNvPr>
          <p:cNvSpPr/>
          <p:nvPr/>
        </p:nvSpPr>
        <p:spPr>
          <a:xfrm>
            <a:off x="9569554" y="2157480"/>
            <a:ext cx="2397858" cy="733926"/>
          </a:xfrm>
          <a:prstGeom prst="borderCallout1">
            <a:avLst>
              <a:gd name="adj1" fmla="val 51220"/>
              <a:gd name="adj2" fmla="val -1316"/>
              <a:gd name="adj3" fmla="val 221146"/>
              <a:gd name="adj4" fmla="val -6719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define una </a:t>
            </a:r>
            <a:r>
              <a:rPr lang="en-US" altLang="en-US" sz="1600" dirty="0" err="1">
                <a:solidFill>
                  <a:schemeClr val="tx1"/>
                </a:solidFill>
              </a:rPr>
              <a:t>propiedad</a:t>
            </a:r>
            <a:r>
              <a:rPr lang="en-US" altLang="en-US" sz="1600" dirty="0">
                <a:solidFill>
                  <a:schemeClr val="tx1"/>
                </a:solidFill>
              </a:rPr>
              <a:t> con el URL base del servicios Rest </a:t>
            </a:r>
            <a:r>
              <a:rPr lang="en-US" altLang="en-US" sz="1600" dirty="0" err="1">
                <a:solidFill>
                  <a:schemeClr val="tx1"/>
                </a:solidFill>
              </a:rPr>
              <a:t>Api</a:t>
            </a:r>
            <a:endParaRPr lang="en-US" altLang="en-US" sz="1600" dirty="0">
              <a:solidFill>
                <a:schemeClr val="tx1"/>
              </a:solidFill>
            </a:endParaRPr>
          </a:p>
        </p:txBody>
      </p:sp>
      <p:sp>
        <p:nvSpPr>
          <p:cNvPr id="4" name="Callout: Line 3">
            <a:extLst>
              <a:ext uri="{FF2B5EF4-FFF2-40B4-BE49-F238E27FC236}">
                <a16:creationId xmlns:a16="http://schemas.microsoft.com/office/drawing/2014/main" xmlns="" id="{BA2D5EE4-3C18-4D51-B04F-320058539B7A}"/>
              </a:ext>
            </a:extLst>
          </p:cNvPr>
          <p:cNvSpPr/>
          <p:nvPr/>
        </p:nvSpPr>
        <p:spPr>
          <a:xfrm>
            <a:off x="9569554" y="4046499"/>
            <a:ext cx="2397858" cy="733926"/>
          </a:xfrm>
          <a:prstGeom prst="borderCallout1">
            <a:avLst>
              <a:gd name="adj1" fmla="val 51220"/>
              <a:gd name="adj2" fmla="val -1316"/>
              <a:gd name="adj3" fmla="val 59397"/>
              <a:gd name="adj4" fmla="val -6585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Para </a:t>
            </a:r>
            <a:r>
              <a:rPr lang="en-US" altLang="en-US" sz="1600" dirty="0" err="1">
                <a:solidFill>
                  <a:schemeClr val="tx1"/>
                </a:solidFill>
              </a:rPr>
              <a:t>realizar</a:t>
            </a:r>
            <a:r>
              <a:rPr lang="en-US" altLang="en-US" sz="1600" dirty="0">
                <a:solidFill>
                  <a:schemeClr val="tx1"/>
                </a:solidFill>
              </a:rPr>
              <a:t> </a:t>
            </a:r>
            <a:r>
              <a:rPr lang="en-US" altLang="en-US" sz="1600" dirty="0" err="1">
                <a:solidFill>
                  <a:schemeClr val="tx1"/>
                </a:solidFill>
              </a:rPr>
              <a:t>llamadas</a:t>
            </a:r>
            <a:r>
              <a:rPr lang="en-US" altLang="en-US" sz="1600" dirty="0">
                <a:solidFill>
                  <a:schemeClr val="tx1"/>
                </a:solidFill>
              </a:rPr>
              <a:t> a un Rest </a:t>
            </a:r>
            <a:r>
              <a:rPr lang="en-US" altLang="en-US" sz="1600" dirty="0" err="1">
                <a:solidFill>
                  <a:schemeClr val="tx1"/>
                </a:solidFill>
              </a:rPr>
              <a:t>Api</a:t>
            </a:r>
            <a:r>
              <a:rPr lang="en-US" altLang="en-US" sz="1600" dirty="0">
                <a:solidFill>
                  <a:schemeClr val="tx1"/>
                </a:solidFill>
              </a:rPr>
              <a:t>, </a:t>
            </a:r>
            <a:r>
              <a:rPr lang="en-US" altLang="en-US" sz="1600" dirty="0" err="1">
                <a:solidFill>
                  <a:schemeClr val="tx1"/>
                </a:solidFill>
              </a:rPr>
              <a:t>utilizaremos</a:t>
            </a:r>
            <a:r>
              <a:rPr lang="en-US" altLang="en-US" sz="1600" dirty="0">
                <a:solidFill>
                  <a:schemeClr val="tx1"/>
                </a:solidFill>
              </a:rPr>
              <a:t> </a:t>
            </a:r>
            <a:r>
              <a:rPr lang="en-US" altLang="en-US" sz="1600" b="1" dirty="0" err="1">
                <a:solidFill>
                  <a:schemeClr val="tx1"/>
                </a:solidFill>
              </a:rPr>
              <a:t>HttpClient</a:t>
            </a:r>
            <a:endParaRPr lang="en-US" altLang="en-US" sz="1600" b="1" dirty="0">
              <a:solidFill>
                <a:schemeClr val="tx1"/>
              </a:solidFill>
            </a:endParaRPr>
          </a:p>
        </p:txBody>
      </p:sp>
      <p:sp>
        <p:nvSpPr>
          <p:cNvPr id="5" name="Callout: Line 4">
            <a:extLst>
              <a:ext uri="{FF2B5EF4-FFF2-40B4-BE49-F238E27FC236}">
                <a16:creationId xmlns:a16="http://schemas.microsoft.com/office/drawing/2014/main" xmlns="" id="{D3A41B13-08B8-4DC6-A9B8-26136D8EAC50}"/>
              </a:ext>
            </a:extLst>
          </p:cNvPr>
          <p:cNvSpPr/>
          <p:nvPr/>
        </p:nvSpPr>
        <p:spPr>
          <a:xfrm>
            <a:off x="224587" y="3828989"/>
            <a:ext cx="2903624" cy="1168947"/>
          </a:xfrm>
          <a:prstGeom prst="borderCallout1">
            <a:avLst>
              <a:gd name="adj1" fmla="val 46848"/>
              <a:gd name="adj2" fmla="val 101713"/>
              <a:gd name="adj3" fmla="val 131529"/>
              <a:gd name="adj4" fmla="val 17499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b="1" dirty="0" err="1">
                <a:solidFill>
                  <a:schemeClr val="tx1"/>
                </a:solidFill>
              </a:rPr>
              <a:t>http.get</a:t>
            </a:r>
            <a:r>
              <a:rPr lang="en-US" altLang="en-US" sz="1600" b="1" dirty="0">
                <a:solidFill>
                  <a:schemeClr val="tx1"/>
                </a:solidFill>
              </a:rPr>
              <a:t>&lt;</a:t>
            </a:r>
            <a:r>
              <a:rPr lang="en-US" altLang="en-US" sz="1600" b="1" dirty="0" err="1">
                <a:solidFill>
                  <a:schemeClr val="tx1"/>
                </a:solidFill>
              </a:rPr>
              <a:t>Estudiante</a:t>
            </a:r>
            <a:r>
              <a:rPr lang="en-US" altLang="en-US" sz="1600" b="1" dirty="0">
                <a:solidFill>
                  <a:schemeClr val="tx1"/>
                </a:solidFill>
              </a:rPr>
              <a:t>[]&gt;</a:t>
            </a:r>
            <a:r>
              <a:rPr lang="en-US" altLang="en-US" sz="1600" dirty="0">
                <a:solidFill>
                  <a:schemeClr val="tx1"/>
                </a:solidFill>
              </a:rPr>
              <a:t>, </a:t>
            </a:r>
            <a:r>
              <a:rPr lang="en-US" altLang="en-US" sz="1600" dirty="0" err="1">
                <a:solidFill>
                  <a:schemeClr val="tx1"/>
                </a:solidFill>
              </a:rPr>
              <a:t>realiza</a:t>
            </a:r>
            <a:r>
              <a:rPr lang="en-US" altLang="en-US" sz="1600" dirty="0">
                <a:solidFill>
                  <a:schemeClr val="tx1"/>
                </a:solidFill>
              </a:rPr>
              <a:t> una </a:t>
            </a:r>
            <a:r>
              <a:rPr lang="en-US" altLang="en-US" sz="1600" dirty="0" err="1">
                <a:solidFill>
                  <a:schemeClr val="tx1"/>
                </a:solidFill>
              </a:rPr>
              <a:t>peticion</a:t>
            </a:r>
            <a:r>
              <a:rPr lang="en-US" altLang="en-US" sz="1600" dirty="0">
                <a:solidFill>
                  <a:schemeClr val="tx1"/>
                </a:solidFill>
              </a:rPr>
              <a:t> get y serialize el </a:t>
            </a:r>
            <a:r>
              <a:rPr lang="en-US" altLang="en-US" sz="1600" dirty="0" err="1">
                <a:solidFill>
                  <a:schemeClr val="tx1"/>
                </a:solidFill>
              </a:rPr>
              <a:t>resultado</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un </a:t>
            </a:r>
            <a:r>
              <a:rPr lang="en-US" altLang="en-US" sz="1600" dirty="0" err="1">
                <a:solidFill>
                  <a:schemeClr val="tx1"/>
                </a:solidFill>
              </a:rPr>
              <a:t>arreglo</a:t>
            </a:r>
            <a:r>
              <a:rPr lang="en-US" altLang="en-US" sz="1600" dirty="0">
                <a:solidFill>
                  <a:schemeClr val="tx1"/>
                </a:solidFill>
              </a:rPr>
              <a:t> de </a:t>
            </a:r>
            <a:r>
              <a:rPr lang="en-US" altLang="en-US" sz="1600" dirty="0" err="1">
                <a:solidFill>
                  <a:schemeClr val="tx1"/>
                </a:solidFill>
              </a:rPr>
              <a:t>estudiante</a:t>
            </a:r>
            <a:r>
              <a:rPr lang="en-US" altLang="en-US" sz="1600" dirty="0">
                <a:solidFill>
                  <a:schemeClr val="tx1"/>
                </a:solidFill>
              </a:rPr>
              <a:t>.</a:t>
            </a:r>
          </a:p>
        </p:txBody>
      </p:sp>
    </p:spTree>
    <p:extLst>
      <p:ext uri="{BB962C8B-B14F-4D97-AF65-F5344CB8AC3E}">
        <p14:creationId xmlns:p14="http://schemas.microsoft.com/office/powerpoint/2010/main" val="4164363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34C0DEC-6855-4BC6-B384-49DE0B484C4B}"/>
              </a:ext>
            </a:extLst>
          </p:cNvPr>
          <p:cNvSpPr/>
          <p:nvPr/>
        </p:nvSpPr>
        <p:spPr>
          <a:xfrm>
            <a:off x="200891" y="160451"/>
            <a:ext cx="11790217" cy="369332"/>
          </a:xfrm>
          <a:prstGeom prst="rect">
            <a:avLst/>
          </a:prstGeom>
        </p:spPr>
        <p:txBody>
          <a:bodyPr wrap="square">
            <a:spAutoFit/>
          </a:bodyPr>
          <a:lstStyle/>
          <a:p>
            <a:r>
              <a:rPr lang="en-US" altLang="en-US" dirty="0"/>
              <a:t>Para poder </a:t>
            </a:r>
            <a:r>
              <a:rPr lang="en-US" altLang="en-US" dirty="0" err="1"/>
              <a:t>utilizar</a:t>
            </a:r>
            <a:r>
              <a:rPr lang="en-US" altLang="en-US" dirty="0"/>
              <a:t> </a:t>
            </a:r>
            <a:r>
              <a:rPr lang="en-US" altLang="en-US" b="1" dirty="0" err="1"/>
              <a:t>HttpClient</a:t>
            </a:r>
            <a:r>
              <a:rPr lang="en-US" altLang="en-US" b="1" dirty="0"/>
              <a:t>, </a:t>
            </a:r>
            <a:r>
              <a:rPr lang="en-US" altLang="en-US" dirty="0"/>
              <a:t> es </a:t>
            </a:r>
            <a:r>
              <a:rPr lang="en-US" altLang="en-US" dirty="0" err="1"/>
              <a:t>necesario</a:t>
            </a:r>
            <a:r>
              <a:rPr lang="en-US" altLang="en-US" dirty="0"/>
              <a:t> registrar </a:t>
            </a:r>
            <a:r>
              <a:rPr lang="en-US" b="1" dirty="0" err="1"/>
              <a:t>HttpClientModule</a:t>
            </a:r>
            <a:r>
              <a:rPr lang="en-US" altLang="en-US" dirty="0"/>
              <a:t> el modulo de la aplicacion.</a:t>
            </a:r>
          </a:p>
        </p:txBody>
      </p:sp>
      <p:pic>
        <p:nvPicPr>
          <p:cNvPr id="2" name="Picture 1">
            <a:extLst>
              <a:ext uri="{FF2B5EF4-FFF2-40B4-BE49-F238E27FC236}">
                <a16:creationId xmlns:a16="http://schemas.microsoft.com/office/drawing/2014/main" xmlns="" id="{434E4DE2-050F-413E-A457-D959D6E8AC89}"/>
              </a:ext>
            </a:extLst>
          </p:cNvPr>
          <p:cNvPicPr>
            <a:picLocks noChangeAspect="1"/>
          </p:cNvPicPr>
          <p:nvPr/>
        </p:nvPicPr>
        <p:blipFill>
          <a:blip r:embed="rId2"/>
          <a:stretch>
            <a:fillRect/>
          </a:stretch>
        </p:blipFill>
        <p:spPr>
          <a:xfrm>
            <a:off x="2411123" y="529783"/>
            <a:ext cx="9115425" cy="6181725"/>
          </a:xfrm>
          <a:prstGeom prst="rect">
            <a:avLst/>
          </a:prstGeom>
        </p:spPr>
      </p:pic>
      <p:sp>
        <p:nvSpPr>
          <p:cNvPr id="4" name="Callout: Line 3">
            <a:extLst>
              <a:ext uri="{FF2B5EF4-FFF2-40B4-BE49-F238E27FC236}">
                <a16:creationId xmlns:a16="http://schemas.microsoft.com/office/drawing/2014/main" xmlns="" id="{7961CAB7-3E6B-4B84-B10E-5AD390F1E00D}"/>
              </a:ext>
            </a:extLst>
          </p:cNvPr>
          <p:cNvSpPr/>
          <p:nvPr/>
        </p:nvSpPr>
        <p:spPr>
          <a:xfrm>
            <a:off x="6877253" y="3757353"/>
            <a:ext cx="1718107" cy="899762"/>
          </a:xfrm>
          <a:prstGeom prst="borderCallout1">
            <a:avLst>
              <a:gd name="adj1" fmla="val 48270"/>
              <a:gd name="adj2" fmla="val -1351"/>
              <a:gd name="adj3" fmla="val 214713"/>
              <a:gd name="adj4" fmla="val -13170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Agregamos</a:t>
            </a:r>
            <a:r>
              <a:rPr lang="en-US" altLang="en-US" sz="1600" dirty="0">
                <a:solidFill>
                  <a:schemeClr val="tx1"/>
                </a:solidFill>
              </a:rPr>
              <a:t> </a:t>
            </a:r>
            <a:r>
              <a:rPr lang="en-US" altLang="en-US" sz="1600" dirty="0" err="1">
                <a:solidFill>
                  <a:schemeClr val="tx1"/>
                </a:solidFill>
              </a:rPr>
              <a:t>HttpClientModule</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los imports</a:t>
            </a:r>
          </a:p>
        </p:txBody>
      </p:sp>
      <p:sp>
        <p:nvSpPr>
          <p:cNvPr id="5" name="Callout: Line 4">
            <a:extLst>
              <a:ext uri="{FF2B5EF4-FFF2-40B4-BE49-F238E27FC236}">
                <a16:creationId xmlns:a16="http://schemas.microsoft.com/office/drawing/2014/main" xmlns="" id="{600929AA-A752-4B91-B34E-A0C04F842B72}"/>
              </a:ext>
            </a:extLst>
          </p:cNvPr>
          <p:cNvSpPr/>
          <p:nvPr/>
        </p:nvSpPr>
        <p:spPr>
          <a:xfrm>
            <a:off x="99896" y="1567927"/>
            <a:ext cx="1720591" cy="468691"/>
          </a:xfrm>
          <a:prstGeom prst="borderCallout1">
            <a:avLst>
              <a:gd name="adj1" fmla="val 46848"/>
              <a:gd name="adj2" fmla="val 101713"/>
              <a:gd name="adj3" fmla="val -42284"/>
              <a:gd name="adj4" fmla="val 16919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a:t>
            </a:r>
            <a:r>
              <a:rPr lang="en-US" altLang="en-US" sz="1600" dirty="0" err="1">
                <a:solidFill>
                  <a:schemeClr val="tx1"/>
                </a:solidFill>
              </a:rPr>
              <a:t>HttpClientModule</a:t>
            </a:r>
            <a:endParaRPr lang="en-US" altLang="en-US" sz="1600" dirty="0">
              <a:solidFill>
                <a:schemeClr val="tx1"/>
              </a:solidFill>
            </a:endParaRPr>
          </a:p>
        </p:txBody>
      </p:sp>
    </p:spTree>
    <p:extLst>
      <p:ext uri="{BB962C8B-B14F-4D97-AF65-F5344CB8AC3E}">
        <p14:creationId xmlns:p14="http://schemas.microsoft.com/office/powerpoint/2010/main" val="426350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B433A70-A539-458D-9B99-6F6C4766AABE}"/>
              </a:ext>
            </a:extLst>
          </p:cNvPr>
          <p:cNvPicPr>
            <a:picLocks noChangeAspect="1"/>
          </p:cNvPicPr>
          <p:nvPr/>
        </p:nvPicPr>
        <p:blipFill>
          <a:blip r:embed="rId2"/>
          <a:stretch>
            <a:fillRect/>
          </a:stretch>
        </p:blipFill>
        <p:spPr>
          <a:xfrm>
            <a:off x="3564294" y="625151"/>
            <a:ext cx="8432982" cy="6154457"/>
          </a:xfrm>
          <a:prstGeom prst="rect">
            <a:avLst/>
          </a:prstGeom>
        </p:spPr>
      </p:pic>
      <p:sp>
        <p:nvSpPr>
          <p:cNvPr id="3" name="Rectangle 2">
            <a:extLst>
              <a:ext uri="{FF2B5EF4-FFF2-40B4-BE49-F238E27FC236}">
                <a16:creationId xmlns:a16="http://schemas.microsoft.com/office/drawing/2014/main" xmlns="" id="{033D5C80-E53C-427E-9801-A99D2DDE0510}"/>
              </a:ext>
            </a:extLst>
          </p:cNvPr>
          <p:cNvSpPr/>
          <p:nvPr/>
        </p:nvSpPr>
        <p:spPr>
          <a:xfrm>
            <a:off x="126246" y="78392"/>
            <a:ext cx="11790217" cy="369332"/>
          </a:xfrm>
          <a:prstGeom prst="rect">
            <a:avLst/>
          </a:prstGeom>
        </p:spPr>
        <p:txBody>
          <a:bodyPr wrap="square">
            <a:spAutoFit/>
          </a:bodyPr>
          <a:lstStyle/>
          <a:p>
            <a:r>
              <a:rPr lang="en-US" altLang="en-US" dirty="0" err="1"/>
              <a:t>Abrimos</a:t>
            </a:r>
            <a:r>
              <a:rPr lang="en-US" altLang="en-US" dirty="0"/>
              <a:t> </a:t>
            </a:r>
            <a:r>
              <a:rPr lang="en-US" altLang="en-US" dirty="0" err="1"/>
              <a:t>estudiantes.component.ts</a:t>
            </a:r>
            <a:r>
              <a:rPr lang="en-US" altLang="en-US" dirty="0"/>
              <a:t> y </a:t>
            </a:r>
            <a:r>
              <a:rPr lang="en-US" altLang="en-US" dirty="0" err="1"/>
              <a:t>aplicamos</a:t>
            </a:r>
            <a:r>
              <a:rPr lang="en-US" altLang="en-US" dirty="0"/>
              <a:t> los </a:t>
            </a:r>
            <a:r>
              <a:rPr lang="en-US" altLang="en-US" dirty="0" err="1"/>
              <a:t>siguientes</a:t>
            </a:r>
            <a:r>
              <a:rPr lang="en-US" altLang="en-US" dirty="0"/>
              <a:t> </a:t>
            </a:r>
            <a:r>
              <a:rPr lang="en-US" altLang="en-US" dirty="0" err="1"/>
              <a:t>cambios</a:t>
            </a:r>
            <a:r>
              <a:rPr lang="en-US" altLang="en-US" dirty="0"/>
              <a:t>:</a:t>
            </a:r>
          </a:p>
        </p:txBody>
      </p:sp>
      <p:sp>
        <p:nvSpPr>
          <p:cNvPr id="4" name="Callout: Line 3">
            <a:extLst>
              <a:ext uri="{FF2B5EF4-FFF2-40B4-BE49-F238E27FC236}">
                <a16:creationId xmlns:a16="http://schemas.microsoft.com/office/drawing/2014/main" xmlns="" id="{F3B38825-91E6-4590-9B80-2F930E093016}"/>
              </a:ext>
            </a:extLst>
          </p:cNvPr>
          <p:cNvSpPr/>
          <p:nvPr/>
        </p:nvSpPr>
        <p:spPr>
          <a:xfrm>
            <a:off x="615822" y="2288807"/>
            <a:ext cx="2398986" cy="771936"/>
          </a:xfrm>
          <a:prstGeom prst="borderCallout1">
            <a:avLst>
              <a:gd name="adj1" fmla="val 46848"/>
              <a:gd name="adj2" fmla="val 101713"/>
              <a:gd name="adj3" fmla="val 163553"/>
              <a:gd name="adj4" fmla="val 16455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Definimos</a:t>
            </a:r>
            <a:r>
              <a:rPr lang="en-US" altLang="en-US" sz="1600" dirty="0">
                <a:solidFill>
                  <a:schemeClr val="tx1"/>
                </a:solidFill>
              </a:rPr>
              <a:t> una </a:t>
            </a:r>
            <a:r>
              <a:rPr lang="en-US" altLang="en-US" sz="1600" dirty="0" err="1">
                <a:solidFill>
                  <a:schemeClr val="tx1"/>
                </a:solidFill>
              </a:rPr>
              <a:t>propiedad</a:t>
            </a:r>
            <a:r>
              <a:rPr lang="en-US" altLang="en-US" sz="1600" dirty="0">
                <a:solidFill>
                  <a:schemeClr val="tx1"/>
                </a:solidFill>
              </a:rPr>
              <a:t> que sera un </a:t>
            </a:r>
            <a:r>
              <a:rPr lang="en-US" altLang="en-US" sz="1600" dirty="0" err="1">
                <a:solidFill>
                  <a:schemeClr val="tx1"/>
                </a:solidFill>
              </a:rPr>
              <a:t>arreglo</a:t>
            </a:r>
            <a:r>
              <a:rPr lang="en-US" altLang="en-US" sz="1600" dirty="0">
                <a:solidFill>
                  <a:schemeClr val="tx1"/>
                </a:solidFill>
              </a:rPr>
              <a:t> del </a:t>
            </a:r>
            <a:r>
              <a:rPr lang="en-US" altLang="en-US" sz="1600" dirty="0" err="1">
                <a:solidFill>
                  <a:schemeClr val="tx1"/>
                </a:solidFill>
              </a:rPr>
              <a:t>Modelo</a:t>
            </a:r>
            <a:r>
              <a:rPr lang="en-US" altLang="en-US" sz="1600" dirty="0">
                <a:solidFill>
                  <a:schemeClr val="tx1"/>
                </a:solidFill>
              </a:rPr>
              <a:t> </a:t>
            </a:r>
            <a:r>
              <a:rPr lang="en-US" altLang="en-US" sz="1600" dirty="0" err="1">
                <a:solidFill>
                  <a:schemeClr val="tx1"/>
                </a:solidFill>
              </a:rPr>
              <a:t>Estudiante</a:t>
            </a:r>
            <a:endParaRPr lang="en-US" altLang="en-US" sz="1600" dirty="0">
              <a:solidFill>
                <a:schemeClr val="tx1"/>
              </a:solidFill>
            </a:endParaRPr>
          </a:p>
        </p:txBody>
      </p:sp>
      <p:sp>
        <p:nvSpPr>
          <p:cNvPr id="5" name="Callout: Line 4">
            <a:extLst>
              <a:ext uri="{FF2B5EF4-FFF2-40B4-BE49-F238E27FC236}">
                <a16:creationId xmlns:a16="http://schemas.microsoft.com/office/drawing/2014/main" xmlns="" id="{01ACE8AC-D19B-4AB1-8E3D-EE62B119FCF0}"/>
              </a:ext>
            </a:extLst>
          </p:cNvPr>
          <p:cNvSpPr/>
          <p:nvPr/>
        </p:nvSpPr>
        <p:spPr>
          <a:xfrm>
            <a:off x="335902" y="3316411"/>
            <a:ext cx="2678906" cy="771936"/>
          </a:xfrm>
          <a:prstGeom prst="borderCallout1">
            <a:avLst>
              <a:gd name="adj1" fmla="val 46848"/>
              <a:gd name="adj2" fmla="val 101713"/>
              <a:gd name="adj3" fmla="val 91029"/>
              <a:gd name="adj4" fmla="val 20305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Inyectamos</a:t>
            </a:r>
            <a:r>
              <a:rPr lang="en-US" altLang="en-US" sz="1600" dirty="0">
                <a:solidFill>
                  <a:schemeClr val="tx1"/>
                </a:solidFill>
              </a:rPr>
              <a:t> el servicios de </a:t>
            </a:r>
            <a:r>
              <a:rPr lang="en-US" altLang="en-US" sz="1600" dirty="0" err="1">
                <a:solidFill>
                  <a:schemeClr val="tx1"/>
                </a:solidFill>
              </a:rPr>
              <a:t>estudiantes</a:t>
            </a:r>
            <a:r>
              <a:rPr lang="en-US" altLang="en-US" sz="1600" dirty="0">
                <a:solidFill>
                  <a:schemeClr val="tx1"/>
                </a:solidFill>
              </a:rPr>
              <a:t> </a:t>
            </a:r>
            <a:r>
              <a:rPr lang="en-US" altLang="en-US" sz="1600" dirty="0" err="1">
                <a:solidFill>
                  <a:schemeClr val="tx1"/>
                </a:solidFill>
              </a:rPr>
              <a:t>donde</a:t>
            </a:r>
            <a:r>
              <a:rPr lang="en-US" altLang="en-US" sz="1600" dirty="0">
                <a:solidFill>
                  <a:schemeClr val="tx1"/>
                </a:solidFill>
              </a:rPr>
              <a:t> </a:t>
            </a:r>
            <a:r>
              <a:rPr lang="en-US" altLang="en-US" sz="1600" dirty="0" err="1">
                <a:solidFill>
                  <a:schemeClr val="tx1"/>
                </a:solidFill>
              </a:rPr>
              <a:t>definimos</a:t>
            </a:r>
            <a:r>
              <a:rPr lang="en-US" altLang="en-US" sz="1600" dirty="0">
                <a:solidFill>
                  <a:schemeClr val="tx1"/>
                </a:solidFill>
              </a:rPr>
              <a:t> las </a:t>
            </a:r>
            <a:r>
              <a:rPr lang="en-US" altLang="en-US" sz="1600" dirty="0" err="1">
                <a:solidFill>
                  <a:schemeClr val="tx1"/>
                </a:solidFill>
              </a:rPr>
              <a:t>llamadas</a:t>
            </a:r>
            <a:r>
              <a:rPr lang="en-US" altLang="en-US" sz="1600" dirty="0">
                <a:solidFill>
                  <a:schemeClr val="tx1"/>
                </a:solidFill>
              </a:rPr>
              <a:t> al servicios Rest</a:t>
            </a:r>
          </a:p>
        </p:txBody>
      </p:sp>
      <p:sp>
        <p:nvSpPr>
          <p:cNvPr id="6" name="Callout: Line 5">
            <a:extLst>
              <a:ext uri="{FF2B5EF4-FFF2-40B4-BE49-F238E27FC236}">
                <a16:creationId xmlns:a16="http://schemas.microsoft.com/office/drawing/2014/main" xmlns="" id="{8E6E9661-46FF-4156-A27F-335EB25265EC}"/>
              </a:ext>
            </a:extLst>
          </p:cNvPr>
          <p:cNvSpPr/>
          <p:nvPr/>
        </p:nvSpPr>
        <p:spPr>
          <a:xfrm>
            <a:off x="194724" y="4233921"/>
            <a:ext cx="2581727" cy="771936"/>
          </a:xfrm>
          <a:prstGeom prst="borderCallout1">
            <a:avLst>
              <a:gd name="adj1" fmla="val 46848"/>
              <a:gd name="adj2" fmla="val 101713"/>
              <a:gd name="adj3" fmla="val 70382"/>
              <a:gd name="adj4" fmla="val 17595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Realizamos</a:t>
            </a:r>
            <a:r>
              <a:rPr lang="en-US" altLang="en-US" sz="1600" dirty="0">
                <a:solidFill>
                  <a:schemeClr val="tx1"/>
                </a:solidFill>
              </a:rPr>
              <a:t> la </a:t>
            </a:r>
            <a:r>
              <a:rPr lang="en-US" altLang="en-US" sz="1600" dirty="0" err="1">
                <a:solidFill>
                  <a:schemeClr val="tx1"/>
                </a:solidFill>
              </a:rPr>
              <a:t>carga</a:t>
            </a:r>
            <a:r>
              <a:rPr lang="en-US" altLang="en-US" sz="1600" dirty="0">
                <a:solidFill>
                  <a:schemeClr val="tx1"/>
                </a:solidFill>
              </a:rPr>
              <a:t> de </a:t>
            </a:r>
            <a:r>
              <a:rPr lang="en-US" altLang="en-US" sz="1600" dirty="0" err="1">
                <a:solidFill>
                  <a:schemeClr val="tx1"/>
                </a:solidFill>
              </a:rPr>
              <a:t>datos</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el componente </a:t>
            </a:r>
            <a:r>
              <a:rPr lang="en-US" altLang="en-US" sz="1600" dirty="0" err="1">
                <a:solidFill>
                  <a:schemeClr val="tx1"/>
                </a:solidFill>
              </a:rPr>
              <a:t>ya</a:t>
            </a:r>
            <a:r>
              <a:rPr lang="en-US" altLang="en-US" sz="1600" dirty="0">
                <a:solidFill>
                  <a:schemeClr val="tx1"/>
                </a:solidFill>
              </a:rPr>
              <a:t> esta </a:t>
            </a:r>
            <a:r>
              <a:rPr lang="en-US" altLang="en-US" sz="1600" dirty="0" err="1">
                <a:solidFill>
                  <a:schemeClr val="tx1"/>
                </a:solidFill>
              </a:rPr>
              <a:t>inicializado</a:t>
            </a:r>
            <a:r>
              <a:rPr lang="en-US" altLang="en-US" sz="1600" dirty="0">
                <a:solidFill>
                  <a:schemeClr val="tx1"/>
                </a:solidFill>
              </a:rPr>
              <a:t>.</a:t>
            </a:r>
          </a:p>
        </p:txBody>
      </p:sp>
      <p:sp>
        <p:nvSpPr>
          <p:cNvPr id="7" name="Callout: Line 6">
            <a:extLst>
              <a:ext uri="{FF2B5EF4-FFF2-40B4-BE49-F238E27FC236}">
                <a16:creationId xmlns:a16="http://schemas.microsoft.com/office/drawing/2014/main" xmlns="" id="{F28C99BD-BD7B-45D3-97E1-9ACA7AB6E6F6}"/>
              </a:ext>
            </a:extLst>
          </p:cNvPr>
          <p:cNvSpPr/>
          <p:nvPr/>
        </p:nvSpPr>
        <p:spPr>
          <a:xfrm>
            <a:off x="8886305" y="4233921"/>
            <a:ext cx="3030158" cy="953220"/>
          </a:xfrm>
          <a:prstGeom prst="borderCallout1">
            <a:avLst>
              <a:gd name="adj1" fmla="val 102845"/>
              <a:gd name="adj2" fmla="val 47298"/>
              <a:gd name="adj3" fmla="val 137759"/>
              <a:gd name="adj4" fmla="val 2368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Llamado</a:t>
            </a:r>
            <a:r>
              <a:rPr lang="en-US" altLang="en-US" sz="1600" dirty="0">
                <a:solidFill>
                  <a:schemeClr val="tx1"/>
                </a:solidFill>
              </a:rPr>
              <a:t> al servicios que </a:t>
            </a:r>
            <a:r>
              <a:rPr lang="en-US" altLang="en-US" sz="1600" dirty="0" err="1">
                <a:solidFill>
                  <a:schemeClr val="tx1"/>
                </a:solidFill>
              </a:rPr>
              <a:t>devuelve</a:t>
            </a:r>
            <a:r>
              <a:rPr lang="en-US" altLang="en-US" sz="1600" dirty="0">
                <a:solidFill>
                  <a:schemeClr val="tx1"/>
                </a:solidFill>
              </a:rPr>
              <a:t> un observable por lo </a:t>
            </a:r>
            <a:r>
              <a:rPr lang="en-US" altLang="en-US" sz="1600" dirty="0" err="1">
                <a:solidFill>
                  <a:schemeClr val="tx1"/>
                </a:solidFill>
              </a:rPr>
              <a:t>cual</a:t>
            </a:r>
            <a:r>
              <a:rPr lang="en-US" altLang="en-US" sz="1600" dirty="0">
                <a:solidFill>
                  <a:schemeClr val="tx1"/>
                </a:solidFill>
              </a:rPr>
              <a:t> se debe de </a:t>
            </a:r>
            <a:r>
              <a:rPr lang="en-US" altLang="en-US" sz="1600" dirty="0" err="1">
                <a:solidFill>
                  <a:schemeClr val="tx1"/>
                </a:solidFill>
              </a:rPr>
              <a:t>subscribir</a:t>
            </a:r>
            <a:r>
              <a:rPr lang="en-US" altLang="en-US" sz="1600" dirty="0">
                <a:solidFill>
                  <a:schemeClr val="tx1"/>
                </a:solidFill>
              </a:rPr>
              <a:t> para poder </a:t>
            </a:r>
            <a:r>
              <a:rPr lang="en-US" altLang="en-US" sz="1600" dirty="0" err="1">
                <a:solidFill>
                  <a:schemeClr val="tx1"/>
                </a:solidFill>
              </a:rPr>
              <a:t>obtener</a:t>
            </a:r>
            <a:r>
              <a:rPr lang="en-US" altLang="en-US" sz="1600" dirty="0">
                <a:solidFill>
                  <a:schemeClr val="tx1"/>
                </a:solidFill>
              </a:rPr>
              <a:t> el </a:t>
            </a:r>
            <a:r>
              <a:rPr lang="en-US" altLang="en-US" sz="1600" dirty="0" err="1">
                <a:solidFill>
                  <a:schemeClr val="tx1"/>
                </a:solidFill>
              </a:rPr>
              <a:t>resultado</a:t>
            </a:r>
            <a:r>
              <a:rPr lang="en-US" altLang="en-US" sz="1600" dirty="0">
                <a:solidFill>
                  <a:schemeClr val="tx1"/>
                </a:solidFill>
              </a:rPr>
              <a:t> de la </a:t>
            </a:r>
            <a:r>
              <a:rPr lang="en-US" altLang="en-US" sz="1600" dirty="0" err="1">
                <a:solidFill>
                  <a:schemeClr val="tx1"/>
                </a:solidFill>
              </a:rPr>
              <a:t>llamada</a:t>
            </a:r>
            <a:endParaRPr lang="en-US" altLang="en-US" sz="1600" dirty="0">
              <a:solidFill>
                <a:schemeClr val="tx1"/>
              </a:solidFill>
            </a:endParaRPr>
          </a:p>
        </p:txBody>
      </p:sp>
      <p:sp>
        <p:nvSpPr>
          <p:cNvPr id="8" name="Callout: Line 7">
            <a:extLst>
              <a:ext uri="{FF2B5EF4-FFF2-40B4-BE49-F238E27FC236}">
                <a16:creationId xmlns:a16="http://schemas.microsoft.com/office/drawing/2014/main" xmlns="" id="{3F576741-B0E6-47AA-BE01-997DDAAF61B4}"/>
              </a:ext>
            </a:extLst>
          </p:cNvPr>
          <p:cNvSpPr/>
          <p:nvPr/>
        </p:nvSpPr>
        <p:spPr>
          <a:xfrm>
            <a:off x="8753302" y="5846881"/>
            <a:ext cx="2427376" cy="819926"/>
          </a:xfrm>
          <a:prstGeom prst="borderCallout1">
            <a:avLst>
              <a:gd name="adj1" fmla="val 49002"/>
              <a:gd name="adj2" fmla="val -2240"/>
              <a:gd name="adj3" fmla="val 9561"/>
              <a:gd name="adj4" fmla="val -5790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Una </a:t>
            </a:r>
            <a:r>
              <a:rPr lang="en-US" altLang="en-US" sz="1600" dirty="0" err="1">
                <a:solidFill>
                  <a:schemeClr val="tx1"/>
                </a:solidFill>
              </a:rPr>
              <a:t>vez</a:t>
            </a:r>
            <a:r>
              <a:rPr lang="en-US" altLang="en-US" sz="1600" dirty="0">
                <a:solidFill>
                  <a:schemeClr val="tx1"/>
                </a:solidFill>
              </a:rPr>
              <a:t> se </a:t>
            </a:r>
            <a:r>
              <a:rPr lang="en-US" altLang="en-US" sz="1600" dirty="0" err="1">
                <a:solidFill>
                  <a:schemeClr val="tx1"/>
                </a:solidFill>
              </a:rPr>
              <a:t>tenga</a:t>
            </a:r>
            <a:r>
              <a:rPr lang="en-US" altLang="en-US" sz="1600" dirty="0">
                <a:solidFill>
                  <a:schemeClr val="tx1"/>
                </a:solidFill>
              </a:rPr>
              <a:t> </a:t>
            </a:r>
            <a:r>
              <a:rPr lang="en-US" altLang="en-US" sz="1600" dirty="0" err="1">
                <a:solidFill>
                  <a:schemeClr val="tx1"/>
                </a:solidFill>
              </a:rPr>
              <a:t>respuesta</a:t>
            </a:r>
            <a:r>
              <a:rPr lang="en-US" altLang="en-US" sz="1600" dirty="0">
                <a:solidFill>
                  <a:schemeClr val="tx1"/>
                </a:solidFill>
              </a:rPr>
              <a:t> del </a:t>
            </a:r>
            <a:r>
              <a:rPr lang="en-US" altLang="en-US" sz="1600" dirty="0" err="1">
                <a:solidFill>
                  <a:schemeClr val="tx1"/>
                </a:solidFill>
              </a:rPr>
              <a:t>servidor</a:t>
            </a:r>
            <a:r>
              <a:rPr lang="en-US" altLang="en-US" sz="1600" dirty="0">
                <a:solidFill>
                  <a:schemeClr val="tx1"/>
                </a:solidFill>
              </a:rPr>
              <a:t> le </a:t>
            </a:r>
            <a:r>
              <a:rPr lang="en-US" altLang="en-US" sz="1600" dirty="0" err="1">
                <a:solidFill>
                  <a:schemeClr val="tx1"/>
                </a:solidFill>
              </a:rPr>
              <a:t>asigmos</a:t>
            </a:r>
            <a:r>
              <a:rPr lang="en-US" altLang="en-US" sz="1600" dirty="0">
                <a:solidFill>
                  <a:schemeClr val="tx1"/>
                </a:solidFill>
              </a:rPr>
              <a:t> el </a:t>
            </a:r>
            <a:r>
              <a:rPr lang="en-US" altLang="en-US" sz="1600" dirty="0" err="1">
                <a:solidFill>
                  <a:schemeClr val="tx1"/>
                </a:solidFill>
              </a:rPr>
              <a:t>resultado</a:t>
            </a:r>
            <a:r>
              <a:rPr lang="en-US" altLang="en-US" sz="1600" dirty="0">
                <a:solidFill>
                  <a:schemeClr val="tx1"/>
                </a:solidFill>
              </a:rPr>
              <a:t> a la </a:t>
            </a:r>
            <a:r>
              <a:rPr lang="en-US" altLang="en-US" sz="1600" dirty="0" err="1">
                <a:solidFill>
                  <a:schemeClr val="tx1"/>
                </a:solidFill>
              </a:rPr>
              <a:t>propiedad</a:t>
            </a:r>
            <a:endParaRPr lang="en-US" altLang="en-US" sz="1600" dirty="0">
              <a:solidFill>
                <a:schemeClr val="tx1"/>
              </a:solidFill>
            </a:endParaRPr>
          </a:p>
        </p:txBody>
      </p:sp>
      <p:sp>
        <p:nvSpPr>
          <p:cNvPr id="9" name="Callout: Line 8">
            <a:extLst>
              <a:ext uri="{FF2B5EF4-FFF2-40B4-BE49-F238E27FC236}">
                <a16:creationId xmlns:a16="http://schemas.microsoft.com/office/drawing/2014/main" xmlns="" id="{43A31D19-2A36-4C08-9A72-1E9173897AC6}"/>
              </a:ext>
            </a:extLst>
          </p:cNvPr>
          <p:cNvSpPr/>
          <p:nvPr/>
        </p:nvSpPr>
        <p:spPr>
          <a:xfrm>
            <a:off x="475862" y="700657"/>
            <a:ext cx="2398986" cy="771936"/>
          </a:xfrm>
          <a:prstGeom prst="borderCallout1">
            <a:avLst>
              <a:gd name="adj1" fmla="val 46848"/>
              <a:gd name="adj2" fmla="val 101713"/>
              <a:gd name="adj3" fmla="val 108633"/>
              <a:gd name="adj4" fmla="val 16282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el servicios y el model de </a:t>
            </a:r>
            <a:r>
              <a:rPr lang="en-US" altLang="en-US" sz="1600" dirty="0" err="1">
                <a:solidFill>
                  <a:schemeClr val="tx1"/>
                </a:solidFill>
              </a:rPr>
              <a:t>estudiantes</a:t>
            </a:r>
            <a:endParaRPr lang="en-US" altLang="en-US" sz="1600" dirty="0">
              <a:solidFill>
                <a:schemeClr val="tx1"/>
              </a:solidFill>
            </a:endParaRPr>
          </a:p>
        </p:txBody>
      </p:sp>
    </p:spTree>
    <p:extLst>
      <p:ext uri="{BB962C8B-B14F-4D97-AF65-F5344CB8AC3E}">
        <p14:creationId xmlns:p14="http://schemas.microsoft.com/office/powerpoint/2010/main" val="4046177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911D362-D38C-4DDF-B39D-C0A8B45252C4}"/>
              </a:ext>
            </a:extLst>
          </p:cNvPr>
          <p:cNvPicPr>
            <a:picLocks noChangeAspect="1"/>
          </p:cNvPicPr>
          <p:nvPr/>
        </p:nvPicPr>
        <p:blipFill>
          <a:blip r:embed="rId2"/>
          <a:stretch>
            <a:fillRect/>
          </a:stretch>
        </p:blipFill>
        <p:spPr>
          <a:xfrm>
            <a:off x="2865955" y="298580"/>
            <a:ext cx="8927939" cy="6257949"/>
          </a:xfrm>
          <a:prstGeom prst="rect">
            <a:avLst/>
          </a:prstGeom>
        </p:spPr>
      </p:pic>
      <p:sp>
        <p:nvSpPr>
          <p:cNvPr id="3" name="Callout: Line 2">
            <a:extLst>
              <a:ext uri="{FF2B5EF4-FFF2-40B4-BE49-F238E27FC236}">
                <a16:creationId xmlns:a16="http://schemas.microsoft.com/office/drawing/2014/main" xmlns="" id="{5A4E46B5-4BF9-453F-83C4-DAF27372919E}"/>
              </a:ext>
            </a:extLst>
          </p:cNvPr>
          <p:cNvSpPr/>
          <p:nvPr/>
        </p:nvSpPr>
        <p:spPr>
          <a:xfrm>
            <a:off x="223934" y="1744824"/>
            <a:ext cx="3312367" cy="1491256"/>
          </a:xfrm>
          <a:prstGeom prst="borderCallout1">
            <a:avLst>
              <a:gd name="adj1" fmla="val 46848"/>
              <a:gd name="adj2" fmla="val 101713"/>
              <a:gd name="adj3" fmla="val 127235"/>
              <a:gd name="adj4" fmla="val 14092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b="1" dirty="0">
                <a:solidFill>
                  <a:schemeClr val="tx1"/>
                </a:solidFill>
              </a:rPr>
              <a:t>*</a:t>
            </a:r>
            <a:r>
              <a:rPr lang="en-US" altLang="en-US" sz="1600" b="1" dirty="0" err="1">
                <a:solidFill>
                  <a:schemeClr val="tx1"/>
                </a:solidFill>
              </a:rPr>
              <a:t>ngFor</a:t>
            </a:r>
            <a:r>
              <a:rPr lang="en-US" altLang="en-US" sz="1600" dirty="0">
                <a:solidFill>
                  <a:schemeClr val="tx1"/>
                </a:solidFill>
              </a:rPr>
              <a:t> se utiliza para </a:t>
            </a:r>
            <a:r>
              <a:rPr lang="en-US" altLang="en-US" sz="1600" dirty="0" err="1">
                <a:solidFill>
                  <a:schemeClr val="tx1"/>
                </a:solidFill>
              </a:rPr>
              <a:t>iterar</a:t>
            </a:r>
            <a:r>
              <a:rPr lang="en-US" altLang="en-US" sz="1600" dirty="0">
                <a:solidFill>
                  <a:schemeClr val="tx1"/>
                </a:solidFill>
              </a:rPr>
              <a:t> un </a:t>
            </a:r>
            <a:r>
              <a:rPr lang="en-US" altLang="en-US" sz="1600" dirty="0" err="1">
                <a:solidFill>
                  <a:schemeClr val="tx1"/>
                </a:solidFill>
              </a:rPr>
              <a:t>arreglo</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este</a:t>
            </a:r>
            <a:r>
              <a:rPr lang="en-US" altLang="en-US" sz="1600" dirty="0">
                <a:solidFill>
                  <a:schemeClr val="tx1"/>
                </a:solidFill>
              </a:rPr>
              <a:t> </a:t>
            </a:r>
            <a:r>
              <a:rPr lang="en-US" altLang="en-US" sz="1600" dirty="0" err="1">
                <a:solidFill>
                  <a:schemeClr val="tx1"/>
                </a:solidFill>
              </a:rPr>
              <a:t>caso</a:t>
            </a:r>
            <a:r>
              <a:rPr lang="en-US" altLang="en-US" sz="1600" dirty="0">
                <a:solidFill>
                  <a:schemeClr val="tx1"/>
                </a:solidFill>
              </a:rPr>
              <a:t> </a:t>
            </a:r>
            <a:r>
              <a:rPr lang="en-US" altLang="en-US" sz="1600" dirty="0" err="1">
                <a:solidFill>
                  <a:schemeClr val="tx1"/>
                </a:solidFill>
              </a:rPr>
              <a:t>creara</a:t>
            </a:r>
            <a:r>
              <a:rPr lang="en-US" altLang="en-US" sz="1600" dirty="0">
                <a:solidFill>
                  <a:schemeClr val="tx1"/>
                </a:solidFill>
              </a:rPr>
              <a:t> </a:t>
            </a:r>
            <a:r>
              <a:rPr lang="en-US" altLang="en-US" sz="1600" dirty="0" err="1">
                <a:solidFill>
                  <a:schemeClr val="tx1"/>
                </a:solidFill>
              </a:rPr>
              <a:t>elementos</a:t>
            </a:r>
            <a:r>
              <a:rPr lang="en-US" altLang="en-US" sz="1600" dirty="0">
                <a:solidFill>
                  <a:schemeClr val="tx1"/>
                </a:solidFill>
              </a:rPr>
              <a:t> &lt;tr&gt;&lt;/tr&gt;, </a:t>
            </a:r>
            <a:r>
              <a:rPr lang="en-US" altLang="en-US" sz="1600" dirty="0" err="1">
                <a:solidFill>
                  <a:schemeClr val="tx1"/>
                </a:solidFill>
              </a:rPr>
              <a:t>segun</a:t>
            </a:r>
            <a:r>
              <a:rPr lang="en-US" altLang="en-US" sz="1600" dirty="0">
                <a:solidFill>
                  <a:schemeClr val="tx1"/>
                </a:solidFill>
              </a:rPr>
              <a:t> sea la </a:t>
            </a:r>
            <a:r>
              <a:rPr lang="en-US" altLang="en-US" sz="1600" dirty="0" err="1">
                <a:solidFill>
                  <a:schemeClr val="tx1"/>
                </a:solidFill>
              </a:rPr>
              <a:t>cantida</a:t>
            </a:r>
            <a:r>
              <a:rPr lang="en-US" altLang="en-US" sz="1600" dirty="0">
                <a:solidFill>
                  <a:schemeClr val="tx1"/>
                </a:solidFill>
              </a:rPr>
              <a:t> de </a:t>
            </a:r>
            <a:r>
              <a:rPr lang="en-US" altLang="en-US" sz="1600" dirty="0" err="1">
                <a:solidFill>
                  <a:schemeClr val="tx1"/>
                </a:solidFill>
              </a:rPr>
              <a:t>elementos</a:t>
            </a:r>
            <a:r>
              <a:rPr lang="en-US" altLang="en-US" sz="1600" dirty="0">
                <a:solidFill>
                  <a:schemeClr val="tx1"/>
                </a:solidFill>
              </a:rPr>
              <a:t> que </a:t>
            </a:r>
            <a:r>
              <a:rPr lang="en-US" altLang="en-US" sz="1600" dirty="0" err="1">
                <a:solidFill>
                  <a:schemeClr val="tx1"/>
                </a:solidFill>
              </a:rPr>
              <a:t>contenga</a:t>
            </a:r>
            <a:r>
              <a:rPr lang="en-US" altLang="en-US" sz="1600" dirty="0">
                <a:solidFill>
                  <a:schemeClr val="tx1"/>
                </a:solidFill>
              </a:rPr>
              <a:t> el </a:t>
            </a:r>
            <a:r>
              <a:rPr lang="en-US" altLang="en-US" sz="1600" dirty="0" err="1">
                <a:solidFill>
                  <a:schemeClr val="tx1"/>
                </a:solidFill>
              </a:rPr>
              <a:t>arreglo</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a:t>
            </a:r>
            <a:r>
              <a:rPr lang="en-US" altLang="en-US" sz="1600" dirty="0" err="1">
                <a:solidFill>
                  <a:schemeClr val="tx1"/>
                </a:solidFill>
              </a:rPr>
              <a:t>elemento</a:t>
            </a:r>
            <a:r>
              <a:rPr lang="en-US" altLang="en-US" sz="1600" dirty="0">
                <a:solidFill>
                  <a:schemeClr val="tx1"/>
                </a:solidFill>
              </a:rPr>
              <a:t> esta </a:t>
            </a:r>
            <a:r>
              <a:rPr lang="en-US" altLang="en-US" sz="1600" dirty="0" err="1">
                <a:solidFill>
                  <a:schemeClr val="tx1"/>
                </a:solidFill>
              </a:rPr>
              <a:t>contenido</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la variable </a:t>
            </a:r>
            <a:r>
              <a:rPr lang="en-US" altLang="en-US" sz="1600" dirty="0" err="1">
                <a:solidFill>
                  <a:schemeClr val="tx1"/>
                </a:solidFill>
              </a:rPr>
              <a:t>estudiante</a:t>
            </a:r>
            <a:r>
              <a:rPr lang="en-US" altLang="en-US" sz="1600" dirty="0">
                <a:solidFill>
                  <a:schemeClr val="tx1"/>
                </a:solidFill>
              </a:rPr>
              <a:t> </a:t>
            </a:r>
          </a:p>
        </p:txBody>
      </p:sp>
      <p:sp>
        <p:nvSpPr>
          <p:cNvPr id="4" name="Callout: Line 3">
            <a:extLst>
              <a:ext uri="{FF2B5EF4-FFF2-40B4-BE49-F238E27FC236}">
                <a16:creationId xmlns:a16="http://schemas.microsoft.com/office/drawing/2014/main" xmlns="" id="{18B5B9A2-4B3A-412F-8D97-136FF3E8AF77}"/>
              </a:ext>
            </a:extLst>
          </p:cNvPr>
          <p:cNvSpPr/>
          <p:nvPr/>
        </p:nvSpPr>
        <p:spPr>
          <a:xfrm>
            <a:off x="7738189" y="2655618"/>
            <a:ext cx="2398986" cy="771936"/>
          </a:xfrm>
          <a:prstGeom prst="borderCallout1">
            <a:avLst>
              <a:gd name="adj1" fmla="val 55309"/>
              <a:gd name="adj2" fmla="val -2523"/>
              <a:gd name="adj3" fmla="val 124346"/>
              <a:gd name="adj4" fmla="val -2697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Propiedad</a:t>
            </a:r>
            <a:r>
              <a:rPr lang="en-US" altLang="en-US" sz="1600" dirty="0">
                <a:solidFill>
                  <a:schemeClr val="tx1"/>
                </a:solidFill>
              </a:rPr>
              <a:t> que </a:t>
            </a:r>
            <a:r>
              <a:rPr lang="en-US" altLang="en-US" sz="1600" dirty="0" err="1">
                <a:solidFill>
                  <a:schemeClr val="tx1"/>
                </a:solidFill>
              </a:rPr>
              <a:t>almacena</a:t>
            </a:r>
            <a:r>
              <a:rPr lang="en-US" altLang="en-US" sz="1600" dirty="0">
                <a:solidFill>
                  <a:schemeClr val="tx1"/>
                </a:solidFill>
              </a:rPr>
              <a:t> la </a:t>
            </a:r>
            <a:r>
              <a:rPr lang="en-US" altLang="en-US" sz="1600" dirty="0" err="1">
                <a:solidFill>
                  <a:schemeClr val="tx1"/>
                </a:solidFill>
              </a:rPr>
              <a:t>lista</a:t>
            </a:r>
            <a:r>
              <a:rPr lang="en-US" altLang="en-US" sz="1600" dirty="0">
                <a:solidFill>
                  <a:schemeClr val="tx1"/>
                </a:solidFill>
              </a:rPr>
              <a:t> de </a:t>
            </a:r>
            <a:r>
              <a:rPr lang="en-US" altLang="en-US" sz="1600" dirty="0" err="1">
                <a:solidFill>
                  <a:schemeClr val="tx1"/>
                </a:solidFill>
              </a:rPr>
              <a:t>estudiante</a:t>
            </a:r>
            <a:endParaRPr lang="en-US" altLang="en-US" sz="1600" dirty="0">
              <a:solidFill>
                <a:schemeClr val="tx1"/>
              </a:solidFill>
            </a:endParaRPr>
          </a:p>
        </p:txBody>
      </p:sp>
      <p:sp>
        <p:nvSpPr>
          <p:cNvPr id="5" name="Callout: Line 4">
            <a:extLst>
              <a:ext uri="{FF2B5EF4-FFF2-40B4-BE49-F238E27FC236}">
                <a16:creationId xmlns:a16="http://schemas.microsoft.com/office/drawing/2014/main" xmlns="" id="{B95EBF9F-EFBA-42AC-A9A0-547ECA47C1E8}"/>
              </a:ext>
            </a:extLst>
          </p:cNvPr>
          <p:cNvSpPr/>
          <p:nvPr/>
        </p:nvSpPr>
        <p:spPr>
          <a:xfrm>
            <a:off x="223934" y="3901662"/>
            <a:ext cx="2463283" cy="1034232"/>
          </a:xfrm>
          <a:prstGeom prst="borderCallout1">
            <a:avLst>
              <a:gd name="adj1" fmla="val 46848"/>
              <a:gd name="adj2" fmla="val 101713"/>
              <a:gd name="adj3" fmla="val 37749"/>
              <a:gd name="adj4" fmla="val 15776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Escribimos</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a:t>
            </a:r>
            <a:r>
              <a:rPr lang="en-US" altLang="en-US" sz="1600" dirty="0" err="1">
                <a:solidFill>
                  <a:schemeClr val="tx1"/>
                </a:solidFill>
              </a:rPr>
              <a:t>propiedad</a:t>
            </a:r>
            <a:r>
              <a:rPr lang="en-US" altLang="en-US" sz="1600" dirty="0">
                <a:solidFill>
                  <a:schemeClr val="tx1"/>
                </a:solidFill>
              </a:rPr>
              <a:t> del </a:t>
            </a:r>
            <a:r>
              <a:rPr lang="en-US" altLang="en-US" sz="1600" dirty="0" err="1">
                <a:solidFill>
                  <a:schemeClr val="tx1"/>
                </a:solidFill>
              </a:rPr>
              <a:t>modelo</a:t>
            </a:r>
            <a:r>
              <a:rPr lang="en-US" altLang="en-US" sz="1600" dirty="0">
                <a:solidFill>
                  <a:schemeClr val="tx1"/>
                </a:solidFill>
              </a:rPr>
              <a:t> </a:t>
            </a:r>
            <a:r>
              <a:rPr lang="en-US" altLang="en-US" sz="1600" dirty="0" err="1">
                <a:solidFill>
                  <a:schemeClr val="tx1"/>
                </a:solidFill>
              </a:rPr>
              <a:t>estudiante</a:t>
            </a:r>
            <a:r>
              <a:rPr lang="en-US" altLang="en-US" sz="1600" dirty="0">
                <a:solidFill>
                  <a:schemeClr val="tx1"/>
                </a:solidFill>
              </a:rPr>
              <a:t> un element &lt;td&gt; es una </a:t>
            </a:r>
            <a:r>
              <a:rPr lang="en-US" altLang="en-US" sz="1600" dirty="0" err="1">
                <a:solidFill>
                  <a:schemeClr val="tx1"/>
                </a:solidFill>
              </a:rPr>
              <a:t>columna</a:t>
            </a:r>
            <a:r>
              <a:rPr lang="en-US" altLang="en-US" sz="1600" dirty="0">
                <a:solidFill>
                  <a:schemeClr val="tx1"/>
                </a:solidFill>
              </a:rPr>
              <a:t> dentro de la </a:t>
            </a:r>
            <a:r>
              <a:rPr lang="en-US" altLang="en-US" sz="1600" dirty="0" err="1">
                <a:solidFill>
                  <a:schemeClr val="tx1"/>
                </a:solidFill>
              </a:rPr>
              <a:t>tabla</a:t>
            </a:r>
            <a:endParaRPr lang="en-US" altLang="en-US" sz="1600" dirty="0">
              <a:solidFill>
                <a:schemeClr val="tx1"/>
              </a:solidFill>
            </a:endParaRPr>
          </a:p>
        </p:txBody>
      </p:sp>
      <p:sp>
        <p:nvSpPr>
          <p:cNvPr id="6" name="Callout: Line 5">
            <a:extLst>
              <a:ext uri="{FF2B5EF4-FFF2-40B4-BE49-F238E27FC236}">
                <a16:creationId xmlns:a16="http://schemas.microsoft.com/office/drawing/2014/main" xmlns="" id="{70369A90-2555-4F8F-B6C1-A615E4076EB8}"/>
              </a:ext>
            </a:extLst>
          </p:cNvPr>
          <p:cNvSpPr/>
          <p:nvPr/>
        </p:nvSpPr>
        <p:spPr>
          <a:xfrm>
            <a:off x="8680579" y="5686919"/>
            <a:ext cx="2463283" cy="1034232"/>
          </a:xfrm>
          <a:prstGeom prst="borderCallout1">
            <a:avLst>
              <a:gd name="adj1" fmla="val 50457"/>
              <a:gd name="adj2" fmla="val -2832"/>
              <a:gd name="adj3" fmla="val -23599"/>
              <a:gd name="adj4" fmla="val -5360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a:t>
            </a:r>
            <a:r>
              <a:rPr lang="en-US" altLang="en-US" sz="1600" dirty="0" err="1">
                <a:solidFill>
                  <a:schemeClr val="tx1"/>
                </a:solidFill>
              </a:rPr>
              <a:t>agrega</a:t>
            </a:r>
            <a:r>
              <a:rPr lang="en-US" altLang="en-US" sz="1600" dirty="0">
                <a:solidFill>
                  <a:schemeClr val="tx1"/>
                </a:solidFill>
              </a:rPr>
              <a:t> dos </a:t>
            </a:r>
            <a:r>
              <a:rPr lang="en-US" altLang="en-US" sz="1600" dirty="0" err="1">
                <a:solidFill>
                  <a:schemeClr val="tx1"/>
                </a:solidFill>
              </a:rPr>
              <a:t>botones</a:t>
            </a:r>
            <a:r>
              <a:rPr lang="en-US" altLang="en-US" sz="1600" dirty="0">
                <a:solidFill>
                  <a:schemeClr val="tx1"/>
                </a:solidFill>
              </a:rPr>
              <a:t> para </a:t>
            </a:r>
            <a:r>
              <a:rPr lang="en-US" altLang="en-US" sz="1600" dirty="0" err="1">
                <a:solidFill>
                  <a:schemeClr val="tx1"/>
                </a:solidFill>
              </a:rPr>
              <a:t>realizar</a:t>
            </a:r>
            <a:r>
              <a:rPr lang="en-US" altLang="en-US" sz="1600" dirty="0">
                <a:solidFill>
                  <a:schemeClr val="tx1"/>
                </a:solidFill>
              </a:rPr>
              <a:t> las acciones de </a:t>
            </a:r>
            <a:r>
              <a:rPr lang="en-US" altLang="en-US" sz="1600" dirty="0" err="1">
                <a:solidFill>
                  <a:schemeClr val="tx1"/>
                </a:solidFill>
              </a:rPr>
              <a:t>edicion</a:t>
            </a:r>
            <a:r>
              <a:rPr lang="en-US" altLang="en-US" sz="1600" dirty="0">
                <a:solidFill>
                  <a:schemeClr val="tx1"/>
                </a:solidFill>
              </a:rPr>
              <a:t> y </a:t>
            </a:r>
            <a:r>
              <a:rPr lang="en-US" altLang="en-US" sz="1600" dirty="0" err="1">
                <a:solidFill>
                  <a:schemeClr val="tx1"/>
                </a:solidFill>
              </a:rPr>
              <a:t>eliminado</a:t>
            </a:r>
            <a:r>
              <a:rPr lang="en-US" altLang="en-US" sz="1600" dirty="0">
                <a:solidFill>
                  <a:schemeClr val="tx1"/>
                </a:solidFill>
              </a:rPr>
              <a:t> de </a:t>
            </a:r>
            <a:r>
              <a:rPr lang="en-US" altLang="en-US" sz="1600" dirty="0" err="1">
                <a:solidFill>
                  <a:schemeClr val="tx1"/>
                </a:solidFill>
              </a:rPr>
              <a:t>estudiantes</a:t>
            </a:r>
            <a:endParaRPr lang="en-US" altLang="en-US" sz="1600" dirty="0">
              <a:solidFill>
                <a:schemeClr val="tx1"/>
              </a:solidFill>
            </a:endParaRPr>
          </a:p>
        </p:txBody>
      </p:sp>
    </p:spTree>
    <p:extLst>
      <p:ext uri="{BB962C8B-B14F-4D97-AF65-F5344CB8AC3E}">
        <p14:creationId xmlns:p14="http://schemas.microsoft.com/office/powerpoint/2010/main" val="2208130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084050F-0601-4D28-BBC1-C80BBF6AEA3C}"/>
              </a:ext>
            </a:extLst>
          </p:cNvPr>
          <p:cNvSpPr/>
          <p:nvPr/>
        </p:nvSpPr>
        <p:spPr>
          <a:xfrm>
            <a:off x="200891" y="160451"/>
            <a:ext cx="11790217" cy="369332"/>
          </a:xfrm>
          <a:prstGeom prst="rect">
            <a:avLst/>
          </a:prstGeom>
        </p:spPr>
        <p:txBody>
          <a:bodyPr wrap="square">
            <a:spAutoFit/>
          </a:bodyPr>
          <a:lstStyle/>
          <a:p>
            <a:r>
              <a:rPr lang="en-US" altLang="en-US" dirty="0" err="1"/>
              <a:t>Asi</a:t>
            </a:r>
            <a:r>
              <a:rPr lang="en-US" altLang="en-US" dirty="0"/>
              <a:t> se </a:t>
            </a:r>
            <a:r>
              <a:rPr lang="en-US" altLang="en-US" dirty="0" err="1"/>
              <a:t>visualizara</a:t>
            </a:r>
            <a:r>
              <a:rPr lang="en-US" altLang="en-US" dirty="0"/>
              <a:t> el componente de </a:t>
            </a:r>
            <a:r>
              <a:rPr lang="en-US" altLang="en-US" dirty="0" err="1"/>
              <a:t>estudiantes</a:t>
            </a:r>
            <a:r>
              <a:rPr lang="en-US" altLang="en-US" dirty="0"/>
              <a:t>:</a:t>
            </a:r>
          </a:p>
        </p:txBody>
      </p:sp>
      <p:pic>
        <p:nvPicPr>
          <p:cNvPr id="3" name="Picture 2">
            <a:extLst>
              <a:ext uri="{FF2B5EF4-FFF2-40B4-BE49-F238E27FC236}">
                <a16:creationId xmlns:a16="http://schemas.microsoft.com/office/drawing/2014/main" xmlns="" id="{CE888FB5-5923-47B0-A2E2-B181BEE10206}"/>
              </a:ext>
            </a:extLst>
          </p:cNvPr>
          <p:cNvPicPr>
            <a:picLocks noChangeAspect="1"/>
          </p:cNvPicPr>
          <p:nvPr/>
        </p:nvPicPr>
        <p:blipFill>
          <a:blip r:embed="rId2"/>
          <a:stretch>
            <a:fillRect/>
          </a:stretch>
        </p:blipFill>
        <p:spPr>
          <a:xfrm>
            <a:off x="1142740" y="1026968"/>
            <a:ext cx="10163598" cy="4804064"/>
          </a:xfrm>
          <a:prstGeom prst="rect">
            <a:avLst/>
          </a:prstGeom>
        </p:spPr>
      </p:pic>
    </p:spTree>
    <p:extLst>
      <p:ext uri="{BB962C8B-B14F-4D97-AF65-F5344CB8AC3E}">
        <p14:creationId xmlns:p14="http://schemas.microsoft.com/office/powerpoint/2010/main" val="204886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BEF6F42-FEDC-48D3-B03F-A117FF5A927E}"/>
              </a:ext>
            </a:extLst>
          </p:cNvPr>
          <p:cNvPicPr>
            <a:picLocks noChangeAspect="1"/>
          </p:cNvPicPr>
          <p:nvPr/>
        </p:nvPicPr>
        <p:blipFill>
          <a:blip r:embed="rId2"/>
          <a:stretch>
            <a:fillRect/>
          </a:stretch>
        </p:blipFill>
        <p:spPr>
          <a:xfrm>
            <a:off x="295361" y="643825"/>
            <a:ext cx="9044976" cy="6053724"/>
          </a:xfrm>
          <a:prstGeom prst="rect">
            <a:avLst/>
          </a:prstGeom>
        </p:spPr>
      </p:pic>
      <p:sp>
        <p:nvSpPr>
          <p:cNvPr id="2" name="Rectangle 1">
            <a:extLst>
              <a:ext uri="{FF2B5EF4-FFF2-40B4-BE49-F238E27FC236}">
                <a16:creationId xmlns:a16="http://schemas.microsoft.com/office/drawing/2014/main" xmlns="" id="{7BDF80E6-D067-4B71-AFB3-28F7B0DF164A}"/>
              </a:ext>
            </a:extLst>
          </p:cNvPr>
          <p:cNvSpPr/>
          <p:nvPr/>
        </p:nvSpPr>
        <p:spPr>
          <a:xfrm>
            <a:off x="200891" y="160451"/>
            <a:ext cx="11790217" cy="369332"/>
          </a:xfrm>
          <a:prstGeom prst="rect">
            <a:avLst/>
          </a:prstGeom>
        </p:spPr>
        <p:txBody>
          <a:bodyPr wrap="square">
            <a:spAutoFit/>
          </a:bodyPr>
          <a:lstStyle/>
          <a:p>
            <a:r>
              <a:rPr lang="en-US" altLang="en-US" dirty="0" err="1"/>
              <a:t>Agregando</a:t>
            </a:r>
            <a:r>
              <a:rPr lang="en-US" altLang="en-US" dirty="0"/>
              <a:t> </a:t>
            </a:r>
            <a:r>
              <a:rPr lang="en-US" altLang="en-US" dirty="0" err="1"/>
              <a:t>funcionalidad</a:t>
            </a:r>
            <a:r>
              <a:rPr lang="en-US" altLang="en-US" dirty="0"/>
              <a:t> para poder </a:t>
            </a:r>
            <a:r>
              <a:rPr lang="en-US" altLang="en-US" dirty="0" err="1"/>
              <a:t>eliminar</a:t>
            </a:r>
            <a:r>
              <a:rPr lang="en-US" altLang="en-US" dirty="0"/>
              <a:t> un </a:t>
            </a:r>
            <a:r>
              <a:rPr lang="en-US" altLang="en-US" dirty="0" err="1"/>
              <a:t>estudiante</a:t>
            </a:r>
            <a:r>
              <a:rPr lang="en-US" altLang="en-US" dirty="0"/>
              <a:t>, primero </a:t>
            </a:r>
            <a:r>
              <a:rPr lang="en-US" altLang="en-US" dirty="0" err="1"/>
              <a:t>agregaremos</a:t>
            </a:r>
            <a:r>
              <a:rPr lang="en-US" altLang="en-US" dirty="0"/>
              <a:t> el nuevo </a:t>
            </a:r>
            <a:r>
              <a:rPr lang="en-US" altLang="en-US" dirty="0" err="1"/>
              <a:t>metodo</a:t>
            </a:r>
            <a:r>
              <a:rPr lang="en-US" altLang="en-US" dirty="0"/>
              <a:t> </a:t>
            </a:r>
            <a:r>
              <a:rPr lang="en-US" altLang="en-US" dirty="0" err="1"/>
              <a:t>en</a:t>
            </a:r>
            <a:r>
              <a:rPr lang="en-US" altLang="en-US" dirty="0"/>
              <a:t> </a:t>
            </a:r>
            <a:r>
              <a:rPr lang="en-US" altLang="en-US" dirty="0" err="1"/>
              <a:t>servicio</a:t>
            </a:r>
            <a:endParaRPr lang="en-US" altLang="en-US" dirty="0"/>
          </a:p>
        </p:txBody>
      </p:sp>
      <p:sp>
        <p:nvSpPr>
          <p:cNvPr id="4" name="Callout: Line 3">
            <a:extLst>
              <a:ext uri="{FF2B5EF4-FFF2-40B4-BE49-F238E27FC236}">
                <a16:creationId xmlns:a16="http://schemas.microsoft.com/office/drawing/2014/main" xmlns="" id="{1E670725-13FE-4355-9B21-48EE70FE6848}"/>
              </a:ext>
            </a:extLst>
          </p:cNvPr>
          <p:cNvSpPr/>
          <p:nvPr/>
        </p:nvSpPr>
        <p:spPr>
          <a:xfrm>
            <a:off x="9068225" y="1134389"/>
            <a:ext cx="2062517" cy="561407"/>
          </a:xfrm>
          <a:prstGeom prst="borderCallout1">
            <a:avLst>
              <a:gd name="adj1" fmla="val 55309"/>
              <a:gd name="adj2" fmla="val -2523"/>
              <a:gd name="adj3" fmla="val -13493"/>
              <a:gd name="adj4" fmla="val -7415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err="1">
                <a:solidFill>
                  <a:schemeClr val="tx1"/>
                </a:solidFill>
              </a:rPr>
              <a:t>estudiantes.service.ts</a:t>
            </a:r>
            <a:endParaRPr lang="en-US" altLang="en-US" sz="1600" b="1" dirty="0">
              <a:solidFill>
                <a:schemeClr val="tx1"/>
              </a:solidFill>
            </a:endParaRPr>
          </a:p>
        </p:txBody>
      </p:sp>
      <p:sp>
        <p:nvSpPr>
          <p:cNvPr id="5" name="Callout: Line 4">
            <a:extLst>
              <a:ext uri="{FF2B5EF4-FFF2-40B4-BE49-F238E27FC236}">
                <a16:creationId xmlns:a16="http://schemas.microsoft.com/office/drawing/2014/main" xmlns="" id="{62590021-E9C3-4449-A264-DC0D9063E8C5}"/>
              </a:ext>
            </a:extLst>
          </p:cNvPr>
          <p:cNvSpPr/>
          <p:nvPr/>
        </p:nvSpPr>
        <p:spPr>
          <a:xfrm>
            <a:off x="8976785" y="3290957"/>
            <a:ext cx="2336837" cy="1400993"/>
          </a:xfrm>
          <a:prstGeom prst="borderCallout1">
            <a:avLst>
              <a:gd name="adj1" fmla="val 55309"/>
              <a:gd name="adj2" fmla="val -2523"/>
              <a:gd name="adj3" fmla="val 158867"/>
              <a:gd name="adj4" fmla="val -21510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Definimos</a:t>
            </a:r>
            <a:r>
              <a:rPr lang="en-US" altLang="en-US" sz="1600" dirty="0">
                <a:solidFill>
                  <a:schemeClr val="tx1"/>
                </a:solidFill>
              </a:rPr>
              <a:t> el </a:t>
            </a:r>
            <a:r>
              <a:rPr lang="en-US" altLang="en-US" sz="1600" dirty="0" err="1">
                <a:solidFill>
                  <a:schemeClr val="tx1"/>
                </a:solidFill>
              </a:rPr>
              <a:t>evento</a:t>
            </a:r>
            <a:r>
              <a:rPr lang="en-US" altLang="en-US" sz="1600" dirty="0">
                <a:solidFill>
                  <a:schemeClr val="tx1"/>
                </a:solidFill>
              </a:rPr>
              <a:t> </a:t>
            </a:r>
            <a:r>
              <a:rPr lang="en-US" altLang="en-US" sz="1600" b="1" dirty="0" err="1">
                <a:solidFill>
                  <a:schemeClr val="tx1"/>
                </a:solidFill>
              </a:rPr>
              <a:t>eliminarEstudiante</a:t>
            </a:r>
            <a:r>
              <a:rPr lang="en-US" altLang="en-US" sz="1600" dirty="0">
                <a:solidFill>
                  <a:schemeClr val="tx1"/>
                </a:solidFill>
              </a:rPr>
              <a:t> con un parametron que </a:t>
            </a:r>
            <a:r>
              <a:rPr lang="en-US" altLang="en-US" sz="1600" dirty="0" err="1">
                <a:solidFill>
                  <a:schemeClr val="tx1"/>
                </a:solidFill>
              </a:rPr>
              <a:t>correspondera</a:t>
            </a:r>
            <a:r>
              <a:rPr lang="en-US" altLang="en-US" sz="1600" dirty="0">
                <a:solidFill>
                  <a:schemeClr val="tx1"/>
                </a:solidFill>
              </a:rPr>
              <a:t> al Id del </a:t>
            </a:r>
            <a:r>
              <a:rPr lang="en-US" altLang="en-US" sz="1600" dirty="0" err="1">
                <a:solidFill>
                  <a:schemeClr val="tx1"/>
                </a:solidFill>
              </a:rPr>
              <a:t>estudiante</a:t>
            </a:r>
            <a:r>
              <a:rPr lang="en-US" altLang="en-US" sz="1600" dirty="0">
                <a:solidFill>
                  <a:schemeClr val="tx1"/>
                </a:solidFill>
              </a:rPr>
              <a:t> que </a:t>
            </a:r>
            <a:r>
              <a:rPr lang="en-US" altLang="en-US" sz="1600" dirty="0" err="1">
                <a:solidFill>
                  <a:schemeClr val="tx1"/>
                </a:solidFill>
              </a:rPr>
              <a:t>deseamos</a:t>
            </a:r>
            <a:r>
              <a:rPr lang="en-US" altLang="en-US" sz="1600" dirty="0">
                <a:solidFill>
                  <a:schemeClr val="tx1"/>
                </a:solidFill>
              </a:rPr>
              <a:t> </a:t>
            </a:r>
            <a:r>
              <a:rPr lang="en-US" altLang="en-US" sz="1600" dirty="0" err="1">
                <a:solidFill>
                  <a:schemeClr val="tx1"/>
                </a:solidFill>
              </a:rPr>
              <a:t>eliminar</a:t>
            </a:r>
            <a:endParaRPr lang="en-US" altLang="en-US" sz="1600" dirty="0">
              <a:solidFill>
                <a:schemeClr val="tx1"/>
              </a:solidFill>
            </a:endParaRPr>
          </a:p>
        </p:txBody>
      </p:sp>
      <p:sp>
        <p:nvSpPr>
          <p:cNvPr id="6" name="Callout: Line 5">
            <a:extLst>
              <a:ext uri="{FF2B5EF4-FFF2-40B4-BE49-F238E27FC236}">
                <a16:creationId xmlns:a16="http://schemas.microsoft.com/office/drawing/2014/main" xmlns="" id="{744B963D-7587-4A11-A240-7BC78261B2EC}"/>
              </a:ext>
            </a:extLst>
          </p:cNvPr>
          <p:cNvSpPr/>
          <p:nvPr/>
        </p:nvSpPr>
        <p:spPr>
          <a:xfrm>
            <a:off x="8976785" y="5314701"/>
            <a:ext cx="2802350" cy="1060284"/>
          </a:xfrm>
          <a:prstGeom prst="borderCallout1">
            <a:avLst>
              <a:gd name="adj1" fmla="val 55309"/>
              <a:gd name="adj2" fmla="val -2523"/>
              <a:gd name="adj3" fmla="val 56218"/>
              <a:gd name="adj4" fmla="val -7210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Rest </a:t>
            </a:r>
            <a:r>
              <a:rPr lang="en-US" altLang="en-US" sz="1600" dirty="0" err="1">
                <a:solidFill>
                  <a:schemeClr val="tx1"/>
                </a:solidFill>
              </a:rPr>
              <a:t>Api</a:t>
            </a:r>
            <a:r>
              <a:rPr lang="en-US" altLang="en-US" sz="1600" dirty="0">
                <a:solidFill>
                  <a:schemeClr val="tx1"/>
                </a:solidFill>
              </a:rPr>
              <a:t> a lo servicios que </a:t>
            </a:r>
            <a:r>
              <a:rPr lang="en-US" altLang="en-US" sz="1600" dirty="0" err="1">
                <a:solidFill>
                  <a:schemeClr val="tx1"/>
                </a:solidFill>
              </a:rPr>
              <a:t>elimina</a:t>
            </a:r>
            <a:r>
              <a:rPr lang="en-US" altLang="en-US" sz="1600" dirty="0">
                <a:solidFill>
                  <a:schemeClr val="tx1"/>
                </a:solidFill>
              </a:rPr>
              <a:t> un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este</a:t>
            </a:r>
            <a:r>
              <a:rPr lang="en-US" altLang="en-US" sz="1600" dirty="0">
                <a:solidFill>
                  <a:schemeClr val="tx1"/>
                </a:solidFill>
              </a:rPr>
              <a:t> esta </a:t>
            </a:r>
            <a:r>
              <a:rPr lang="en-US" altLang="en-US" sz="1600" dirty="0" err="1">
                <a:solidFill>
                  <a:schemeClr val="tx1"/>
                </a:solidFill>
              </a:rPr>
              <a:t>definido</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tipo </a:t>
            </a:r>
            <a:r>
              <a:rPr lang="en-US" altLang="en-US" sz="1600" b="1" dirty="0">
                <a:solidFill>
                  <a:schemeClr val="tx1"/>
                </a:solidFill>
              </a:rPr>
              <a:t>delete</a:t>
            </a:r>
          </a:p>
        </p:txBody>
      </p:sp>
    </p:spTree>
    <p:extLst>
      <p:ext uri="{BB962C8B-B14F-4D97-AF65-F5344CB8AC3E}">
        <p14:creationId xmlns:p14="http://schemas.microsoft.com/office/powerpoint/2010/main" val="2790692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37CD885-0D8D-4257-98EC-1E8962CD2E8B}"/>
              </a:ext>
            </a:extLst>
          </p:cNvPr>
          <p:cNvPicPr>
            <a:picLocks noChangeAspect="1"/>
          </p:cNvPicPr>
          <p:nvPr/>
        </p:nvPicPr>
        <p:blipFill>
          <a:blip r:embed="rId2"/>
          <a:stretch>
            <a:fillRect/>
          </a:stretch>
        </p:blipFill>
        <p:spPr>
          <a:xfrm>
            <a:off x="2164700" y="238125"/>
            <a:ext cx="8348663" cy="6381750"/>
          </a:xfrm>
          <a:prstGeom prst="rect">
            <a:avLst/>
          </a:prstGeom>
        </p:spPr>
      </p:pic>
      <p:sp>
        <p:nvSpPr>
          <p:cNvPr id="5" name="Callout: Line 4">
            <a:extLst>
              <a:ext uri="{FF2B5EF4-FFF2-40B4-BE49-F238E27FC236}">
                <a16:creationId xmlns:a16="http://schemas.microsoft.com/office/drawing/2014/main" xmlns="" id="{ADBEED8E-FE53-4FCD-8A6B-B6686487BB6F}"/>
              </a:ext>
            </a:extLst>
          </p:cNvPr>
          <p:cNvSpPr/>
          <p:nvPr/>
        </p:nvSpPr>
        <p:spPr>
          <a:xfrm>
            <a:off x="479144" y="3742437"/>
            <a:ext cx="2398986" cy="771936"/>
          </a:xfrm>
          <a:prstGeom prst="borderCallout1">
            <a:avLst>
              <a:gd name="adj1" fmla="val 46848"/>
              <a:gd name="adj2" fmla="val 101713"/>
              <a:gd name="adj3" fmla="val 155773"/>
              <a:gd name="adj4" fmla="val 16088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a:t>
            </a:r>
            <a:r>
              <a:rPr lang="en-US" altLang="en-US" sz="1600" dirty="0">
                <a:solidFill>
                  <a:schemeClr val="tx1"/>
                </a:solidFill>
              </a:rPr>
              <a:t> un </a:t>
            </a:r>
            <a:r>
              <a:rPr lang="en-US" altLang="en-US" sz="1600" dirty="0" err="1">
                <a:solidFill>
                  <a:schemeClr val="tx1"/>
                </a:solidFill>
              </a:rPr>
              <a:t>metodo</a:t>
            </a:r>
            <a:r>
              <a:rPr lang="en-US" altLang="en-US" sz="1600" dirty="0">
                <a:solidFill>
                  <a:schemeClr val="tx1"/>
                </a:solidFill>
              </a:rPr>
              <a:t> que </a:t>
            </a:r>
            <a:r>
              <a:rPr lang="en-US" altLang="en-US" sz="1600" dirty="0" err="1">
                <a:solidFill>
                  <a:schemeClr val="tx1"/>
                </a:solidFill>
              </a:rPr>
              <a:t>recibe</a:t>
            </a:r>
            <a:r>
              <a:rPr lang="en-US" altLang="en-US" sz="1600" dirty="0">
                <a:solidFill>
                  <a:schemeClr val="tx1"/>
                </a:solidFill>
              </a:rPr>
              <a:t> el id del </a:t>
            </a:r>
            <a:r>
              <a:rPr lang="en-US" altLang="en-US" sz="1600" dirty="0" err="1">
                <a:solidFill>
                  <a:schemeClr val="tx1"/>
                </a:solidFill>
              </a:rPr>
              <a:t>estudiante</a:t>
            </a:r>
            <a:r>
              <a:rPr lang="en-US" altLang="en-US" sz="1600" dirty="0">
                <a:solidFill>
                  <a:schemeClr val="tx1"/>
                </a:solidFill>
              </a:rPr>
              <a:t> que se </a:t>
            </a:r>
            <a:r>
              <a:rPr lang="en-US" altLang="en-US" sz="1600" dirty="0" err="1">
                <a:solidFill>
                  <a:schemeClr val="tx1"/>
                </a:solidFill>
              </a:rPr>
              <a:t>desea</a:t>
            </a:r>
            <a:r>
              <a:rPr lang="en-US" altLang="en-US" sz="1600" dirty="0">
                <a:solidFill>
                  <a:schemeClr val="tx1"/>
                </a:solidFill>
              </a:rPr>
              <a:t> </a:t>
            </a:r>
            <a:r>
              <a:rPr lang="en-US" altLang="en-US" sz="1600" dirty="0" err="1">
                <a:solidFill>
                  <a:schemeClr val="tx1"/>
                </a:solidFill>
              </a:rPr>
              <a:t>eliminar</a:t>
            </a:r>
            <a:endParaRPr lang="en-US" altLang="en-US" sz="1600" dirty="0">
              <a:solidFill>
                <a:schemeClr val="tx1"/>
              </a:solidFill>
            </a:endParaRPr>
          </a:p>
        </p:txBody>
      </p:sp>
      <p:sp>
        <p:nvSpPr>
          <p:cNvPr id="6" name="Callout: Line 5">
            <a:extLst>
              <a:ext uri="{FF2B5EF4-FFF2-40B4-BE49-F238E27FC236}">
                <a16:creationId xmlns:a16="http://schemas.microsoft.com/office/drawing/2014/main" xmlns="" id="{4356C404-FDE8-4C78-BF01-2C20027F61EE}"/>
              </a:ext>
            </a:extLst>
          </p:cNvPr>
          <p:cNvSpPr/>
          <p:nvPr/>
        </p:nvSpPr>
        <p:spPr>
          <a:xfrm>
            <a:off x="289249" y="238125"/>
            <a:ext cx="2398986" cy="771936"/>
          </a:xfrm>
          <a:prstGeom prst="borderCallout1">
            <a:avLst>
              <a:gd name="adj1" fmla="val 46848"/>
              <a:gd name="adj2" fmla="val 101713"/>
              <a:gd name="adj3" fmla="val 32483"/>
              <a:gd name="adj4" fmla="val 20210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err="1">
                <a:solidFill>
                  <a:schemeClr val="tx1"/>
                </a:solidFill>
              </a:rPr>
              <a:t>estudiantes.component.ts</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0088D807-85DD-474A-A730-2CE070D21D7C}"/>
              </a:ext>
            </a:extLst>
          </p:cNvPr>
          <p:cNvSpPr/>
          <p:nvPr/>
        </p:nvSpPr>
        <p:spPr>
          <a:xfrm>
            <a:off x="9467315" y="4002833"/>
            <a:ext cx="1841387" cy="598626"/>
          </a:xfrm>
          <a:prstGeom prst="borderCallout1">
            <a:avLst>
              <a:gd name="adj1" fmla="val 60144"/>
              <a:gd name="adj2" fmla="val -2134"/>
              <a:gd name="adj3" fmla="val 176195"/>
              <a:gd name="adj4" fmla="val -10423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 </a:t>
            </a:r>
            <a:r>
              <a:rPr lang="en-US" altLang="en-US" sz="1600" dirty="0" err="1">
                <a:solidFill>
                  <a:schemeClr val="tx1"/>
                </a:solidFill>
              </a:rPr>
              <a:t>dialogo</a:t>
            </a:r>
            <a:r>
              <a:rPr lang="en-US" altLang="en-US" sz="1600" dirty="0">
                <a:solidFill>
                  <a:schemeClr val="tx1"/>
                </a:solidFill>
              </a:rPr>
              <a:t> de </a:t>
            </a:r>
            <a:r>
              <a:rPr lang="en-US" altLang="en-US" sz="1600" dirty="0" err="1">
                <a:solidFill>
                  <a:schemeClr val="tx1"/>
                </a:solidFill>
              </a:rPr>
              <a:t>confirmacion</a:t>
            </a:r>
            <a:endParaRPr lang="en-US" altLang="en-US" sz="1600" dirty="0">
              <a:solidFill>
                <a:schemeClr val="tx1"/>
              </a:solidFill>
            </a:endParaRPr>
          </a:p>
        </p:txBody>
      </p:sp>
      <p:sp>
        <p:nvSpPr>
          <p:cNvPr id="8" name="Callout: Line 7">
            <a:extLst>
              <a:ext uri="{FF2B5EF4-FFF2-40B4-BE49-F238E27FC236}">
                <a16:creationId xmlns:a16="http://schemas.microsoft.com/office/drawing/2014/main" xmlns="" id="{B9FA3BD2-FA31-4769-A67B-626D8AC13AF5}"/>
              </a:ext>
            </a:extLst>
          </p:cNvPr>
          <p:cNvSpPr/>
          <p:nvPr/>
        </p:nvSpPr>
        <p:spPr>
          <a:xfrm>
            <a:off x="9899634" y="5402424"/>
            <a:ext cx="2183509" cy="1040276"/>
          </a:xfrm>
          <a:prstGeom prst="borderCallout1">
            <a:avLst>
              <a:gd name="adj1" fmla="val 60144"/>
              <a:gd name="adj2" fmla="val -2134"/>
              <a:gd name="adj3" fmla="val 24031"/>
              <a:gd name="adj4" fmla="val -13823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Si la res es </a:t>
            </a:r>
            <a:r>
              <a:rPr lang="en-US" altLang="en-US" sz="1600" dirty="0" err="1">
                <a:solidFill>
                  <a:schemeClr val="tx1"/>
                </a:solidFill>
              </a:rPr>
              <a:t>verdadera</a:t>
            </a:r>
            <a:r>
              <a:rPr lang="en-US" altLang="en-US" sz="1600" dirty="0">
                <a:solidFill>
                  <a:schemeClr val="tx1"/>
                </a:solidFill>
              </a:rPr>
              <a:t>, </a:t>
            </a:r>
            <a:r>
              <a:rPr lang="en-US" altLang="en-US" sz="1600" dirty="0" err="1">
                <a:solidFill>
                  <a:schemeClr val="tx1"/>
                </a:solidFill>
              </a:rPr>
              <a:t>hace</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al </a:t>
            </a:r>
            <a:r>
              <a:rPr lang="en-US" altLang="en-US" sz="1600" dirty="0" err="1">
                <a:solidFill>
                  <a:schemeClr val="tx1"/>
                </a:solidFill>
              </a:rPr>
              <a:t>servicio</a:t>
            </a:r>
            <a:r>
              <a:rPr lang="en-US" altLang="en-US" sz="1600" dirty="0">
                <a:solidFill>
                  <a:schemeClr val="tx1"/>
                </a:solidFill>
              </a:rPr>
              <a:t> de angular para </a:t>
            </a:r>
            <a:r>
              <a:rPr lang="en-US" altLang="en-US" sz="1600" dirty="0" err="1">
                <a:solidFill>
                  <a:schemeClr val="tx1"/>
                </a:solidFill>
              </a:rPr>
              <a:t>eliminar</a:t>
            </a:r>
            <a:r>
              <a:rPr lang="en-US" altLang="en-US" sz="1600" dirty="0">
                <a:solidFill>
                  <a:schemeClr val="tx1"/>
                </a:solidFill>
              </a:rPr>
              <a:t> el </a:t>
            </a:r>
            <a:r>
              <a:rPr lang="en-US" altLang="en-US" sz="1600" dirty="0" err="1">
                <a:solidFill>
                  <a:schemeClr val="tx1"/>
                </a:solidFill>
              </a:rPr>
              <a:t>estudiante</a:t>
            </a:r>
            <a:endParaRPr lang="en-US" altLang="en-US" sz="1600" dirty="0">
              <a:solidFill>
                <a:schemeClr val="tx1"/>
              </a:solidFill>
            </a:endParaRPr>
          </a:p>
        </p:txBody>
      </p:sp>
      <p:sp>
        <p:nvSpPr>
          <p:cNvPr id="9" name="Callout: Line 8">
            <a:extLst>
              <a:ext uri="{FF2B5EF4-FFF2-40B4-BE49-F238E27FC236}">
                <a16:creationId xmlns:a16="http://schemas.microsoft.com/office/drawing/2014/main" xmlns="" id="{7C7E5EDC-44B0-409B-BC76-451EF7FB6AC8}"/>
              </a:ext>
            </a:extLst>
          </p:cNvPr>
          <p:cNvSpPr/>
          <p:nvPr/>
        </p:nvSpPr>
        <p:spPr>
          <a:xfrm>
            <a:off x="694620" y="5113176"/>
            <a:ext cx="2183509" cy="934527"/>
          </a:xfrm>
          <a:prstGeom prst="borderCallout1">
            <a:avLst>
              <a:gd name="adj1" fmla="val 46848"/>
              <a:gd name="adj2" fmla="val 101713"/>
              <a:gd name="adj3" fmla="val 65275"/>
              <a:gd name="adj4" fmla="val 13637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Una </a:t>
            </a:r>
            <a:r>
              <a:rPr lang="en-US" altLang="en-US" sz="1600" dirty="0" err="1">
                <a:solidFill>
                  <a:schemeClr val="tx1"/>
                </a:solidFill>
              </a:rPr>
              <a:t>vez</a:t>
            </a:r>
            <a:r>
              <a:rPr lang="en-US" altLang="en-US" sz="1600" dirty="0">
                <a:solidFill>
                  <a:schemeClr val="tx1"/>
                </a:solidFill>
              </a:rPr>
              <a:t> que la </a:t>
            </a:r>
            <a:r>
              <a:rPr lang="en-US" altLang="en-US" sz="1600" dirty="0" err="1">
                <a:solidFill>
                  <a:schemeClr val="tx1"/>
                </a:solidFill>
              </a:rPr>
              <a:t>llamada</a:t>
            </a:r>
            <a:r>
              <a:rPr lang="en-US" altLang="en-US" sz="1600" dirty="0">
                <a:solidFill>
                  <a:schemeClr val="tx1"/>
                </a:solidFill>
              </a:rPr>
              <a:t> </a:t>
            </a:r>
            <a:r>
              <a:rPr lang="en-US" altLang="en-US" sz="1600" dirty="0" err="1">
                <a:solidFill>
                  <a:schemeClr val="tx1"/>
                </a:solidFill>
              </a:rPr>
              <a:t>termine</a:t>
            </a:r>
            <a:r>
              <a:rPr lang="en-US" altLang="en-US" sz="1600" dirty="0">
                <a:solidFill>
                  <a:schemeClr val="tx1"/>
                </a:solidFill>
              </a:rPr>
              <a:t>, </a:t>
            </a:r>
            <a:r>
              <a:rPr lang="en-US" altLang="en-US" sz="1600" dirty="0" err="1">
                <a:solidFill>
                  <a:schemeClr val="tx1"/>
                </a:solidFill>
              </a:rPr>
              <a:t>mandamos</a:t>
            </a:r>
            <a:r>
              <a:rPr lang="en-US" altLang="en-US" sz="1600" dirty="0">
                <a:solidFill>
                  <a:schemeClr val="tx1"/>
                </a:solidFill>
              </a:rPr>
              <a:t> a </a:t>
            </a:r>
            <a:r>
              <a:rPr lang="en-US" altLang="en-US" sz="1600" dirty="0" err="1">
                <a:solidFill>
                  <a:schemeClr val="tx1"/>
                </a:solidFill>
              </a:rPr>
              <a:t>refrescar</a:t>
            </a:r>
            <a:r>
              <a:rPr lang="en-US" altLang="en-US" sz="1600" dirty="0">
                <a:solidFill>
                  <a:schemeClr val="tx1"/>
                </a:solidFill>
              </a:rPr>
              <a:t> el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estudiantes</a:t>
            </a:r>
            <a:endParaRPr lang="en-US" altLang="en-US" sz="1600" dirty="0">
              <a:solidFill>
                <a:schemeClr val="tx1"/>
              </a:solidFill>
            </a:endParaRPr>
          </a:p>
        </p:txBody>
      </p:sp>
    </p:spTree>
    <p:extLst>
      <p:ext uri="{BB962C8B-B14F-4D97-AF65-F5344CB8AC3E}">
        <p14:creationId xmlns:p14="http://schemas.microsoft.com/office/powerpoint/2010/main" val="22912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28FD1-4C9D-4E50-B3EB-D2F99EF4CEFD}"/>
              </a:ext>
            </a:extLst>
          </p:cNvPr>
          <p:cNvSpPr>
            <a:spLocks noGrp="1"/>
          </p:cNvSpPr>
          <p:nvPr>
            <p:ph type="title"/>
          </p:nvPr>
        </p:nvSpPr>
        <p:spPr/>
        <p:txBody>
          <a:bodyPr/>
          <a:lstStyle/>
          <a:p>
            <a:r>
              <a:rPr lang="en-US" dirty="0" err="1"/>
              <a:t>Pagina</a:t>
            </a:r>
            <a:r>
              <a:rPr lang="en-US" dirty="0"/>
              <a:t> de </a:t>
            </a:r>
            <a:r>
              <a:rPr lang="en-US" dirty="0" err="1"/>
              <a:t>Inicio</a:t>
            </a:r>
            <a:endParaRPr lang="en-US" dirty="0"/>
          </a:p>
        </p:txBody>
      </p:sp>
      <p:pic>
        <p:nvPicPr>
          <p:cNvPr id="3" name="Picture 2">
            <a:extLst>
              <a:ext uri="{FF2B5EF4-FFF2-40B4-BE49-F238E27FC236}">
                <a16:creationId xmlns:a16="http://schemas.microsoft.com/office/drawing/2014/main" xmlns="" id="{D92B309D-9311-43E1-8B39-295F67F5EEBC}"/>
              </a:ext>
            </a:extLst>
          </p:cNvPr>
          <p:cNvPicPr>
            <a:picLocks noChangeAspect="1"/>
          </p:cNvPicPr>
          <p:nvPr/>
        </p:nvPicPr>
        <p:blipFill>
          <a:blip r:embed="rId2"/>
          <a:stretch>
            <a:fillRect/>
          </a:stretch>
        </p:blipFill>
        <p:spPr>
          <a:xfrm>
            <a:off x="2563430" y="1708911"/>
            <a:ext cx="7065139" cy="4610003"/>
          </a:xfrm>
          <a:prstGeom prst="rect">
            <a:avLst/>
          </a:prstGeom>
        </p:spPr>
      </p:pic>
      <p:sp>
        <p:nvSpPr>
          <p:cNvPr id="4" name="Callout: Line 3">
            <a:extLst>
              <a:ext uri="{FF2B5EF4-FFF2-40B4-BE49-F238E27FC236}">
                <a16:creationId xmlns:a16="http://schemas.microsoft.com/office/drawing/2014/main" xmlns="" id="{D9714B33-274E-4680-8DF8-F61631EE3D31}"/>
              </a:ext>
            </a:extLst>
          </p:cNvPr>
          <p:cNvSpPr/>
          <p:nvPr/>
        </p:nvSpPr>
        <p:spPr>
          <a:xfrm>
            <a:off x="397896" y="1617453"/>
            <a:ext cx="2009984" cy="604643"/>
          </a:xfrm>
          <a:prstGeom prst="borderCallout1">
            <a:avLst>
              <a:gd name="adj1" fmla="val 49677"/>
              <a:gd name="adj2" fmla="val 101739"/>
              <a:gd name="adj3" fmla="val 171805"/>
              <a:gd name="adj4" fmla="val 17744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Navegacion</a:t>
            </a:r>
            <a:r>
              <a:rPr lang="en-US" sz="1600" dirty="0">
                <a:solidFill>
                  <a:schemeClr val="tx1"/>
                </a:solidFill>
              </a:rPr>
              <a:t> entre </a:t>
            </a:r>
            <a:r>
              <a:rPr lang="en-US" sz="1600" dirty="0" err="1">
                <a:solidFill>
                  <a:schemeClr val="tx1"/>
                </a:solidFill>
              </a:rPr>
              <a:t>componentes</a:t>
            </a:r>
            <a:endParaRPr lang="en-US" sz="1600" dirty="0">
              <a:solidFill>
                <a:schemeClr val="tx1"/>
              </a:solidFill>
            </a:endParaRPr>
          </a:p>
        </p:txBody>
      </p:sp>
      <p:sp>
        <p:nvSpPr>
          <p:cNvPr id="6" name="Callout: Line 5">
            <a:extLst>
              <a:ext uri="{FF2B5EF4-FFF2-40B4-BE49-F238E27FC236}">
                <a16:creationId xmlns:a16="http://schemas.microsoft.com/office/drawing/2014/main" xmlns="" id="{8C25813A-C844-4EBE-B8B3-7364F23DBEA4}"/>
              </a:ext>
            </a:extLst>
          </p:cNvPr>
          <p:cNvSpPr/>
          <p:nvPr/>
        </p:nvSpPr>
        <p:spPr>
          <a:xfrm>
            <a:off x="6095999" y="5149089"/>
            <a:ext cx="2118631" cy="730723"/>
          </a:xfrm>
          <a:prstGeom prst="borderCallout1">
            <a:avLst>
              <a:gd name="adj1" fmla="val 56061"/>
              <a:gd name="adj2" fmla="val -876"/>
              <a:gd name="adj3" fmla="val 5138"/>
              <a:gd name="adj4" fmla="val -7573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Navegacion</a:t>
            </a:r>
            <a:r>
              <a:rPr lang="en-US" sz="1600" dirty="0">
                <a:solidFill>
                  <a:schemeClr val="tx1"/>
                </a:solidFill>
              </a:rPr>
              <a:t> al maestro de </a:t>
            </a:r>
            <a:r>
              <a:rPr lang="en-US" sz="1600" dirty="0" err="1">
                <a:solidFill>
                  <a:schemeClr val="tx1"/>
                </a:solidFill>
              </a:rPr>
              <a:t>Estudiantes</a:t>
            </a:r>
            <a:endParaRPr lang="en-US" sz="1600" dirty="0">
              <a:solidFill>
                <a:schemeClr val="tx1"/>
              </a:solidFill>
            </a:endParaRPr>
          </a:p>
        </p:txBody>
      </p:sp>
    </p:spTree>
    <p:extLst>
      <p:ext uri="{BB962C8B-B14F-4D97-AF65-F5344CB8AC3E}">
        <p14:creationId xmlns:p14="http://schemas.microsoft.com/office/powerpoint/2010/main" val="1111188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0BC0CF4-89D4-45C9-BE76-B7492E5EE186}"/>
              </a:ext>
            </a:extLst>
          </p:cNvPr>
          <p:cNvPicPr>
            <a:picLocks noChangeAspect="1"/>
          </p:cNvPicPr>
          <p:nvPr/>
        </p:nvPicPr>
        <p:blipFill>
          <a:blip r:embed="rId2"/>
          <a:stretch>
            <a:fillRect/>
          </a:stretch>
        </p:blipFill>
        <p:spPr>
          <a:xfrm>
            <a:off x="1504558" y="448161"/>
            <a:ext cx="9182887" cy="6111259"/>
          </a:xfrm>
          <a:prstGeom prst="rect">
            <a:avLst/>
          </a:prstGeom>
        </p:spPr>
      </p:pic>
      <p:sp>
        <p:nvSpPr>
          <p:cNvPr id="3" name="Callout: Line 2">
            <a:extLst>
              <a:ext uri="{FF2B5EF4-FFF2-40B4-BE49-F238E27FC236}">
                <a16:creationId xmlns:a16="http://schemas.microsoft.com/office/drawing/2014/main" xmlns="" id="{313909E8-22D3-44F2-877A-54A130C2AE2C}"/>
              </a:ext>
            </a:extLst>
          </p:cNvPr>
          <p:cNvSpPr/>
          <p:nvPr/>
        </p:nvSpPr>
        <p:spPr>
          <a:xfrm>
            <a:off x="10139120" y="3429000"/>
            <a:ext cx="1822726" cy="1041830"/>
          </a:xfrm>
          <a:prstGeom prst="borderCallout1">
            <a:avLst>
              <a:gd name="adj1" fmla="val 60144"/>
              <a:gd name="adj2" fmla="val -2134"/>
              <a:gd name="adj3" fmla="val 146640"/>
              <a:gd name="adj4" fmla="val -924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Enlazamos</a:t>
            </a:r>
            <a:r>
              <a:rPr lang="en-US" altLang="en-US" sz="1600" dirty="0">
                <a:solidFill>
                  <a:schemeClr val="tx1"/>
                </a:solidFill>
              </a:rPr>
              <a:t> la accion </a:t>
            </a:r>
            <a:r>
              <a:rPr lang="en-US" altLang="en-US" sz="1600" b="1" dirty="0">
                <a:solidFill>
                  <a:schemeClr val="tx1"/>
                </a:solidFill>
              </a:rPr>
              <a:t>(click)</a:t>
            </a:r>
            <a:r>
              <a:rPr lang="en-US" altLang="en-US" sz="1600" dirty="0">
                <a:solidFill>
                  <a:schemeClr val="tx1"/>
                </a:solidFill>
              </a:rPr>
              <a:t> del </a:t>
            </a:r>
            <a:r>
              <a:rPr lang="en-US" altLang="en-US" sz="1600" dirty="0" err="1">
                <a:solidFill>
                  <a:schemeClr val="tx1"/>
                </a:solidFill>
              </a:rPr>
              <a:t>boton</a:t>
            </a:r>
            <a:r>
              <a:rPr lang="en-US" altLang="en-US" sz="1600" dirty="0">
                <a:solidFill>
                  <a:schemeClr val="tx1"/>
                </a:solidFill>
              </a:rPr>
              <a:t> con el </a:t>
            </a:r>
            <a:r>
              <a:rPr lang="en-US" altLang="en-US" sz="1600" dirty="0" err="1">
                <a:solidFill>
                  <a:schemeClr val="tx1"/>
                </a:solidFill>
              </a:rPr>
              <a:t>metodo</a:t>
            </a:r>
            <a:r>
              <a:rPr lang="en-US" altLang="en-US" sz="1600" dirty="0">
                <a:solidFill>
                  <a:schemeClr val="tx1"/>
                </a:solidFill>
              </a:rPr>
              <a:t> que </a:t>
            </a:r>
            <a:r>
              <a:rPr lang="en-US" altLang="en-US" sz="1600" dirty="0" err="1">
                <a:solidFill>
                  <a:schemeClr val="tx1"/>
                </a:solidFill>
              </a:rPr>
              <a:t>acabamos</a:t>
            </a:r>
            <a:r>
              <a:rPr lang="en-US" altLang="en-US" sz="1600" dirty="0">
                <a:solidFill>
                  <a:schemeClr val="tx1"/>
                </a:solidFill>
              </a:rPr>
              <a:t> de hacer</a:t>
            </a:r>
          </a:p>
        </p:txBody>
      </p:sp>
      <p:sp>
        <p:nvSpPr>
          <p:cNvPr id="4" name="Callout: Line 3">
            <a:extLst>
              <a:ext uri="{FF2B5EF4-FFF2-40B4-BE49-F238E27FC236}">
                <a16:creationId xmlns:a16="http://schemas.microsoft.com/office/drawing/2014/main" xmlns="" id="{51C81A46-5D42-4E1D-9DFB-530D9779CFCD}"/>
              </a:ext>
            </a:extLst>
          </p:cNvPr>
          <p:cNvSpPr/>
          <p:nvPr/>
        </p:nvSpPr>
        <p:spPr>
          <a:xfrm>
            <a:off x="7875037" y="1444690"/>
            <a:ext cx="2812405" cy="598714"/>
          </a:xfrm>
          <a:prstGeom prst="borderCallout1">
            <a:avLst>
              <a:gd name="adj1" fmla="val 60144"/>
              <a:gd name="adj2" fmla="val -2134"/>
              <a:gd name="adj3" fmla="val -107229"/>
              <a:gd name="adj4" fmla="val -15994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estudiantes.component.html</a:t>
            </a:r>
          </a:p>
        </p:txBody>
      </p:sp>
    </p:spTree>
    <p:extLst>
      <p:ext uri="{BB962C8B-B14F-4D97-AF65-F5344CB8AC3E}">
        <p14:creationId xmlns:p14="http://schemas.microsoft.com/office/powerpoint/2010/main" val="839542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58B05DB-5AE6-44E4-B666-34A6A95F33DC}"/>
              </a:ext>
            </a:extLst>
          </p:cNvPr>
          <p:cNvSpPr/>
          <p:nvPr/>
        </p:nvSpPr>
        <p:spPr>
          <a:xfrm>
            <a:off x="200891" y="160451"/>
            <a:ext cx="11790217" cy="369332"/>
          </a:xfrm>
          <a:prstGeom prst="rect">
            <a:avLst/>
          </a:prstGeom>
        </p:spPr>
        <p:txBody>
          <a:bodyPr wrap="square">
            <a:spAutoFit/>
          </a:bodyPr>
          <a:lstStyle/>
          <a:p>
            <a:r>
              <a:rPr lang="en-US" altLang="en-US" dirty="0" err="1"/>
              <a:t>Asi</a:t>
            </a:r>
            <a:r>
              <a:rPr lang="en-US" altLang="en-US" dirty="0"/>
              <a:t> se </a:t>
            </a:r>
            <a:r>
              <a:rPr lang="en-US" altLang="en-US" dirty="0" err="1"/>
              <a:t>visualizara</a:t>
            </a:r>
            <a:r>
              <a:rPr lang="en-US" altLang="en-US" dirty="0"/>
              <a:t> el componente de </a:t>
            </a:r>
            <a:r>
              <a:rPr lang="en-US" altLang="en-US" dirty="0" err="1"/>
              <a:t>estudiantes</a:t>
            </a:r>
            <a:r>
              <a:rPr lang="en-US" altLang="en-US" dirty="0"/>
              <a:t>:</a:t>
            </a:r>
          </a:p>
        </p:txBody>
      </p:sp>
      <p:pic>
        <p:nvPicPr>
          <p:cNvPr id="4" name="Picture 3">
            <a:extLst>
              <a:ext uri="{FF2B5EF4-FFF2-40B4-BE49-F238E27FC236}">
                <a16:creationId xmlns:a16="http://schemas.microsoft.com/office/drawing/2014/main" xmlns="" id="{8359EA6D-4A5B-464C-A2A9-7B0FEB1CA142}"/>
              </a:ext>
            </a:extLst>
          </p:cNvPr>
          <p:cNvPicPr>
            <a:picLocks noChangeAspect="1"/>
          </p:cNvPicPr>
          <p:nvPr/>
        </p:nvPicPr>
        <p:blipFill>
          <a:blip r:embed="rId2"/>
          <a:stretch>
            <a:fillRect/>
          </a:stretch>
        </p:blipFill>
        <p:spPr>
          <a:xfrm>
            <a:off x="200891" y="619377"/>
            <a:ext cx="6563975" cy="2877356"/>
          </a:xfrm>
          <a:prstGeom prst="rect">
            <a:avLst/>
          </a:prstGeom>
        </p:spPr>
      </p:pic>
      <p:sp>
        <p:nvSpPr>
          <p:cNvPr id="5" name="Callout: Line 4">
            <a:extLst>
              <a:ext uri="{FF2B5EF4-FFF2-40B4-BE49-F238E27FC236}">
                <a16:creationId xmlns:a16="http://schemas.microsoft.com/office/drawing/2014/main" xmlns="" id="{DC67EAC6-BB9D-47EC-BDF8-E30C89FE820B}"/>
              </a:ext>
            </a:extLst>
          </p:cNvPr>
          <p:cNvSpPr/>
          <p:nvPr/>
        </p:nvSpPr>
        <p:spPr>
          <a:xfrm>
            <a:off x="7213129" y="1510942"/>
            <a:ext cx="1510032" cy="547113"/>
          </a:xfrm>
          <a:prstGeom prst="borderCallout1">
            <a:avLst>
              <a:gd name="adj1" fmla="val 60144"/>
              <a:gd name="adj2" fmla="val -2134"/>
              <a:gd name="adj3" fmla="val 247264"/>
              <a:gd name="adj4" fmla="val -7861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Presionamos</a:t>
            </a:r>
            <a:r>
              <a:rPr lang="en-US" altLang="en-US" sz="1600" dirty="0">
                <a:solidFill>
                  <a:schemeClr val="tx1"/>
                </a:solidFill>
              </a:rPr>
              <a:t> el </a:t>
            </a:r>
            <a:r>
              <a:rPr lang="en-US" altLang="en-US" sz="1600" dirty="0" err="1">
                <a:solidFill>
                  <a:schemeClr val="tx1"/>
                </a:solidFill>
              </a:rPr>
              <a:t>boton</a:t>
            </a:r>
            <a:r>
              <a:rPr lang="en-US" altLang="en-US" sz="1600" dirty="0">
                <a:solidFill>
                  <a:schemeClr val="tx1"/>
                </a:solidFill>
              </a:rPr>
              <a:t> </a:t>
            </a:r>
            <a:r>
              <a:rPr lang="en-US" altLang="en-US" sz="1600" dirty="0" err="1">
                <a:solidFill>
                  <a:schemeClr val="tx1"/>
                </a:solidFill>
              </a:rPr>
              <a:t>eliminar</a:t>
            </a:r>
            <a:endParaRPr lang="en-US" altLang="en-US" sz="1600" b="1" dirty="0">
              <a:solidFill>
                <a:schemeClr val="tx1"/>
              </a:solidFill>
            </a:endParaRPr>
          </a:p>
        </p:txBody>
      </p:sp>
      <p:sp>
        <p:nvSpPr>
          <p:cNvPr id="6" name="Callout: Line 5">
            <a:extLst>
              <a:ext uri="{FF2B5EF4-FFF2-40B4-BE49-F238E27FC236}">
                <a16:creationId xmlns:a16="http://schemas.microsoft.com/office/drawing/2014/main" xmlns="" id="{F98ABEAD-3A2F-4132-8E15-31300AD6F22A}"/>
              </a:ext>
            </a:extLst>
          </p:cNvPr>
          <p:cNvSpPr/>
          <p:nvPr/>
        </p:nvSpPr>
        <p:spPr>
          <a:xfrm>
            <a:off x="285558" y="3496733"/>
            <a:ext cx="2330827" cy="941351"/>
          </a:xfrm>
          <a:prstGeom prst="borderCallout1">
            <a:avLst>
              <a:gd name="adj1" fmla="val 55502"/>
              <a:gd name="adj2" fmla="val 102416"/>
              <a:gd name="adj3" fmla="val -141785"/>
              <a:gd name="adj4" fmla="val 1297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a:t>
            </a:r>
            <a:r>
              <a:rPr lang="en-US" altLang="en-US" sz="1600" dirty="0" err="1">
                <a:solidFill>
                  <a:schemeClr val="tx1"/>
                </a:solidFill>
              </a:rPr>
              <a:t>abre</a:t>
            </a:r>
            <a:r>
              <a:rPr lang="en-US" altLang="en-US" sz="1600" dirty="0">
                <a:solidFill>
                  <a:schemeClr val="tx1"/>
                </a:solidFill>
              </a:rPr>
              <a:t> la Ventana de </a:t>
            </a:r>
            <a:r>
              <a:rPr lang="en-US" altLang="en-US" sz="1600" dirty="0" err="1">
                <a:solidFill>
                  <a:schemeClr val="tx1"/>
                </a:solidFill>
              </a:rPr>
              <a:t>dialogo</a:t>
            </a:r>
            <a:r>
              <a:rPr lang="en-US" altLang="en-US" sz="1600" dirty="0">
                <a:solidFill>
                  <a:schemeClr val="tx1"/>
                </a:solidFill>
              </a:rPr>
              <a:t> </a:t>
            </a:r>
            <a:r>
              <a:rPr lang="en-US" altLang="en-US" sz="1600" dirty="0" err="1">
                <a:solidFill>
                  <a:schemeClr val="tx1"/>
                </a:solidFill>
              </a:rPr>
              <a:t>confirmando</a:t>
            </a:r>
            <a:r>
              <a:rPr lang="en-US" altLang="en-US" sz="1600" dirty="0">
                <a:solidFill>
                  <a:schemeClr val="tx1"/>
                </a:solidFill>
              </a:rPr>
              <a:t> </a:t>
            </a:r>
            <a:r>
              <a:rPr lang="en-US" altLang="en-US" sz="1600" dirty="0" err="1">
                <a:solidFill>
                  <a:schemeClr val="tx1"/>
                </a:solidFill>
              </a:rPr>
              <a:t>si</a:t>
            </a:r>
            <a:r>
              <a:rPr lang="en-US" altLang="en-US" sz="1600" dirty="0">
                <a:solidFill>
                  <a:schemeClr val="tx1"/>
                </a:solidFill>
              </a:rPr>
              <a:t> </a:t>
            </a:r>
            <a:r>
              <a:rPr lang="en-US" altLang="en-US" sz="1600" dirty="0" err="1">
                <a:solidFill>
                  <a:schemeClr val="tx1"/>
                </a:solidFill>
              </a:rPr>
              <a:t>deseamos</a:t>
            </a:r>
            <a:r>
              <a:rPr lang="en-US" altLang="en-US" sz="1600" dirty="0">
                <a:solidFill>
                  <a:schemeClr val="tx1"/>
                </a:solidFill>
              </a:rPr>
              <a:t> </a:t>
            </a:r>
            <a:r>
              <a:rPr lang="en-US" altLang="en-US" sz="1600" dirty="0" err="1">
                <a:solidFill>
                  <a:schemeClr val="tx1"/>
                </a:solidFill>
              </a:rPr>
              <a:t>eliminar</a:t>
            </a:r>
            <a:r>
              <a:rPr lang="en-US" altLang="en-US" sz="1600" dirty="0">
                <a:solidFill>
                  <a:schemeClr val="tx1"/>
                </a:solidFill>
              </a:rPr>
              <a:t> el </a:t>
            </a:r>
            <a:r>
              <a:rPr lang="en-US" altLang="en-US" sz="1600" dirty="0" err="1">
                <a:solidFill>
                  <a:schemeClr val="tx1"/>
                </a:solidFill>
              </a:rPr>
              <a:t>estudiante</a:t>
            </a:r>
            <a:endParaRPr lang="en-US" altLang="en-US" sz="1600" b="1" dirty="0">
              <a:solidFill>
                <a:schemeClr val="tx1"/>
              </a:solidFill>
            </a:endParaRPr>
          </a:p>
        </p:txBody>
      </p:sp>
      <p:pic>
        <p:nvPicPr>
          <p:cNvPr id="7" name="Picture 6">
            <a:extLst>
              <a:ext uri="{FF2B5EF4-FFF2-40B4-BE49-F238E27FC236}">
                <a16:creationId xmlns:a16="http://schemas.microsoft.com/office/drawing/2014/main" xmlns="" id="{EFD754D7-2718-4E9E-8BCC-A2B9826C864D}"/>
              </a:ext>
            </a:extLst>
          </p:cNvPr>
          <p:cNvPicPr>
            <a:picLocks noChangeAspect="1"/>
          </p:cNvPicPr>
          <p:nvPr/>
        </p:nvPicPr>
        <p:blipFill>
          <a:blip r:embed="rId3"/>
          <a:stretch>
            <a:fillRect/>
          </a:stretch>
        </p:blipFill>
        <p:spPr>
          <a:xfrm>
            <a:off x="5580783" y="3429000"/>
            <a:ext cx="6410325" cy="3248025"/>
          </a:xfrm>
          <a:prstGeom prst="rect">
            <a:avLst/>
          </a:prstGeom>
        </p:spPr>
      </p:pic>
      <p:sp>
        <p:nvSpPr>
          <p:cNvPr id="8" name="Callout: Line 7">
            <a:extLst>
              <a:ext uri="{FF2B5EF4-FFF2-40B4-BE49-F238E27FC236}">
                <a16:creationId xmlns:a16="http://schemas.microsoft.com/office/drawing/2014/main" xmlns="" id="{80152618-D0BF-45A9-999E-F35D14274D9C}"/>
              </a:ext>
            </a:extLst>
          </p:cNvPr>
          <p:cNvSpPr/>
          <p:nvPr/>
        </p:nvSpPr>
        <p:spPr>
          <a:xfrm>
            <a:off x="1851891" y="4986868"/>
            <a:ext cx="2779376" cy="1186884"/>
          </a:xfrm>
          <a:prstGeom prst="borderCallout1">
            <a:avLst>
              <a:gd name="adj1" fmla="val 55502"/>
              <a:gd name="adj2" fmla="val 102416"/>
              <a:gd name="adj3" fmla="val 76680"/>
              <a:gd name="adj4" fmla="val 19474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Si </a:t>
            </a:r>
            <a:r>
              <a:rPr lang="en-US" altLang="en-US" sz="1600" dirty="0" err="1">
                <a:solidFill>
                  <a:schemeClr val="tx1"/>
                </a:solidFill>
              </a:rPr>
              <a:t>presionamos</a:t>
            </a:r>
            <a:r>
              <a:rPr lang="en-US" altLang="en-US" sz="1600" dirty="0">
                <a:solidFill>
                  <a:schemeClr val="tx1"/>
                </a:solidFill>
              </a:rPr>
              <a:t> </a:t>
            </a:r>
            <a:r>
              <a:rPr lang="en-US" altLang="en-US" sz="1600" b="1" dirty="0" err="1">
                <a:solidFill>
                  <a:schemeClr val="tx1"/>
                </a:solidFill>
              </a:rPr>
              <a:t>acepar</a:t>
            </a:r>
            <a:r>
              <a:rPr lang="en-US" altLang="en-US" sz="1600" dirty="0">
                <a:solidFill>
                  <a:schemeClr val="tx1"/>
                </a:solidFill>
              </a:rPr>
              <a:t>, el </a:t>
            </a:r>
            <a:r>
              <a:rPr lang="en-US" altLang="en-US" sz="1600" dirty="0" err="1">
                <a:solidFill>
                  <a:schemeClr val="tx1"/>
                </a:solidFill>
              </a:rPr>
              <a:t>registro</a:t>
            </a:r>
            <a:r>
              <a:rPr lang="en-US" altLang="en-US" sz="1600" dirty="0">
                <a:solidFill>
                  <a:schemeClr val="tx1"/>
                </a:solidFill>
              </a:rPr>
              <a:t> se </a:t>
            </a:r>
            <a:r>
              <a:rPr lang="en-US" altLang="en-US" sz="1600" dirty="0" err="1">
                <a:solidFill>
                  <a:schemeClr val="tx1"/>
                </a:solidFill>
              </a:rPr>
              <a:t>elimina</a:t>
            </a:r>
            <a:r>
              <a:rPr lang="en-US" altLang="en-US" sz="1600" dirty="0">
                <a:solidFill>
                  <a:schemeClr val="tx1"/>
                </a:solidFill>
              </a:rPr>
              <a:t> y </a:t>
            </a:r>
            <a:r>
              <a:rPr lang="en-US" altLang="en-US" sz="1600" dirty="0" err="1">
                <a:solidFill>
                  <a:schemeClr val="tx1"/>
                </a:solidFill>
              </a:rPr>
              <a:t>desaparece</a:t>
            </a:r>
            <a:r>
              <a:rPr lang="en-US" altLang="en-US" sz="1600" dirty="0">
                <a:solidFill>
                  <a:schemeClr val="tx1"/>
                </a:solidFill>
              </a:rPr>
              <a:t> el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a:t>
            </a:r>
            <a:r>
              <a:rPr lang="en-US" altLang="en-US" sz="1600" dirty="0">
                <a:solidFill>
                  <a:schemeClr val="tx1"/>
                </a:solidFill>
              </a:rPr>
              <a:t>.</a:t>
            </a:r>
            <a:endParaRPr lang="en-US" altLang="en-US" sz="1600" b="1" dirty="0">
              <a:solidFill>
                <a:schemeClr val="tx1"/>
              </a:solidFill>
            </a:endParaRPr>
          </a:p>
        </p:txBody>
      </p:sp>
    </p:spTree>
    <p:extLst>
      <p:ext uri="{BB962C8B-B14F-4D97-AF65-F5344CB8AC3E}">
        <p14:creationId xmlns:p14="http://schemas.microsoft.com/office/powerpoint/2010/main" val="1369649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679EA54-4090-474B-9FC9-FFE5DCB40A19}"/>
              </a:ext>
            </a:extLst>
          </p:cNvPr>
          <p:cNvPicPr>
            <a:picLocks noChangeAspect="1"/>
          </p:cNvPicPr>
          <p:nvPr/>
        </p:nvPicPr>
        <p:blipFill>
          <a:blip r:embed="rId2"/>
          <a:stretch>
            <a:fillRect/>
          </a:stretch>
        </p:blipFill>
        <p:spPr>
          <a:xfrm>
            <a:off x="1356811" y="553985"/>
            <a:ext cx="9562179" cy="6061230"/>
          </a:xfrm>
          <a:prstGeom prst="rect">
            <a:avLst/>
          </a:prstGeom>
        </p:spPr>
      </p:pic>
      <p:sp>
        <p:nvSpPr>
          <p:cNvPr id="2" name="Title 1">
            <a:extLst>
              <a:ext uri="{FF2B5EF4-FFF2-40B4-BE49-F238E27FC236}">
                <a16:creationId xmlns:a16="http://schemas.microsoft.com/office/drawing/2014/main" xmlns="" id="{82E1DB96-E87F-49B2-8048-F116E687D097}"/>
              </a:ext>
            </a:extLst>
          </p:cNvPr>
          <p:cNvSpPr>
            <a:spLocks noGrp="1"/>
          </p:cNvSpPr>
          <p:nvPr>
            <p:ph type="title"/>
          </p:nvPr>
        </p:nvSpPr>
        <p:spPr>
          <a:xfrm>
            <a:off x="282633" y="68793"/>
            <a:ext cx="11795760" cy="438283"/>
          </a:xfrm>
        </p:spPr>
        <p:txBody>
          <a:bodyPr>
            <a:normAutofit fontScale="90000"/>
          </a:bodyPr>
          <a:lstStyle/>
          <a:p>
            <a:r>
              <a:rPr lang="es-HN" dirty="0"/>
              <a:t>Navegando al componente de Crear y Editar estudiantes.</a:t>
            </a:r>
          </a:p>
        </p:txBody>
      </p:sp>
      <p:sp>
        <p:nvSpPr>
          <p:cNvPr id="4" name="Callout: Line 3">
            <a:extLst>
              <a:ext uri="{FF2B5EF4-FFF2-40B4-BE49-F238E27FC236}">
                <a16:creationId xmlns:a16="http://schemas.microsoft.com/office/drawing/2014/main" xmlns="" id="{68473D70-48D3-4A19-907B-FBBAC3C4354B}"/>
              </a:ext>
            </a:extLst>
          </p:cNvPr>
          <p:cNvSpPr/>
          <p:nvPr/>
        </p:nvSpPr>
        <p:spPr>
          <a:xfrm>
            <a:off x="9368500" y="697416"/>
            <a:ext cx="2464241" cy="669830"/>
          </a:xfrm>
          <a:prstGeom prst="borderCallout1">
            <a:avLst>
              <a:gd name="adj1" fmla="val 60144"/>
              <a:gd name="adj2" fmla="val -2134"/>
              <a:gd name="adj3" fmla="val 42300"/>
              <a:gd name="adj4" fmla="val -7831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err="1">
                <a:solidFill>
                  <a:schemeClr val="tx1"/>
                </a:solidFill>
              </a:rPr>
              <a:t>estudiantes.component.ts</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1F06EB01-A882-4D97-8032-2748824C11FD}"/>
              </a:ext>
            </a:extLst>
          </p:cNvPr>
          <p:cNvSpPr/>
          <p:nvPr/>
        </p:nvSpPr>
        <p:spPr>
          <a:xfrm>
            <a:off x="8542772" y="2914770"/>
            <a:ext cx="2821914" cy="669830"/>
          </a:xfrm>
          <a:prstGeom prst="borderCallout1">
            <a:avLst>
              <a:gd name="adj1" fmla="val 60144"/>
              <a:gd name="adj2" fmla="val -2134"/>
              <a:gd name="adj3" fmla="val 124360"/>
              <a:gd name="adj4" fmla="val -296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Definimos</a:t>
            </a:r>
            <a:r>
              <a:rPr lang="en-US" altLang="en-US" sz="1600" dirty="0">
                <a:solidFill>
                  <a:schemeClr val="tx1"/>
                </a:solidFill>
              </a:rPr>
              <a:t> el </a:t>
            </a:r>
            <a:r>
              <a:rPr lang="en-US" altLang="en-US" sz="1600" b="1" dirty="0">
                <a:solidFill>
                  <a:schemeClr val="tx1"/>
                </a:solidFill>
              </a:rPr>
              <a:t>path</a:t>
            </a:r>
            <a:r>
              <a:rPr lang="en-US" altLang="en-US" sz="1600" dirty="0">
                <a:solidFill>
                  <a:schemeClr val="tx1"/>
                </a:solidFill>
              </a:rPr>
              <a:t> para </a:t>
            </a:r>
            <a:r>
              <a:rPr lang="en-US" altLang="en-US" sz="1600" dirty="0" err="1">
                <a:solidFill>
                  <a:schemeClr val="tx1"/>
                </a:solidFill>
              </a:rPr>
              <a:t>navegar</a:t>
            </a:r>
            <a:r>
              <a:rPr lang="en-US" altLang="en-US" sz="1600" dirty="0">
                <a:solidFill>
                  <a:schemeClr val="tx1"/>
                </a:solidFill>
              </a:rPr>
              <a:t> al componente </a:t>
            </a:r>
            <a:r>
              <a:rPr lang="en-US" altLang="en-US" sz="1600" b="1" dirty="0" err="1">
                <a:solidFill>
                  <a:schemeClr val="tx1"/>
                </a:solidFill>
              </a:rPr>
              <a:t>CrearEstudianteComponent</a:t>
            </a:r>
            <a:endParaRPr lang="en-US" altLang="en-US" sz="1600" b="1" dirty="0">
              <a:solidFill>
                <a:schemeClr val="tx1"/>
              </a:solidFill>
            </a:endParaRPr>
          </a:p>
        </p:txBody>
      </p:sp>
      <p:sp>
        <p:nvSpPr>
          <p:cNvPr id="9" name="Callout: Line 8">
            <a:extLst>
              <a:ext uri="{FF2B5EF4-FFF2-40B4-BE49-F238E27FC236}">
                <a16:creationId xmlns:a16="http://schemas.microsoft.com/office/drawing/2014/main" xmlns="" id="{34AE5544-2630-4923-90E1-5668B269C8B2}"/>
              </a:ext>
            </a:extLst>
          </p:cNvPr>
          <p:cNvSpPr/>
          <p:nvPr/>
        </p:nvSpPr>
        <p:spPr>
          <a:xfrm>
            <a:off x="83976" y="1154346"/>
            <a:ext cx="2380264" cy="669830"/>
          </a:xfrm>
          <a:prstGeom prst="borderCallout1">
            <a:avLst>
              <a:gd name="adj1" fmla="val 105174"/>
              <a:gd name="adj2" fmla="val 52039"/>
              <a:gd name="adj3" fmla="val 205791"/>
              <a:gd name="adj4" fmla="val 11679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los componente de Crear y </a:t>
            </a:r>
            <a:r>
              <a:rPr lang="en-US" altLang="en-US" sz="1600" dirty="0" err="1">
                <a:solidFill>
                  <a:schemeClr val="tx1"/>
                </a:solidFill>
              </a:rPr>
              <a:t>Editar</a:t>
            </a:r>
            <a:r>
              <a:rPr lang="en-US" altLang="en-US" sz="1600" dirty="0">
                <a:solidFill>
                  <a:schemeClr val="tx1"/>
                </a:solidFill>
              </a:rPr>
              <a:t> </a:t>
            </a:r>
            <a:r>
              <a:rPr lang="en-US" altLang="en-US" sz="1600" dirty="0" err="1">
                <a:solidFill>
                  <a:schemeClr val="tx1"/>
                </a:solidFill>
              </a:rPr>
              <a:t>estudiante</a:t>
            </a:r>
            <a:endParaRPr lang="en-US" altLang="en-US" sz="1600" b="1" dirty="0">
              <a:solidFill>
                <a:schemeClr val="tx1"/>
              </a:solidFill>
            </a:endParaRPr>
          </a:p>
        </p:txBody>
      </p:sp>
      <p:sp>
        <p:nvSpPr>
          <p:cNvPr id="21" name="Callout: Line 20">
            <a:extLst>
              <a:ext uri="{FF2B5EF4-FFF2-40B4-BE49-F238E27FC236}">
                <a16:creationId xmlns:a16="http://schemas.microsoft.com/office/drawing/2014/main" xmlns="" id="{95B5913C-BD0F-406D-8F4D-32FA7F20595C}"/>
              </a:ext>
            </a:extLst>
          </p:cNvPr>
          <p:cNvSpPr/>
          <p:nvPr/>
        </p:nvSpPr>
        <p:spPr>
          <a:xfrm>
            <a:off x="6325195" y="4152121"/>
            <a:ext cx="3294665" cy="1110343"/>
          </a:xfrm>
          <a:prstGeom prst="borderCallout1">
            <a:avLst>
              <a:gd name="adj1" fmla="val 60144"/>
              <a:gd name="adj2" fmla="val -2134"/>
              <a:gd name="adj3" fmla="val -1841"/>
              <a:gd name="adj4" fmla="val -4747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define el path para </a:t>
            </a:r>
            <a:r>
              <a:rPr lang="en-US" altLang="en-US" sz="1600" dirty="0" err="1">
                <a:solidFill>
                  <a:schemeClr val="tx1"/>
                </a:solidFill>
              </a:rPr>
              <a:t>navegar</a:t>
            </a:r>
            <a:r>
              <a:rPr lang="en-US" altLang="en-US" sz="1600" dirty="0">
                <a:solidFill>
                  <a:schemeClr val="tx1"/>
                </a:solidFill>
              </a:rPr>
              <a:t> a la </a:t>
            </a:r>
            <a:r>
              <a:rPr lang="en-US" altLang="en-US" sz="1600" dirty="0" err="1">
                <a:solidFill>
                  <a:schemeClr val="tx1"/>
                </a:solidFill>
              </a:rPr>
              <a:t>edicion</a:t>
            </a:r>
            <a:r>
              <a:rPr lang="en-US" altLang="en-US" sz="1600" dirty="0">
                <a:solidFill>
                  <a:schemeClr val="tx1"/>
                </a:solidFill>
              </a:rPr>
              <a:t> de </a:t>
            </a:r>
            <a:r>
              <a:rPr lang="en-US" altLang="en-US" sz="1600" dirty="0" err="1">
                <a:solidFill>
                  <a:schemeClr val="tx1"/>
                </a:solidFill>
              </a:rPr>
              <a:t>estudiante</a:t>
            </a:r>
            <a:r>
              <a:rPr lang="en-US" altLang="en-US" sz="1600" dirty="0">
                <a:solidFill>
                  <a:schemeClr val="tx1"/>
                </a:solidFill>
              </a:rPr>
              <a:t>, la expression “</a:t>
            </a:r>
            <a:r>
              <a:rPr lang="en-US" altLang="en-US" sz="1600" b="1" dirty="0">
                <a:solidFill>
                  <a:schemeClr val="tx1"/>
                </a:solidFill>
              </a:rPr>
              <a:t>/:id</a:t>
            </a:r>
            <a:r>
              <a:rPr lang="en-US" altLang="en-US" sz="1600" dirty="0">
                <a:solidFill>
                  <a:schemeClr val="tx1"/>
                </a:solidFill>
              </a:rPr>
              <a:t>”, </a:t>
            </a:r>
            <a:r>
              <a:rPr lang="en-US" altLang="en-US" sz="1600" dirty="0" err="1">
                <a:solidFill>
                  <a:schemeClr val="tx1"/>
                </a:solidFill>
              </a:rPr>
              <a:t>indica</a:t>
            </a:r>
            <a:r>
              <a:rPr lang="en-US" altLang="en-US" sz="1600" dirty="0">
                <a:solidFill>
                  <a:schemeClr val="tx1"/>
                </a:solidFill>
              </a:rPr>
              <a:t> que se </a:t>
            </a:r>
            <a:r>
              <a:rPr lang="en-US" altLang="en-US" sz="1600" dirty="0" err="1">
                <a:solidFill>
                  <a:schemeClr val="tx1"/>
                </a:solidFill>
              </a:rPr>
              <a:t>recibira</a:t>
            </a:r>
            <a:r>
              <a:rPr lang="en-US" altLang="en-US" sz="1600" dirty="0">
                <a:solidFill>
                  <a:schemeClr val="tx1"/>
                </a:solidFill>
              </a:rPr>
              <a:t> un parametron </a:t>
            </a:r>
            <a:r>
              <a:rPr lang="en-US" altLang="en-US" sz="1600" dirty="0" err="1">
                <a:solidFill>
                  <a:schemeClr val="tx1"/>
                </a:solidFill>
              </a:rPr>
              <a:t>llamado</a:t>
            </a:r>
            <a:r>
              <a:rPr lang="en-US" altLang="en-US" sz="1600" dirty="0">
                <a:solidFill>
                  <a:schemeClr val="tx1"/>
                </a:solidFill>
              </a:rPr>
              <a:t> id</a:t>
            </a:r>
          </a:p>
        </p:txBody>
      </p:sp>
    </p:spTree>
    <p:extLst>
      <p:ext uri="{BB962C8B-B14F-4D97-AF65-F5344CB8AC3E}">
        <p14:creationId xmlns:p14="http://schemas.microsoft.com/office/powerpoint/2010/main" val="651048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15677D55-31C8-4D40-8F35-CA1CA4D85DC6}"/>
              </a:ext>
            </a:extLst>
          </p:cNvPr>
          <p:cNvPicPr>
            <a:picLocks noChangeAspect="1"/>
          </p:cNvPicPr>
          <p:nvPr/>
        </p:nvPicPr>
        <p:blipFill>
          <a:blip r:embed="rId2"/>
          <a:stretch>
            <a:fillRect/>
          </a:stretch>
        </p:blipFill>
        <p:spPr>
          <a:xfrm>
            <a:off x="2243137" y="246611"/>
            <a:ext cx="7705725" cy="6461760"/>
          </a:xfrm>
          <a:prstGeom prst="rect">
            <a:avLst/>
          </a:prstGeom>
        </p:spPr>
      </p:pic>
      <p:sp>
        <p:nvSpPr>
          <p:cNvPr id="5" name="Callout: Line 4">
            <a:extLst>
              <a:ext uri="{FF2B5EF4-FFF2-40B4-BE49-F238E27FC236}">
                <a16:creationId xmlns:a16="http://schemas.microsoft.com/office/drawing/2014/main" xmlns="" id="{BF8681A0-DD00-4087-8C3B-39298075499D}"/>
              </a:ext>
            </a:extLst>
          </p:cNvPr>
          <p:cNvSpPr/>
          <p:nvPr/>
        </p:nvSpPr>
        <p:spPr>
          <a:xfrm>
            <a:off x="8358193" y="1101067"/>
            <a:ext cx="2464241" cy="669830"/>
          </a:xfrm>
          <a:prstGeom prst="borderCallout1">
            <a:avLst>
              <a:gd name="adj1" fmla="val 60144"/>
              <a:gd name="adj2" fmla="val -2134"/>
              <a:gd name="adj3" fmla="val -83068"/>
              <a:gd name="adj4" fmla="val -9384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err="1">
                <a:solidFill>
                  <a:schemeClr val="tx1"/>
                </a:solidFill>
              </a:rPr>
              <a:t>estudiantes.component.ts</a:t>
            </a:r>
            <a:endParaRPr lang="en-US" altLang="en-US" sz="1600" b="1" dirty="0">
              <a:solidFill>
                <a:schemeClr val="tx1"/>
              </a:solidFill>
            </a:endParaRPr>
          </a:p>
        </p:txBody>
      </p:sp>
      <p:sp>
        <p:nvSpPr>
          <p:cNvPr id="6" name="Callout: Line 5">
            <a:extLst>
              <a:ext uri="{FF2B5EF4-FFF2-40B4-BE49-F238E27FC236}">
                <a16:creationId xmlns:a16="http://schemas.microsoft.com/office/drawing/2014/main" xmlns="" id="{C95F55EF-BEE2-4363-813E-2B7880914851}"/>
              </a:ext>
            </a:extLst>
          </p:cNvPr>
          <p:cNvSpPr/>
          <p:nvPr/>
        </p:nvSpPr>
        <p:spPr>
          <a:xfrm>
            <a:off x="207818" y="2744625"/>
            <a:ext cx="2464241" cy="1465732"/>
          </a:xfrm>
          <a:prstGeom prst="borderCallout1">
            <a:avLst>
              <a:gd name="adj1" fmla="val 53939"/>
              <a:gd name="adj2" fmla="val 102777"/>
              <a:gd name="adj3" fmla="val 98700"/>
              <a:gd name="adj4" fmla="val 13757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el </a:t>
            </a:r>
            <a:r>
              <a:rPr lang="en-US" altLang="en-US" sz="1600" dirty="0" err="1">
                <a:solidFill>
                  <a:schemeClr val="tx1"/>
                </a:solidFill>
              </a:rPr>
              <a:t>metodo</a:t>
            </a:r>
            <a:r>
              <a:rPr lang="en-US" altLang="en-US" sz="1600" dirty="0">
                <a:solidFill>
                  <a:schemeClr val="tx1"/>
                </a:solidFill>
              </a:rPr>
              <a:t> </a:t>
            </a:r>
            <a:r>
              <a:rPr lang="en-US" altLang="en-US" sz="1600" b="1" dirty="0" err="1">
                <a:solidFill>
                  <a:schemeClr val="tx1"/>
                </a:solidFill>
              </a:rPr>
              <a:t>crearEstudiante</a:t>
            </a:r>
            <a:r>
              <a:rPr lang="en-US" altLang="en-US" sz="1600" b="1" dirty="0">
                <a:solidFill>
                  <a:schemeClr val="tx1"/>
                </a:solidFill>
              </a:rPr>
              <a:t>()</a:t>
            </a:r>
            <a:r>
              <a:rPr lang="en-US" altLang="en-US" sz="1600" dirty="0">
                <a:solidFill>
                  <a:schemeClr val="tx1"/>
                </a:solidFill>
              </a:rPr>
              <a:t> y </a:t>
            </a:r>
            <a:r>
              <a:rPr lang="en-US" altLang="en-US" sz="1600" dirty="0" err="1">
                <a:solidFill>
                  <a:schemeClr val="tx1"/>
                </a:solidFill>
              </a:rPr>
              <a:t>utilizamos</a:t>
            </a:r>
            <a:r>
              <a:rPr lang="en-US" altLang="en-US" sz="1600" dirty="0">
                <a:solidFill>
                  <a:schemeClr val="tx1"/>
                </a:solidFill>
              </a:rPr>
              <a:t> el </a:t>
            </a:r>
            <a:r>
              <a:rPr lang="en-US" altLang="en-US" sz="1600" dirty="0" err="1">
                <a:solidFill>
                  <a:schemeClr val="tx1"/>
                </a:solidFill>
              </a:rPr>
              <a:t>evento</a:t>
            </a:r>
            <a:r>
              <a:rPr lang="en-US" altLang="en-US" sz="1600" dirty="0">
                <a:solidFill>
                  <a:schemeClr val="tx1"/>
                </a:solidFill>
              </a:rPr>
              <a:t> </a:t>
            </a:r>
            <a:r>
              <a:rPr lang="en-US" altLang="en-US" sz="1600" b="1" dirty="0">
                <a:solidFill>
                  <a:schemeClr val="tx1"/>
                </a:solidFill>
              </a:rPr>
              <a:t>navigate</a:t>
            </a:r>
            <a:r>
              <a:rPr lang="en-US" altLang="en-US" sz="1600" dirty="0">
                <a:solidFill>
                  <a:schemeClr val="tx1"/>
                </a:solidFill>
              </a:rPr>
              <a:t> de </a:t>
            </a:r>
            <a:r>
              <a:rPr lang="en-US" altLang="en-US" sz="1600" b="1" dirty="0">
                <a:solidFill>
                  <a:schemeClr val="tx1"/>
                </a:solidFill>
              </a:rPr>
              <a:t>router</a:t>
            </a:r>
            <a:r>
              <a:rPr lang="en-US" altLang="en-US" sz="1600" dirty="0">
                <a:solidFill>
                  <a:schemeClr val="tx1"/>
                </a:solidFill>
              </a:rPr>
              <a:t> para poder </a:t>
            </a:r>
            <a:r>
              <a:rPr lang="en-US" altLang="en-US" sz="1600" dirty="0" err="1">
                <a:solidFill>
                  <a:schemeClr val="tx1"/>
                </a:solidFill>
              </a:rPr>
              <a:t>ir</a:t>
            </a:r>
            <a:r>
              <a:rPr lang="en-US" altLang="en-US" sz="1600" dirty="0">
                <a:solidFill>
                  <a:schemeClr val="tx1"/>
                </a:solidFill>
              </a:rPr>
              <a:t> a la </a:t>
            </a:r>
            <a:r>
              <a:rPr lang="en-US" altLang="en-US" sz="1600" dirty="0" err="1">
                <a:solidFill>
                  <a:schemeClr val="tx1"/>
                </a:solidFill>
              </a:rPr>
              <a:t>pagina</a:t>
            </a:r>
            <a:r>
              <a:rPr lang="en-US" altLang="en-US" sz="1600" dirty="0">
                <a:solidFill>
                  <a:schemeClr val="tx1"/>
                </a:solidFill>
              </a:rPr>
              <a:t> de </a:t>
            </a:r>
            <a:r>
              <a:rPr lang="en-US" altLang="en-US" sz="1600" dirty="0" err="1">
                <a:solidFill>
                  <a:schemeClr val="tx1"/>
                </a:solidFill>
              </a:rPr>
              <a:t>crear</a:t>
            </a:r>
            <a:r>
              <a:rPr lang="en-US" altLang="en-US" sz="1600" dirty="0">
                <a:solidFill>
                  <a:schemeClr val="tx1"/>
                </a:solidFill>
              </a:rPr>
              <a:t> </a:t>
            </a:r>
            <a:r>
              <a:rPr lang="en-US" altLang="en-US" sz="1600" dirty="0" err="1">
                <a:solidFill>
                  <a:schemeClr val="tx1"/>
                </a:solidFill>
              </a:rPr>
              <a:t>estudiantes</a:t>
            </a:r>
            <a:r>
              <a:rPr lang="en-US" altLang="en-US" sz="1600" dirty="0">
                <a:solidFill>
                  <a:schemeClr val="tx1"/>
                </a:solidFill>
              </a:rPr>
              <a:t> </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432CAC2A-E1F0-4E7D-B14F-05BBEF5C268E}"/>
              </a:ext>
            </a:extLst>
          </p:cNvPr>
          <p:cNvSpPr/>
          <p:nvPr/>
        </p:nvSpPr>
        <p:spPr>
          <a:xfrm>
            <a:off x="8406399" y="3833513"/>
            <a:ext cx="3084925" cy="669830"/>
          </a:xfrm>
          <a:prstGeom prst="borderCallout1">
            <a:avLst>
              <a:gd name="adj1" fmla="val 60144"/>
              <a:gd name="adj2" fmla="val -2134"/>
              <a:gd name="adj3" fmla="val 91916"/>
              <a:gd name="adj4" fmla="val -6022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Este path debe de </a:t>
            </a:r>
            <a:r>
              <a:rPr lang="en-US" altLang="en-US" sz="1600" dirty="0" err="1">
                <a:solidFill>
                  <a:schemeClr val="tx1"/>
                </a:solidFill>
              </a:rPr>
              <a:t>coincidir</a:t>
            </a:r>
            <a:r>
              <a:rPr lang="en-US" altLang="en-US" sz="1600" dirty="0">
                <a:solidFill>
                  <a:schemeClr val="tx1"/>
                </a:solidFill>
              </a:rPr>
              <a:t> con los </a:t>
            </a:r>
            <a:r>
              <a:rPr lang="en-US" altLang="en-US" sz="1600" dirty="0" err="1">
                <a:solidFill>
                  <a:schemeClr val="tx1"/>
                </a:solidFill>
              </a:rPr>
              <a:t>definimos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b="1" dirty="0">
                <a:solidFill>
                  <a:schemeClr val="tx1"/>
                </a:solidFill>
              </a:rPr>
              <a:t>app-</a:t>
            </a:r>
            <a:r>
              <a:rPr lang="en-US" altLang="en-US" sz="1600" b="1" dirty="0" err="1">
                <a:solidFill>
                  <a:schemeClr val="tx1"/>
                </a:solidFill>
              </a:rPr>
              <a:t>routing.module</a:t>
            </a:r>
            <a:endParaRPr lang="en-US" altLang="en-US" sz="1600" b="1" dirty="0">
              <a:solidFill>
                <a:schemeClr val="tx1"/>
              </a:solidFill>
            </a:endParaRPr>
          </a:p>
        </p:txBody>
      </p:sp>
      <p:sp>
        <p:nvSpPr>
          <p:cNvPr id="8" name="Callout: Line 7">
            <a:extLst>
              <a:ext uri="{FF2B5EF4-FFF2-40B4-BE49-F238E27FC236}">
                <a16:creationId xmlns:a16="http://schemas.microsoft.com/office/drawing/2014/main" xmlns="" id="{22E11B6A-31F7-4537-9D20-83A19189BC7B}"/>
              </a:ext>
            </a:extLst>
          </p:cNvPr>
          <p:cNvSpPr/>
          <p:nvPr/>
        </p:nvSpPr>
        <p:spPr>
          <a:xfrm>
            <a:off x="9661257" y="2165095"/>
            <a:ext cx="2464241" cy="669830"/>
          </a:xfrm>
          <a:prstGeom prst="borderCallout1">
            <a:avLst>
              <a:gd name="adj1" fmla="val 60144"/>
              <a:gd name="adj2" fmla="val -2134"/>
              <a:gd name="adj3" fmla="val 134111"/>
              <a:gd name="adj4" fmla="val -4593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Inyectamos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constructor Router</a:t>
            </a:r>
            <a:endParaRPr lang="en-US" altLang="en-US" sz="1600" b="1" dirty="0">
              <a:solidFill>
                <a:schemeClr val="tx1"/>
              </a:solidFill>
            </a:endParaRPr>
          </a:p>
        </p:txBody>
      </p:sp>
      <p:sp>
        <p:nvSpPr>
          <p:cNvPr id="9" name="Callout: Line 8">
            <a:extLst>
              <a:ext uri="{FF2B5EF4-FFF2-40B4-BE49-F238E27FC236}">
                <a16:creationId xmlns:a16="http://schemas.microsoft.com/office/drawing/2014/main" xmlns="" id="{C4BC1319-4776-472F-AAE8-5ABF9E078230}"/>
              </a:ext>
            </a:extLst>
          </p:cNvPr>
          <p:cNvSpPr/>
          <p:nvPr/>
        </p:nvSpPr>
        <p:spPr>
          <a:xfrm>
            <a:off x="124691" y="478403"/>
            <a:ext cx="2464240" cy="637396"/>
          </a:xfrm>
          <a:prstGeom prst="borderCallout1">
            <a:avLst>
              <a:gd name="adj1" fmla="val 53939"/>
              <a:gd name="adj2" fmla="val 102777"/>
              <a:gd name="adj3" fmla="val 64116"/>
              <a:gd name="adj4" fmla="val 11294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Router para poder </a:t>
            </a:r>
            <a:r>
              <a:rPr lang="en-US" altLang="en-US" sz="1600" dirty="0" err="1">
                <a:solidFill>
                  <a:schemeClr val="tx1"/>
                </a:solidFill>
              </a:rPr>
              <a:t>utilizar</a:t>
            </a:r>
            <a:r>
              <a:rPr lang="en-US" altLang="en-US" sz="1600" dirty="0">
                <a:solidFill>
                  <a:schemeClr val="tx1"/>
                </a:solidFill>
              </a:rPr>
              <a:t> la </a:t>
            </a:r>
            <a:r>
              <a:rPr lang="en-US" altLang="en-US" sz="1600" dirty="0" err="1">
                <a:solidFill>
                  <a:schemeClr val="tx1"/>
                </a:solidFill>
              </a:rPr>
              <a:t>navegacion</a:t>
            </a:r>
            <a:endParaRPr lang="en-US" altLang="en-US" sz="1600" b="1" dirty="0">
              <a:solidFill>
                <a:schemeClr val="tx1"/>
              </a:solidFill>
            </a:endParaRPr>
          </a:p>
        </p:txBody>
      </p:sp>
      <p:sp>
        <p:nvSpPr>
          <p:cNvPr id="12" name="Callout: Line 11">
            <a:extLst>
              <a:ext uri="{FF2B5EF4-FFF2-40B4-BE49-F238E27FC236}">
                <a16:creationId xmlns:a16="http://schemas.microsoft.com/office/drawing/2014/main" xmlns="" id="{55CA1AE7-ABB6-4C32-A5C6-1B40C0FF36C8}"/>
              </a:ext>
            </a:extLst>
          </p:cNvPr>
          <p:cNvSpPr/>
          <p:nvPr/>
        </p:nvSpPr>
        <p:spPr>
          <a:xfrm>
            <a:off x="137444" y="4594783"/>
            <a:ext cx="2464241" cy="1024621"/>
          </a:xfrm>
          <a:prstGeom prst="borderCallout1">
            <a:avLst>
              <a:gd name="adj1" fmla="val 53939"/>
              <a:gd name="adj2" fmla="val 102777"/>
              <a:gd name="adj3" fmla="val 40285"/>
              <a:gd name="adj4" fmla="val 11733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el </a:t>
            </a:r>
            <a:r>
              <a:rPr lang="en-US" altLang="en-US" sz="1600" dirty="0" err="1">
                <a:solidFill>
                  <a:schemeClr val="tx1"/>
                </a:solidFill>
              </a:rPr>
              <a:t>metodo</a:t>
            </a:r>
            <a:r>
              <a:rPr lang="en-US" altLang="en-US" sz="1600" dirty="0">
                <a:solidFill>
                  <a:schemeClr val="tx1"/>
                </a:solidFill>
              </a:rPr>
              <a:t> </a:t>
            </a:r>
            <a:r>
              <a:rPr lang="en-US" altLang="en-US" sz="1600" b="1" dirty="0" err="1">
                <a:solidFill>
                  <a:schemeClr val="tx1"/>
                </a:solidFill>
              </a:rPr>
              <a:t>editarEstudiante</a:t>
            </a:r>
            <a:r>
              <a:rPr lang="en-US" altLang="en-US" sz="1600" b="1" dirty="0">
                <a:solidFill>
                  <a:schemeClr val="tx1"/>
                </a:solidFill>
              </a:rPr>
              <a:t>()</a:t>
            </a:r>
            <a:r>
              <a:rPr lang="en-US" altLang="en-US" sz="1600" dirty="0">
                <a:solidFill>
                  <a:schemeClr val="tx1"/>
                </a:solidFill>
              </a:rPr>
              <a:t> para </a:t>
            </a:r>
            <a:r>
              <a:rPr lang="en-US" altLang="en-US" sz="1600" dirty="0" err="1">
                <a:solidFill>
                  <a:schemeClr val="tx1"/>
                </a:solidFill>
              </a:rPr>
              <a:t>navegar</a:t>
            </a:r>
            <a:r>
              <a:rPr lang="en-US" altLang="en-US" sz="1600" dirty="0">
                <a:solidFill>
                  <a:schemeClr val="tx1"/>
                </a:solidFill>
              </a:rPr>
              <a:t> a la </a:t>
            </a:r>
            <a:r>
              <a:rPr lang="en-US" altLang="en-US" sz="1600" dirty="0" err="1">
                <a:solidFill>
                  <a:schemeClr val="tx1"/>
                </a:solidFill>
              </a:rPr>
              <a:t>pagina</a:t>
            </a:r>
            <a:r>
              <a:rPr lang="en-US" altLang="en-US" sz="1600" dirty="0">
                <a:solidFill>
                  <a:schemeClr val="tx1"/>
                </a:solidFill>
              </a:rPr>
              <a:t> de </a:t>
            </a:r>
            <a:r>
              <a:rPr lang="en-US" altLang="en-US" sz="1600" dirty="0" err="1">
                <a:solidFill>
                  <a:schemeClr val="tx1"/>
                </a:solidFill>
              </a:rPr>
              <a:t>editar</a:t>
            </a:r>
            <a:r>
              <a:rPr lang="en-US" altLang="en-US" sz="1600" dirty="0">
                <a:solidFill>
                  <a:schemeClr val="tx1"/>
                </a:solidFill>
              </a:rPr>
              <a:t> </a:t>
            </a:r>
            <a:r>
              <a:rPr lang="en-US" altLang="en-US" sz="1600" dirty="0" err="1">
                <a:solidFill>
                  <a:schemeClr val="tx1"/>
                </a:solidFill>
              </a:rPr>
              <a:t>estudiantes</a:t>
            </a:r>
            <a:r>
              <a:rPr lang="en-US" altLang="en-US" sz="1600" dirty="0">
                <a:solidFill>
                  <a:schemeClr val="tx1"/>
                </a:solidFill>
              </a:rPr>
              <a:t> </a:t>
            </a:r>
            <a:endParaRPr lang="en-US" altLang="en-US" sz="1600" b="1" dirty="0">
              <a:solidFill>
                <a:schemeClr val="tx1"/>
              </a:solidFill>
            </a:endParaRPr>
          </a:p>
        </p:txBody>
      </p:sp>
      <p:sp>
        <p:nvSpPr>
          <p:cNvPr id="13" name="Callout: Line 12">
            <a:extLst>
              <a:ext uri="{FF2B5EF4-FFF2-40B4-BE49-F238E27FC236}">
                <a16:creationId xmlns:a16="http://schemas.microsoft.com/office/drawing/2014/main" xmlns="" id="{C5989BA4-0CB6-47A5-895A-33858231007B}"/>
              </a:ext>
            </a:extLst>
          </p:cNvPr>
          <p:cNvSpPr/>
          <p:nvPr/>
        </p:nvSpPr>
        <p:spPr>
          <a:xfrm>
            <a:off x="8741679" y="4601112"/>
            <a:ext cx="3084925" cy="669830"/>
          </a:xfrm>
          <a:prstGeom prst="borderCallout1">
            <a:avLst>
              <a:gd name="adj1" fmla="val 60144"/>
              <a:gd name="adj2" fmla="val -2134"/>
              <a:gd name="adj3" fmla="val 91916"/>
              <a:gd name="adj4" fmla="val -6022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Le </a:t>
            </a:r>
            <a:r>
              <a:rPr lang="en-US" altLang="en-US" sz="1600" dirty="0" err="1">
                <a:solidFill>
                  <a:schemeClr val="tx1"/>
                </a:solidFill>
              </a:rPr>
              <a:t>mandamos</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parametron el id del </a:t>
            </a:r>
            <a:r>
              <a:rPr lang="en-US" altLang="en-US" sz="1600" dirty="0" err="1">
                <a:solidFill>
                  <a:schemeClr val="tx1"/>
                </a:solidFill>
              </a:rPr>
              <a:t>estudiante</a:t>
            </a:r>
            <a:r>
              <a:rPr lang="en-US" altLang="en-US" sz="1600" dirty="0">
                <a:solidFill>
                  <a:schemeClr val="tx1"/>
                </a:solidFill>
              </a:rPr>
              <a:t> que </a:t>
            </a:r>
            <a:r>
              <a:rPr lang="en-US" altLang="en-US" sz="1600" dirty="0" err="1">
                <a:solidFill>
                  <a:schemeClr val="tx1"/>
                </a:solidFill>
              </a:rPr>
              <a:t>deseamos</a:t>
            </a:r>
            <a:r>
              <a:rPr lang="en-US" altLang="en-US" sz="1600" dirty="0">
                <a:solidFill>
                  <a:schemeClr val="tx1"/>
                </a:solidFill>
              </a:rPr>
              <a:t> </a:t>
            </a:r>
            <a:r>
              <a:rPr lang="en-US" altLang="en-US" sz="1600" dirty="0" err="1">
                <a:solidFill>
                  <a:schemeClr val="tx1"/>
                </a:solidFill>
              </a:rPr>
              <a:t>editar</a:t>
            </a:r>
            <a:endParaRPr lang="en-US" altLang="en-US" sz="1600" b="1" dirty="0">
              <a:solidFill>
                <a:schemeClr val="tx1"/>
              </a:solidFill>
            </a:endParaRPr>
          </a:p>
        </p:txBody>
      </p:sp>
    </p:spTree>
    <p:extLst>
      <p:ext uri="{BB962C8B-B14F-4D97-AF65-F5344CB8AC3E}">
        <p14:creationId xmlns:p14="http://schemas.microsoft.com/office/powerpoint/2010/main" val="606426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55760A3-98F2-4608-8B8C-745F82922E17}"/>
              </a:ext>
            </a:extLst>
          </p:cNvPr>
          <p:cNvPicPr>
            <a:picLocks noChangeAspect="1"/>
          </p:cNvPicPr>
          <p:nvPr/>
        </p:nvPicPr>
        <p:blipFill>
          <a:blip r:embed="rId2"/>
          <a:stretch>
            <a:fillRect/>
          </a:stretch>
        </p:blipFill>
        <p:spPr>
          <a:xfrm>
            <a:off x="2287113" y="876932"/>
            <a:ext cx="8591550" cy="2581275"/>
          </a:xfrm>
          <a:prstGeom prst="rect">
            <a:avLst/>
          </a:prstGeom>
        </p:spPr>
      </p:pic>
      <p:sp>
        <p:nvSpPr>
          <p:cNvPr id="4" name="Callout: Line 3">
            <a:extLst>
              <a:ext uri="{FF2B5EF4-FFF2-40B4-BE49-F238E27FC236}">
                <a16:creationId xmlns:a16="http://schemas.microsoft.com/office/drawing/2014/main" xmlns="" id="{1B33C4DA-F75F-4D35-8173-0D9AC6083033}"/>
              </a:ext>
            </a:extLst>
          </p:cNvPr>
          <p:cNvSpPr/>
          <p:nvPr/>
        </p:nvSpPr>
        <p:spPr>
          <a:xfrm>
            <a:off x="8346939" y="1901113"/>
            <a:ext cx="3769002" cy="923731"/>
          </a:xfrm>
          <a:prstGeom prst="borderCallout1">
            <a:avLst>
              <a:gd name="adj1" fmla="val 60144"/>
              <a:gd name="adj2" fmla="val -2134"/>
              <a:gd name="adj3" fmla="val -39634"/>
              <a:gd name="adj4" fmla="val -2155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Enlazamos</a:t>
            </a:r>
            <a:r>
              <a:rPr lang="en-US" altLang="en-US" sz="1600" dirty="0">
                <a:solidFill>
                  <a:schemeClr val="tx1"/>
                </a:solidFill>
              </a:rPr>
              <a:t> el </a:t>
            </a:r>
            <a:r>
              <a:rPr lang="en-US" altLang="en-US" sz="1600" dirty="0" err="1">
                <a:solidFill>
                  <a:schemeClr val="tx1"/>
                </a:solidFill>
              </a:rPr>
              <a:t>evento</a:t>
            </a:r>
            <a:r>
              <a:rPr lang="en-US" altLang="en-US" sz="1600" dirty="0">
                <a:solidFill>
                  <a:schemeClr val="tx1"/>
                </a:solidFill>
              </a:rPr>
              <a:t> click del </a:t>
            </a:r>
            <a:r>
              <a:rPr lang="en-US" altLang="en-US" sz="1600" dirty="0" err="1">
                <a:solidFill>
                  <a:schemeClr val="tx1"/>
                </a:solidFill>
              </a:rPr>
              <a:t>boton</a:t>
            </a:r>
            <a:r>
              <a:rPr lang="en-US" altLang="en-US" sz="1600" dirty="0">
                <a:solidFill>
                  <a:schemeClr val="tx1"/>
                </a:solidFill>
              </a:rPr>
              <a:t> Crear, con el </a:t>
            </a:r>
            <a:r>
              <a:rPr lang="en-US" altLang="en-US" sz="1600" dirty="0" err="1">
                <a:solidFill>
                  <a:schemeClr val="tx1"/>
                </a:solidFill>
              </a:rPr>
              <a:t>metodo</a:t>
            </a:r>
            <a:r>
              <a:rPr lang="en-US" altLang="en-US" sz="1600" dirty="0">
                <a:solidFill>
                  <a:schemeClr val="tx1"/>
                </a:solidFill>
              </a:rPr>
              <a:t> que </a:t>
            </a:r>
            <a:r>
              <a:rPr lang="en-US" altLang="en-US" sz="1600" dirty="0" err="1">
                <a:solidFill>
                  <a:schemeClr val="tx1"/>
                </a:solidFill>
              </a:rPr>
              <a:t>navega</a:t>
            </a:r>
            <a:r>
              <a:rPr lang="en-US" altLang="en-US" sz="1600" dirty="0">
                <a:solidFill>
                  <a:schemeClr val="tx1"/>
                </a:solidFill>
              </a:rPr>
              <a:t> a la </a:t>
            </a:r>
            <a:r>
              <a:rPr lang="en-US" altLang="en-US" sz="1600" dirty="0" err="1">
                <a:solidFill>
                  <a:schemeClr val="tx1"/>
                </a:solidFill>
              </a:rPr>
              <a:t>pagina</a:t>
            </a:r>
            <a:r>
              <a:rPr lang="en-US" altLang="en-US" sz="1600" dirty="0">
                <a:solidFill>
                  <a:schemeClr val="tx1"/>
                </a:solidFill>
              </a:rPr>
              <a:t> del componente </a:t>
            </a:r>
            <a:r>
              <a:rPr lang="en-US" altLang="en-US" sz="1600" b="1" dirty="0" err="1">
                <a:solidFill>
                  <a:schemeClr val="tx1"/>
                </a:solidFill>
              </a:rPr>
              <a:t>crear-estudiante</a:t>
            </a:r>
            <a:endParaRPr lang="en-US" altLang="en-US" sz="1600" b="1" dirty="0">
              <a:solidFill>
                <a:schemeClr val="tx1"/>
              </a:solidFill>
            </a:endParaRPr>
          </a:p>
        </p:txBody>
      </p:sp>
      <p:sp>
        <p:nvSpPr>
          <p:cNvPr id="5" name="Callout: Line 4">
            <a:extLst>
              <a:ext uri="{FF2B5EF4-FFF2-40B4-BE49-F238E27FC236}">
                <a16:creationId xmlns:a16="http://schemas.microsoft.com/office/drawing/2014/main" xmlns="" id="{DB732185-66DD-4D59-B048-2E69BD6311EF}"/>
              </a:ext>
            </a:extLst>
          </p:cNvPr>
          <p:cNvSpPr/>
          <p:nvPr/>
        </p:nvSpPr>
        <p:spPr>
          <a:xfrm>
            <a:off x="135330" y="1537145"/>
            <a:ext cx="2662334" cy="639146"/>
          </a:xfrm>
          <a:prstGeom prst="borderCallout1">
            <a:avLst>
              <a:gd name="adj1" fmla="val 53939"/>
              <a:gd name="adj2" fmla="val 102777"/>
              <a:gd name="adj3" fmla="val -65023"/>
              <a:gd name="adj4" fmla="val 11868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estudiantes.component.html</a:t>
            </a:r>
          </a:p>
        </p:txBody>
      </p:sp>
      <p:pic>
        <p:nvPicPr>
          <p:cNvPr id="6" name="Picture 5">
            <a:extLst>
              <a:ext uri="{FF2B5EF4-FFF2-40B4-BE49-F238E27FC236}">
                <a16:creationId xmlns:a16="http://schemas.microsoft.com/office/drawing/2014/main" xmlns="" id="{870293EB-AB76-4ABC-A25B-AEBA162F4270}"/>
              </a:ext>
            </a:extLst>
          </p:cNvPr>
          <p:cNvPicPr>
            <a:picLocks noChangeAspect="1"/>
          </p:cNvPicPr>
          <p:nvPr/>
        </p:nvPicPr>
        <p:blipFill>
          <a:blip r:embed="rId3"/>
          <a:stretch>
            <a:fillRect/>
          </a:stretch>
        </p:blipFill>
        <p:spPr>
          <a:xfrm>
            <a:off x="135330" y="3707267"/>
            <a:ext cx="6080502" cy="2971800"/>
          </a:xfrm>
          <a:prstGeom prst="rect">
            <a:avLst/>
          </a:prstGeom>
        </p:spPr>
      </p:pic>
      <p:sp>
        <p:nvSpPr>
          <p:cNvPr id="7" name="Callout: Line 6">
            <a:extLst>
              <a:ext uri="{FF2B5EF4-FFF2-40B4-BE49-F238E27FC236}">
                <a16:creationId xmlns:a16="http://schemas.microsoft.com/office/drawing/2014/main" xmlns="" id="{1E827C23-08C5-4CD2-BCF2-8197F506CAED}"/>
              </a:ext>
            </a:extLst>
          </p:cNvPr>
          <p:cNvSpPr/>
          <p:nvPr/>
        </p:nvSpPr>
        <p:spPr>
          <a:xfrm>
            <a:off x="1125746" y="2789854"/>
            <a:ext cx="1813396" cy="639146"/>
          </a:xfrm>
          <a:prstGeom prst="borderCallout1">
            <a:avLst>
              <a:gd name="adj1" fmla="val 109413"/>
              <a:gd name="adj2" fmla="val 43548"/>
              <a:gd name="adj3" fmla="val 367095"/>
              <a:gd name="adj4" fmla="val -572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Presionamos</a:t>
            </a:r>
            <a:r>
              <a:rPr lang="en-US" altLang="en-US" sz="1600" dirty="0">
                <a:solidFill>
                  <a:schemeClr val="tx1"/>
                </a:solidFill>
              </a:rPr>
              <a:t> </a:t>
            </a:r>
            <a:r>
              <a:rPr lang="en-US" altLang="en-US" sz="1600" b="1" dirty="0">
                <a:solidFill>
                  <a:schemeClr val="tx1"/>
                </a:solidFill>
              </a:rPr>
              <a:t>Crear</a:t>
            </a:r>
          </a:p>
        </p:txBody>
      </p:sp>
      <p:pic>
        <p:nvPicPr>
          <p:cNvPr id="8" name="Picture 7">
            <a:extLst>
              <a:ext uri="{FF2B5EF4-FFF2-40B4-BE49-F238E27FC236}">
                <a16:creationId xmlns:a16="http://schemas.microsoft.com/office/drawing/2014/main" xmlns="" id="{D7CEC165-CB30-41AE-8C69-29C1D8084B32}"/>
              </a:ext>
            </a:extLst>
          </p:cNvPr>
          <p:cNvPicPr>
            <a:picLocks noChangeAspect="1"/>
          </p:cNvPicPr>
          <p:nvPr/>
        </p:nvPicPr>
        <p:blipFill>
          <a:blip r:embed="rId4"/>
          <a:stretch>
            <a:fillRect/>
          </a:stretch>
        </p:blipFill>
        <p:spPr>
          <a:xfrm>
            <a:off x="6215832" y="3699296"/>
            <a:ext cx="5844126" cy="2971800"/>
          </a:xfrm>
          <a:prstGeom prst="rect">
            <a:avLst/>
          </a:prstGeom>
        </p:spPr>
      </p:pic>
      <p:sp>
        <p:nvSpPr>
          <p:cNvPr id="9" name="Callout: Line 8">
            <a:extLst>
              <a:ext uri="{FF2B5EF4-FFF2-40B4-BE49-F238E27FC236}">
                <a16:creationId xmlns:a16="http://schemas.microsoft.com/office/drawing/2014/main" xmlns="" id="{3AFE4D6E-2AE1-4BCA-874F-E5B7BE42601B}"/>
              </a:ext>
            </a:extLst>
          </p:cNvPr>
          <p:cNvSpPr/>
          <p:nvPr/>
        </p:nvSpPr>
        <p:spPr>
          <a:xfrm>
            <a:off x="9487570" y="4685474"/>
            <a:ext cx="2440115" cy="639146"/>
          </a:xfrm>
          <a:prstGeom prst="borderCallout1">
            <a:avLst>
              <a:gd name="adj1" fmla="val 60144"/>
              <a:gd name="adj2" fmla="val -2134"/>
              <a:gd name="adj3" fmla="val -20656"/>
              <a:gd name="adj4" fmla="val -2231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a:t>
            </a:r>
            <a:r>
              <a:rPr lang="en-US" altLang="en-US" sz="1600" dirty="0" err="1">
                <a:solidFill>
                  <a:schemeClr val="tx1"/>
                </a:solidFill>
              </a:rPr>
              <a:t>navega</a:t>
            </a:r>
            <a:r>
              <a:rPr lang="en-US" altLang="en-US" sz="1600" dirty="0">
                <a:solidFill>
                  <a:schemeClr val="tx1"/>
                </a:solidFill>
              </a:rPr>
              <a:t> al path de </a:t>
            </a:r>
            <a:r>
              <a:rPr lang="en-US" altLang="en-US" sz="1600" dirty="0" err="1">
                <a:solidFill>
                  <a:schemeClr val="tx1"/>
                </a:solidFill>
              </a:rPr>
              <a:t>crear</a:t>
            </a:r>
            <a:r>
              <a:rPr lang="en-US" altLang="en-US" sz="1600" dirty="0">
                <a:solidFill>
                  <a:schemeClr val="tx1"/>
                </a:solidFill>
              </a:rPr>
              <a:t> </a:t>
            </a:r>
            <a:r>
              <a:rPr lang="en-US" altLang="en-US" sz="1600" dirty="0" err="1">
                <a:solidFill>
                  <a:schemeClr val="tx1"/>
                </a:solidFill>
              </a:rPr>
              <a:t>estudiante</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E5689D14-3B7E-4907-997F-9944A31E0564}"/>
              </a:ext>
            </a:extLst>
          </p:cNvPr>
          <p:cNvSpPr/>
          <p:nvPr/>
        </p:nvSpPr>
        <p:spPr>
          <a:xfrm>
            <a:off x="7012096" y="6091917"/>
            <a:ext cx="2813038" cy="702129"/>
          </a:xfrm>
          <a:prstGeom prst="borderCallout1">
            <a:avLst>
              <a:gd name="adj1" fmla="val -7010"/>
              <a:gd name="adj2" fmla="val 49488"/>
              <a:gd name="adj3" fmla="val -158649"/>
              <a:gd name="adj4" fmla="val 2084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Muestra</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del componente </a:t>
            </a:r>
            <a:r>
              <a:rPr lang="en-US" altLang="en-US" sz="1600" b="1" dirty="0" err="1">
                <a:solidFill>
                  <a:schemeClr val="tx1"/>
                </a:solidFill>
              </a:rPr>
              <a:t>crear-estudiante</a:t>
            </a:r>
            <a:endParaRPr lang="en-US" altLang="en-US" sz="1600" b="1" dirty="0">
              <a:solidFill>
                <a:schemeClr val="tx1"/>
              </a:solidFill>
            </a:endParaRPr>
          </a:p>
        </p:txBody>
      </p:sp>
      <p:sp>
        <p:nvSpPr>
          <p:cNvPr id="11" name="Title 1">
            <a:extLst>
              <a:ext uri="{FF2B5EF4-FFF2-40B4-BE49-F238E27FC236}">
                <a16:creationId xmlns:a16="http://schemas.microsoft.com/office/drawing/2014/main" xmlns="" id="{F10C8A54-9896-427B-BEF1-667E3202ACF0}"/>
              </a:ext>
            </a:extLst>
          </p:cNvPr>
          <p:cNvSpPr>
            <a:spLocks noGrp="1"/>
          </p:cNvSpPr>
          <p:nvPr>
            <p:ph type="title"/>
          </p:nvPr>
        </p:nvSpPr>
        <p:spPr>
          <a:xfrm>
            <a:off x="282633" y="68793"/>
            <a:ext cx="11795760" cy="438283"/>
          </a:xfrm>
        </p:spPr>
        <p:txBody>
          <a:bodyPr>
            <a:normAutofit fontScale="90000"/>
          </a:bodyPr>
          <a:lstStyle/>
          <a:p>
            <a:r>
              <a:rPr lang="es-HN" dirty="0"/>
              <a:t>Navegando a crear estudiante</a:t>
            </a:r>
          </a:p>
        </p:txBody>
      </p:sp>
    </p:spTree>
    <p:extLst>
      <p:ext uri="{BB962C8B-B14F-4D97-AF65-F5344CB8AC3E}">
        <p14:creationId xmlns:p14="http://schemas.microsoft.com/office/powerpoint/2010/main" val="4062102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46B903ED-5F03-4017-8BC8-20DB79FEE674}"/>
              </a:ext>
            </a:extLst>
          </p:cNvPr>
          <p:cNvPicPr>
            <a:picLocks noChangeAspect="1"/>
          </p:cNvPicPr>
          <p:nvPr/>
        </p:nvPicPr>
        <p:blipFill>
          <a:blip r:embed="rId2"/>
          <a:stretch>
            <a:fillRect/>
          </a:stretch>
        </p:blipFill>
        <p:spPr>
          <a:xfrm>
            <a:off x="2062932" y="489268"/>
            <a:ext cx="8305800" cy="3581400"/>
          </a:xfrm>
          <a:prstGeom prst="rect">
            <a:avLst/>
          </a:prstGeom>
        </p:spPr>
      </p:pic>
      <p:pic>
        <p:nvPicPr>
          <p:cNvPr id="15" name="Picture 14">
            <a:extLst>
              <a:ext uri="{FF2B5EF4-FFF2-40B4-BE49-F238E27FC236}">
                <a16:creationId xmlns:a16="http://schemas.microsoft.com/office/drawing/2014/main" xmlns="" id="{4AC22BA4-5DFD-402C-972F-8FA5CECB1798}"/>
              </a:ext>
            </a:extLst>
          </p:cNvPr>
          <p:cNvPicPr>
            <a:picLocks noChangeAspect="1"/>
          </p:cNvPicPr>
          <p:nvPr/>
        </p:nvPicPr>
        <p:blipFill>
          <a:blip r:embed="rId3"/>
          <a:stretch>
            <a:fillRect/>
          </a:stretch>
        </p:blipFill>
        <p:spPr>
          <a:xfrm>
            <a:off x="6215833" y="3693582"/>
            <a:ext cx="5862560" cy="3164417"/>
          </a:xfrm>
          <a:prstGeom prst="rect">
            <a:avLst/>
          </a:prstGeom>
        </p:spPr>
      </p:pic>
      <p:pic>
        <p:nvPicPr>
          <p:cNvPr id="14" name="Picture 13">
            <a:extLst>
              <a:ext uri="{FF2B5EF4-FFF2-40B4-BE49-F238E27FC236}">
                <a16:creationId xmlns:a16="http://schemas.microsoft.com/office/drawing/2014/main" xmlns="" id="{3301FAD1-44F4-49B9-ABC4-3ACBDFBE963F}"/>
              </a:ext>
            </a:extLst>
          </p:cNvPr>
          <p:cNvPicPr>
            <a:picLocks noChangeAspect="1"/>
          </p:cNvPicPr>
          <p:nvPr/>
        </p:nvPicPr>
        <p:blipFill>
          <a:blip r:embed="rId4"/>
          <a:stretch>
            <a:fillRect/>
          </a:stretch>
        </p:blipFill>
        <p:spPr>
          <a:xfrm>
            <a:off x="95079" y="3693582"/>
            <a:ext cx="6120754" cy="3095625"/>
          </a:xfrm>
          <a:prstGeom prst="rect">
            <a:avLst/>
          </a:prstGeom>
        </p:spPr>
      </p:pic>
      <p:sp>
        <p:nvSpPr>
          <p:cNvPr id="4" name="Callout: Line 3">
            <a:extLst>
              <a:ext uri="{FF2B5EF4-FFF2-40B4-BE49-F238E27FC236}">
                <a16:creationId xmlns:a16="http://schemas.microsoft.com/office/drawing/2014/main" xmlns="" id="{1B33C4DA-F75F-4D35-8173-0D9AC6083033}"/>
              </a:ext>
            </a:extLst>
          </p:cNvPr>
          <p:cNvSpPr/>
          <p:nvPr/>
        </p:nvSpPr>
        <p:spPr>
          <a:xfrm>
            <a:off x="8244567" y="1179454"/>
            <a:ext cx="3769002" cy="923731"/>
          </a:xfrm>
          <a:prstGeom prst="borderCallout1">
            <a:avLst>
              <a:gd name="adj1" fmla="val 60144"/>
              <a:gd name="adj2" fmla="val -2134"/>
              <a:gd name="adj3" fmla="val 125949"/>
              <a:gd name="adj4" fmla="val -2221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Enlazamos</a:t>
            </a:r>
            <a:r>
              <a:rPr lang="en-US" altLang="en-US" sz="1600" dirty="0">
                <a:solidFill>
                  <a:schemeClr val="tx1"/>
                </a:solidFill>
              </a:rPr>
              <a:t> el </a:t>
            </a:r>
            <a:r>
              <a:rPr lang="en-US" altLang="en-US" sz="1600" dirty="0" err="1">
                <a:solidFill>
                  <a:schemeClr val="tx1"/>
                </a:solidFill>
              </a:rPr>
              <a:t>evento</a:t>
            </a:r>
            <a:r>
              <a:rPr lang="en-US" altLang="en-US" sz="1600" dirty="0">
                <a:solidFill>
                  <a:schemeClr val="tx1"/>
                </a:solidFill>
              </a:rPr>
              <a:t> click del </a:t>
            </a:r>
            <a:r>
              <a:rPr lang="en-US" altLang="en-US" sz="1600" dirty="0" err="1">
                <a:solidFill>
                  <a:schemeClr val="tx1"/>
                </a:solidFill>
              </a:rPr>
              <a:t>boton</a:t>
            </a:r>
            <a:r>
              <a:rPr lang="en-US" altLang="en-US" sz="1600" dirty="0">
                <a:solidFill>
                  <a:schemeClr val="tx1"/>
                </a:solidFill>
              </a:rPr>
              <a:t> </a:t>
            </a:r>
            <a:r>
              <a:rPr lang="en-US" altLang="en-US" sz="1600" dirty="0" err="1">
                <a:solidFill>
                  <a:schemeClr val="tx1"/>
                </a:solidFill>
              </a:rPr>
              <a:t>Editar</a:t>
            </a:r>
            <a:r>
              <a:rPr lang="en-US" altLang="en-US" sz="1600" dirty="0">
                <a:solidFill>
                  <a:schemeClr val="tx1"/>
                </a:solidFill>
              </a:rPr>
              <a:t>, con el </a:t>
            </a:r>
            <a:r>
              <a:rPr lang="en-US" altLang="en-US" sz="1600" dirty="0" err="1">
                <a:solidFill>
                  <a:schemeClr val="tx1"/>
                </a:solidFill>
              </a:rPr>
              <a:t>metodo</a:t>
            </a:r>
            <a:r>
              <a:rPr lang="en-US" altLang="en-US" sz="1600" dirty="0">
                <a:solidFill>
                  <a:schemeClr val="tx1"/>
                </a:solidFill>
              </a:rPr>
              <a:t> que </a:t>
            </a:r>
            <a:r>
              <a:rPr lang="en-US" altLang="en-US" sz="1600" dirty="0" err="1">
                <a:solidFill>
                  <a:schemeClr val="tx1"/>
                </a:solidFill>
              </a:rPr>
              <a:t>navega</a:t>
            </a:r>
            <a:r>
              <a:rPr lang="en-US" altLang="en-US" sz="1600" dirty="0">
                <a:solidFill>
                  <a:schemeClr val="tx1"/>
                </a:solidFill>
              </a:rPr>
              <a:t> a la </a:t>
            </a:r>
            <a:r>
              <a:rPr lang="en-US" altLang="en-US" sz="1600" dirty="0" err="1">
                <a:solidFill>
                  <a:schemeClr val="tx1"/>
                </a:solidFill>
              </a:rPr>
              <a:t>pagina</a:t>
            </a:r>
            <a:r>
              <a:rPr lang="en-US" altLang="en-US" sz="1600" dirty="0">
                <a:solidFill>
                  <a:schemeClr val="tx1"/>
                </a:solidFill>
              </a:rPr>
              <a:t> del componente </a:t>
            </a:r>
            <a:r>
              <a:rPr lang="en-US" altLang="en-US" sz="1600" b="1" dirty="0" err="1">
                <a:solidFill>
                  <a:schemeClr val="tx1"/>
                </a:solidFill>
              </a:rPr>
              <a:t>editar-estudiante</a:t>
            </a:r>
            <a:r>
              <a:rPr lang="en-US" altLang="en-US" sz="1600" dirty="0">
                <a:solidFill>
                  <a:schemeClr val="tx1"/>
                </a:solidFill>
              </a:rPr>
              <a:t>, se le </a:t>
            </a:r>
            <a:r>
              <a:rPr lang="en-US" altLang="en-US" sz="1600" dirty="0" err="1">
                <a:solidFill>
                  <a:schemeClr val="tx1"/>
                </a:solidFill>
              </a:rPr>
              <a:t>envia</a:t>
            </a:r>
            <a:r>
              <a:rPr lang="en-US" altLang="en-US" sz="1600" dirty="0">
                <a:solidFill>
                  <a:schemeClr val="tx1"/>
                </a:solidFill>
              </a:rPr>
              <a:t> el id del </a:t>
            </a:r>
            <a:r>
              <a:rPr lang="en-US" altLang="en-US" sz="1600" dirty="0" err="1">
                <a:solidFill>
                  <a:schemeClr val="tx1"/>
                </a:solidFill>
              </a:rPr>
              <a:t>estudiante</a:t>
            </a:r>
            <a:r>
              <a:rPr lang="en-US" altLang="en-US" sz="1600" dirty="0">
                <a:solidFill>
                  <a:schemeClr val="tx1"/>
                </a:solidFill>
              </a:rPr>
              <a:t> que se </a:t>
            </a:r>
            <a:r>
              <a:rPr lang="en-US" altLang="en-US" sz="1600" dirty="0" err="1">
                <a:solidFill>
                  <a:schemeClr val="tx1"/>
                </a:solidFill>
              </a:rPr>
              <a:t>desea</a:t>
            </a:r>
            <a:r>
              <a:rPr lang="en-US" altLang="en-US" sz="1600" dirty="0">
                <a:solidFill>
                  <a:schemeClr val="tx1"/>
                </a:solidFill>
              </a:rPr>
              <a:t> </a:t>
            </a:r>
            <a:r>
              <a:rPr lang="en-US" altLang="en-US" sz="1600" dirty="0" err="1">
                <a:solidFill>
                  <a:schemeClr val="tx1"/>
                </a:solidFill>
              </a:rPr>
              <a:t>editar</a:t>
            </a:r>
            <a:r>
              <a:rPr lang="en-US" altLang="en-US" sz="1600" dirty="0">
                <a:solidFill>
                  <a:schemeClr val="tx1"/>
                </a:solidFill>
              </a:rPr>
              <a:t>.</a:t>
            </a:r>
            <a:endParaRPr lang="en-US" altLang="en-US" sz="1600" b="1" dirty="0">
              <a:solidFill>
                <a:schemeClr val="tx1"/>
              </a:solidFill>
            </a:endParaRPr>
          </a:p>
        </p:txBody>
      </p:sp>
      <p:sp>
        <p:nvSpPr>
          <p:cNvPr id="5" name="Callout: Line 4">
            <a:extLst>
              <a:ext uri="{FF2B5EF4-FFF2-40B4-BE49-F238E27FC236}">
                <a16:creationId xmlns:a16="http://schemas.microsoft.com/office/drawing/2014/main" xmlns="" id="{DB732185-66DD-4D59-B048-2E69BD6311EF}"/>
              </a:ext>
            </a:extLst>
          </p:cNvPr>
          <p:cNvSpPr/>
          <p:nvPr/>
        </p:nvSpPr>
        <p:spPr>
          <a:xfrm>
            <a:off x="60515" y="1168714"/>
            <a:ext cx="2662334" cy="639146"/>
          </a:xfrm>
          <a:prstGeom prst="borderCallout1">
            <a:avLst>
              <a:gd name="adj1" fmla="val 53939"/>
              <a:gd name="adj2" fmla="val 102777"/>
              <a:gd name="adj3" fmla="val -65023"/>
              <a:gd name="adj4" fmla="val 11868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estudiantes.component.html</a:t>
            </a:r>
          </a:p>
        </p:txBody>
      </p:sp>
      <p:sp>
        <p:nvSpPr>
          <p:cNvPr id="7" name="Callout: Line 6">
            <a:extLst>
              <a:ext uri="{FF2B5EF4-FFF2-40B4-BE49-F238E27FC236}">
                <a16:creationId xmlns:a16="http://schemas.microsoft.com/office/drawing/2014/main" xmlns="" id="{1E827C23-08C5-4CD2-BCF2-8197F506CAED}"/>
              </a:ext>
            </a:extLst>
          </p:cNvPr>
          <p:cNvSpPr/>
          <p:nvPr/>
        </p:nvSpPr>
        <p:spPr>
          <a:xfrm>
            <a:off x="4093838" y="4510039"/>
            <a:ext cx="1813396" cy="639146"/>
          </a:xfrm>
          <a:prstGeom prst="borderCallout1">
            <a:avLst>
              <a:gd name="adj1" fmla="val 109413"/>
              <a:gd name="adj2" fmla="val 43548"/>
              <a:gd name="adj3" fmla="val 237035"/>
              <a:gd name="adj4" fmla="val 4561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Presionamos</a:t>
            </a:r>
            <a:r>
              <a:rPr lang="en-US" altLang="en-US" sz="1600" dirty="0">
                <a:solidFill>
                  <a:schemeClr val="tx1"/>
                </a:solidFill>
              </a:rPr>
              <a:t> </a:t>
            </a:r>
            <a:r>
              <a:rPr lang="en-US" altLang="en-US" sz="1600" b="1" dirty="0" err="1">
                <a:solidFill>
                  <a:schemeClr val="tx1"/>
                </a:solidFill>
              </a:rPr>
              <a:t>Editar</a:t>
            </a:r>
            <a:endParaRPr lang="en-US" altLang="en-US" sz="1600" b="1" dirty="0">
              <a:solidFill>
                <a:schemeClr val="tx1"/>
              </a:solidFill>
            </a:endParaRPr>
          </a:p>
        </p:txBody>
      </p:sp>
      <p:sp>
        <p:nvSpPr>
          <p:cNvPr id="9" name="Callout: Line 8">
            <a:extLst>
              <a:ext uri="{FF2B5EF4-FFF2-40B4-BE49-F238E27FC236}">
                <a16:creationId xmlns:a16="http://schemas.microsoft.com/office/drawing/2014/main" xmlns="" id="{3AFE4D6E-2AE1-4BCA-874F-E5B7BE42601B}"/>
              </a:ext>
            </a:extLst>
          </p:cNvPr>
          <p:cNvSpPr/>
          <p:nvPr/>
        </p:nvSpPr>
        <p:spPr>
          <a:xfrm>
            <a:off x="9656806" y="5014418"/>
            <a:ext cx="2440115" cy="831038"/>
          </a:xfrm>
          <a:prstGeom prst="borderCallout1">
            <a:avLst>
              <a:gd name="adj1" fmla="val 60144"/>
              <a:gd name="adj2" fmla="val -2134"/>
              <a:gd name="adj3" fmla="val -20656"/>
              <a:gd name="adj4" fmla="val -2231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Se </a:t>
            </a:r>
            <a:r>
              <a:rPr lang="en-US" altLang="en-US" sz="1600" dirty="0" err="1">
                <a:solidFill>
                  <a:schemeClr val="tx1"/>
                </a:solidFill>
              </a:rPr>
              <a:t>navega</a:t>
            </a:r>
            <a:r>
              <a:rPr lang="en-US" altLang="en-US" sz="1600" dirty="0">
                <a:solidFill>
                  <a:schemeClr val="tx1"/>
                </a:solidFill>
              </a:rPr>
              <a:t> al path de </a:t>
            </a:r>
            <a:r>
              <a:rPr lang="en-US" altLang="en-US" sz="1600" dirty="0" err="1">
                <a:solidFill>
                  <a:schemeClr val="tx1"/>
                </a:solidFill>
              </a:rPr>
              <a:t>editar</a:t>
            </a:r>
            <a:r>
              <a:rPr lang="en-US" altLang="en-US" sz="1600" dirty="0">
                <a:solidFill>
                  <a:schemeClr val="tx1"/>
                </a:solidFill>
              </a:rPr>
              <a:t>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segun</a:t>
            </a:r>
            <a:r>
              <a:rPr lang="en-US" altLang="en-US" sz="1600" dirty="0">
                <a:solidFill>
                  <a:schemeClr val="tx1"/>
                </a:solidFill>
              </a:rPr>
              <a:t> el id </a:t>
            </a:r>
            <a:r>
              <a:rPr lang="en-US" altLang="en-US" sz="1600" dirty="0" err="1">
                <a:solidFill>
                  <a:schemeClr val="tx1"/>
                </a:solidFill>
              </a:rPr>
              <a:t>seleccionado</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E5689D14-3B7E-4907-997F-9944A31E0564}"/>
              </a:ext>
            </a:extLst>
          </p:cNvPr>
          <p:cNvSpPr/>
          <p:nvPr/>
        </p:nvSpPr>
        <p:spPr>
          <a:xfrm>
            <a:off x="7012096" y="6091917"/>
            <a:ext cx="2813038" cy="702129"/>
          </a:xfrm>
          <a:prstGeom prst="borderCallout1">
            <a:avLst>
              <a:gd name="adj1" fmla="val -7010"/>
              <a:gd name="adj2" fmla="val 49488"/>
              <a:gd name="adj3" fmla="val -87613"/>
              <a:gd name="adj4" fmla="val 2793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Muestra</a:t>
            </a:r>
            <a:r>
              <a:rPr lang="en-US" altLang="en-US" sz="1600" dirty="0">
                <a:solidFill>
                  <a:schemeClr val="tx1"/>
                </a:solidFill>
              </a:rPr>
              <a:t> el </a:t>
            </a:r>
            <a:r>
              <a:rPr lang="en-US" altLang="en-US" sz="1600" dirty="0" err="1">
                <a:solidFill>
                  <a:schemeClr val="tx1"/>
                </a:solidFill>
              </a:rPr>
              <a:t>contenido</a:t>
            </a:r>
            <a:r>
              <a:rPr lang="en-US" altLang="en-US" sz="1600" dirty="0">
                <a:solidFill>
                  <a:schemeClr val="tx1"/>
                </a:solidFill>
              </a:rPr>
              <a:t> del componente </a:t>
            </a:r>
            <a:r>
              <a:rPr lang="en-US" altLang="en-US" sz="1600" b="1" dirty="0" err="1">
                <a:solidFill>
                  <a:schemeClr val="tx1"/>
                </a:solidFill>
              </a:rPr>
              <a:t>editar-estudiante</a:t>
            </a:r>
            <a:endParaRPr lang="en-US" altLang="en-US" sz="1600" b="1" dirty="0">
              <a:solidFill>
                <a:schemeClr val="tx1"/>
              </a:solidFill>
            </a:endParaRPr>
          </a:p>
        </p:txBody>
      </p:sp>
      <p:sp>
        <p:nvSpPr>
          <p:cNvPr id="11" name="Title 1">
            <a:extLst>
              <a:ext uri="{FF2B5EF4-FFF2-40B4-BE49-F238E27FC236}">
                <a16:creationId xmlns:a16="http://schemas.microsoft.com/office/drawing/2014/main" xmlns="" id="{F10C8A54-9896-427B-BEF1-667E3202ACF0}"/>
              </a:ext>
            </a:extLst>
          </p:cNvPr>
          <p:cNvSpPr>
            <a:spLocks noGrp="1"/>
          </p:cNvSpPr>
          <p:nvPr>
            <p:ph type="title"/>
          </p:nvPr>
        </p:nvSpPr>
        <p:spPr>
          <a:xfrm>
            <a:off x="282633" y="68793"/>
            <a:ext cx="11795760" cy="438283"/>
          </a:xfrm>
        </p:spPr>
        <p:txBody>
          <a:bodyPr>
            <a:normAutofit fontScale="90000"/>
          </a:bodyPr>
          <a:lstStyle/>
          <a:p>
            <a:r>
              <a:rPr lang="es-HN" dirty="0"/>
              <a:t>Navegando a editar estudiante</a:t>
            </a:r>
          </a:p>
        </p:txBody>
      </p:sp>
    </p:spTree>
    <p:extLst>
      <p:ext uri="{BB962C8B-B14F-4D97-AF65-F5344CB8AC3E}">
        <p14:creationId xmlns:p14="http://schemas.microsoft.com/office/powerpoint/2010/main" val="1222427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9E4AE08-2BC2-435F-BA8A-C65C218BEDBB}"/>
              </a:ext>
            </a:extLst>
          </p:cNvPr>
          <p:cNvSpPr txBox="1">
            <a:spLocks/>
          </p:cNvSpPr>
          <p:nvPr/>
        </p:nvSpPr>
        <p:spPr>
          <a:xfrm>
            <a:off x="282633" y="68793"/>
            <a:ext cx="11795760" cy="43828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dirty="0"/>
              <a:t>Modificando el componente de creación de estudiantes</a:t>
            </a:r>
          </a:p>
        </p:txBody>
      </p:sp>
      <p:pic>
        <p:nvPicPr>
          <p:cNvPr id="13" name="Picture 12">
            <a:extLst>
              <a:ext uri="{FF2B5EF4-FFF2-40B4-BE49-F238E27FC236}">
                <a16:creationId xmlns:a16="http://schemas.microsoft.com/office/drawing/2014/main" xmlns="" id="{08C43E79-03E1-4F60-B51D-272292243685}"/>
              </a:ext>
            </a:extLst>
          </p:cNvPr>
          <p:cNvPicPr>
            <a:picLocks noChangeAspect="1"/>
          </p:cNvPicPr>
          <p:nvPr/>
        </p:nvPicPr>
        <p:blipFill>
          <a:blip r:embed="rId2"/>
          <a:stretch>
            <a:fillRect/>
          </a:stretch>
        </p:blipFill>
        <p:spPr>
          <a:xfrm>
            <a:off x="2991543" y="1220178"/>
            <a:ext cx="9086850" cy="5494169"/>
          </a:xfrm>
          <a:prstGeom prst="rect">
            <a:avLst/>
          </a:prstGeom>
        </p:spPr>
      </p:pic>
      <p:sp>
        <p:nvSpPr>
          <p:cNvPr id="15" name="Title 1">
            <a:extLst>
              <a:ext uri="{FF2B5EF4-FFF2-40B4-BE49-F238E27FC236}">
                <a16:creationId xmlns:a16="http://schemas.microsoft.com/office/drawing/2014/main" xmlns="" id="{851CC608-D56C-41FF-96A1-120012B59B7B}"/>
              </a:ext>
            </a:extLst>
          </p:cNvPr>
          <p:cNvSpPr txBox="1">
            <a:spLocks/>
          </p:cNvSpPr>
          <p:nvPr/>
        </p:nvSpPr>
        <p:spPr>
          <a:xfrm>
            <a:off x="282633" y="588410"/>
            <a:ext cx="11795760" cy="550434"/>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2400" dirty="0"/>
              <a:t>Vamos a importar en nuestro modulo la referencia </a:t>
            </a:r>
            <a:r>
              <a:rPr lang="es-HN" sz="2400" b="1" dirty="0" err="1"/>
              <a:t>FomrsModule</a:t>
            </a:r>
            <a:r>
              <a:rPr lang="es-HN" sz="2400" dirty="0"/>
              <a:t>, para poder realizar el enlace de datos de nuestras propiedades y la vista (</a:t>
            </a:r>
            <a:r>
              <a:rPr lang="es-HN" sz="2400" b="1" dirty="0" err="1"/>
              <a:t>binding</a:t>
            </a:r>
            <a:r>
              <a:rPr lang="es-HN" sz="2400" dirty="0"/>
              <a:t>)</a:t>
            </a:r>
          </a:p>
        </p:txBody>
      </p:sp>
      <p:sp>
        <p:nvSpPr>
          <p:cNvPr id="16" name="Callout: Line 15">
            <a:extLst>
              <a:ext uri="{FF2B5EF4-FFF2-40B4-BE49-F238E27FC236}">
                <a16:creationId xmlns:a16="http://schemas.microsoft.com/office/drawing/2014/main" xmlns="" id="{3309F02B-BD9D-43FC-A75A-90E63ACE7640}"/>
              </a:ext>
            </a:extLst>
          </p:cNvPr>
          <p:cNvSpPr/>
          <p:nvPr/>
        </p:nvSpPr>
        <p:spPr>
          <a:xfrm>
            <a:off x="768502" y="1466841"/>
            <a:ext cx="2416629" cy="681136"/>
          </a:xfrm>
          <a:prstGeom prst="borderCallout1">
            <a:avLst>
              <a:gd name="adj1" fmla="val 47714"/>
              <a:gd name="adj2" fmla="val 101694"/>
              <a:gd name="adj3" fmla="val 84147"/>
              <a:gd name="adj4" fmla="val 11619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la </a:t>
            </a:r>
            <a:r>
              <a:rPr lang="en-US" altLang="en-US" sz="1600" dirty="0" err="1">
                <a:solidFill>
                  <a:schemeClr val="tx1"/>
                </a:solidFill>
              </a:rPr>
              <a:t>referencia</a:t>
            </a:r>
            <a:r>
              <a:rPr lang="en-US" altLang="en-US" sz="1600" dirty="0">
                <a:solidFill>
                  <a:schemeClr val="tx1"/>
                </a:solidFill>
              </a:rPr>
              <a:t>.</a:t>
            </a:r>
          </a:p>
        </p:txBody>
      </p:sp>
      <p:sp>
        <p:nvSpPr>
          <p:cNvPr id="17" name="Callout: Line 16">
            <a:extLst>
              <a:ext uri="{FF2B5EF4-FFF2-40B4-BE49-F238E27FC236}">
                <a16:creationId xmlns:a16="http://schemas.microsoft.com/office/drawing/2014/main" xmlns="" id="{1100E487-31CD-483F-AA0D-CA6F023F46E3}"/>
              </a:ext>
            </a:extLst>
          </p:cNvPr>
          <p:cNvSpPr/>
          <p:nvPr/>
        </p:nvSpPr>
        <p:spPr>
          <a:xfrm>
            <a:off x="481175" y="4369456"/>
            <a:ext cx="2416629" cy="681136"/>
          </a:xfrm>
          <a:prstGeom prst="borderCallout1">
            <a:avLst>
              <a:gd name="adj1" fmla="val 47714"/>
              <a:gd name="adj2" fmla="val 101694"/>
              <a:gd name="adj3" fmla="val 130722"/>
              <a:gd name="adj4" fmla="val 14052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Agregando</a:t>
            </a:r>
            <a:r>
              <a:rPr lang="en-US" altLang="en-US" sz="1600" dirty="0">
                <a:solidFill>
                  <a:schemeClr val="tx1"/>
                </a:solidFill>
              </a:rPr>
              <a:t> la </a:t>
            </a:r>
            <a:r>
              <a:rPr lang="en-US" altLang="en-US" sz="1600" dirty="0" err="1">
                <a:solidFill>
                  <a:schemeClr val="tx1"/>
                </a:solidFill>
              </a:rPr>
              <a:t>referencia</a:t>
            </a:r>
            <a:r>
              <a:rPr lang="en-US" altLang="en-US" sz="1600" dirty="0">
                <a:solidFill>
                  <a:schemeClr val="tx1"/>
                </a:solidFill>
              </a:rPr>
              <a:t> a los imports del modulo.</a:t>
            </a:r>
          </a:p>
        </p:txBody>
      </p:sp>
    </p:spTree>
    <p:extLst>
      <p:ext uri="{BB962C8B-B14F-4D97-AF65-F5344CB8AC3E}">
        <p14:creationId xmlns:p14="http://schemas.microsoft.com/office/powerpoint/2010/main" val="3344709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A6EF93A-E37C-4000-A8F7-2E4A3549D53B}"/>
              </a:ext>
            </a:extLst>
          </p:cNvPr>
          <p:cNvSpPr/>
          <p:nvPr/>
        </p:nvSpPr>
        <p:spPr>
          <a:xfrm>
            <a:off x="200891" y="457199"/>
            <a:ext cx="11790217" cy="646331"/>
          </a:xfrm>
          <a:prstGeom prst="rect">
            <a:avLst/>
          </a:prstGeom>
        </p:spPr>
        <p:txBody>
          <a:bodyPr wrap="square">
            <a:spAutoFit/>
          </a:bodyPr>
          <a:lstStyle/>
          <a:p>
            <a:r>
              <a:rPr lang="en-US" altLang="en-US" dirty="0"/>
              <a:t>Como es </a:t>
            </a:r>
            <a:r>
              <a:rPr lang="en-US" altLang="en-US" dirty="0" err="1"/>
              <a:t>necesario</a:t>
            </a:r>
            <a:r>
              <a:rPr lang="en-US" altLang="en-US" dirty="0"/>
              <a:t> que los </a:t>
            </a:r>
            <a:r>
              <a:rPr lang="en-US" altLang="en-US" dirty="0" err="1"/>
              <a:t>estudiantes</a:t>
            </a:r>
            <a:r>
              <a:rPr lang="en-US" altLang="en-US" dirty="0"/>
              <a:t> </a:t>
            </a:r>
            <a:r>
              <a:rPr lang="en-US" altLang="en-US" dirty="0" err="1"/>
              <a:t>pertenezcan</a:t>
            </a:r>
            <a:r>
              <a:rPr lang="en-US" altLang="en-US" dirty="0"/>
              <a:t> a un </a:t>
            </a:r>
            <a:r>
              <a:rPr lang="en-US" altLang="en-US" dirty="0" err="1"/>
              <a:t>curso</a:t>
            </a:r>
            <a:r>
              <a:rPr lang="en-US" altLang="en-US" dirty="0"/>
              <a:t>, </a:t>
            </a:r>
            <a:r>
              <a:rPr lang="en-US" altLang="en-US" dirty="0" err="1"/>
              <a:t>vamos</a:t>
            </a:r>
            <a:r>
              <a:rPr lang="en-US" altLang="en-US" dirty="0"/>
              <a:t> </a:t>
            </a:r>
            <a:r>
              <a:rPr lang="en-US" altLang="en-US" dirty="0" err="1"/>
              <a:t>crear</a:t>
            </a:r>
            <a:r>
              <a:rPr lang="en-US" altLang="en-US" dirty="0"/>
              <a:t> el </a:t>
            </a:r>
            <a:r>
              <a:rPr lang="en-US" altLang="en-US" dirty="0" err="1"/>
              <a:t>servicio</a:t>
            </a:r>
            <a:r>
              <a:rPr lang="en-US" altLang="en-US" dirty="0"/>
              <a:t> para </a:t>
            </a:r>
            <a:r>
              <a:rPr lang="en-US" altLang="en-US" dirty="0" err="1"/>
              <a:t>realizar</a:t>
            </a:r>
            <a:r>
              <a:rPr lang="en-US" altLang="en-US" dirty="0"/>
              <a:t> las </a:t>
            </a:r>
            <a:r>
              <a:rPr lang="en-US" altLang="en-US" dirty="0" err="1"/>
              <a:t>llamadas</a:t>
            </a:r>
            <a:r>
              <a:rPr lang="en-US" altLang="en-US" dirty="0"/>
              <a:t> al Rest </a:t>
            </a:r>
            <a:r>
              <a:rPr lang="en-US" altLang="en-US" dirty="0" err="1"/>
              <a:t>Api</a:t>
            </a:r>
            <a:r>
              <a:rPr lang="en-US" altLang="en-US" dirty="0"/>
              <a:t> de </a:t>
            </a:r>
            <a:r>
              <a:rPr lang="en-US" altLang="en-US" dirty="0" err="1"/>
              <a:t>Cursos</a:t>
            </a:r>
            <a:r>
              <a:rPr lang="en-US" altLang="en-US" dirty="0"/>
              <a:t>.</a:t>
            </a:r>
          </a:p>
        </p:txBody>
      </p:sp>
      <p:pic>
        <p:nvPicPr>
          <p:cNvPr id="3" name="Picture 2">
            <a:extLst>
              <a:ext uri="{FF2B5EF4-FFF2-40B4-BE49-F238E27FC236}">
                <a16:creationId xmlns:a16="http://schemas.microsoft.com/office/drawing/2014/main" xmlns="" id="{60C8A717-2469-4325-831D-8F0C2D54DF6B}"/>
              </a:ext>
            </a:extLst>
          </p:cNvPr>
          <p:cNvPicPr>
            <a:picLocks noChangeAspect="1"/>
          </p:cNvPicPr>
          <p:nvPr/>
        </p:nvPicPr>
        <p:blipFill>
          <a:blip r:embed="rId2"/>
          <a:stretch>
            <a:fillRect/>
          </a:stretch>
        </p:blipFill>
        <p:spPr>
          <a:xfrm>
            <a:off x="282633" y="1103529"/>
            <a:ext cx="6203849" cy="1165846"/>
          </a:xfrm>
          <a:prstGeom prst="rect">
            <a:avLst/>
          </a:prstGeom>
        </p:spPr>
      </p:pic>
      <p:pic>
        <p:nvPicPr>
          <p:cNvPr id="4" name="Picture 3">
            <a:extLst>
              <a:ext uri="{FF2B5EF4-FFF2-40B4-BE49-F238E27FC236}">
                <a16:creationId xmlns:a16="http://schemas.microsoft.com/office/drawing/2014/main" xmlns="" id="{B6AEE464-2DEF-4D39-862E-710A47408903}"/>
              </a:ext>
            </a:extLst>
          </p:cNvPr>
          <p:cNvPicPr>
            <a:picLocks noChangeAspect="1"/>
          </p:cNvPicPr>
          <p:nvPr/>
        </p:nvPicPr>
        <p:blipFill>
          <a:blip r:embed="rId3"/>
          <a:stretch>
            <a:fillRect/>
          </a:stretch>
        </p:blipFill>
        <p:spPr>
          <a:xfrm>
            <a:off x="8215225" y="1103529"/>
            <a:ext cx="3775883" cy="1599339"/>
          </a:xfrm>
          <a:prstGeom prst="rect">
            <a:avLst/>
          </a:prstGeom>
        </p:spPr>
      </p:pic>
      <p:pic>
        <p:nvPicPr>
          <p:cNvPr id="5" name="Picture 4">
            <a:extLst>
              <a:ext uri="{FF2B5EF4-FFF2-40B4-BE49-F238E27FC236}">
                <a16:creationId xmlns:a16="http://schemas.microsoft.com/office/drawing/2014/main" xmlns="" id="{784F12B4-B14C-44F8-A615-05503E21A8B9}"/>
              </a:ext>
            </a:extLst>
          </p:cNvPr>
          <p:cNvPicPr>
            <a:picLocks noChangeAspect="1"/>
          </p:cNvPicPr>
          <p:nvPr/>
        </p:nvPicPr>
        <p:blipFill>
          <a:blip r:embed="rId4"/>
          <a:stretch>
            <a:fillRect/>
          </a:stretch>
        </p:blipFill>
        <p:spPr>
          <a:xfrm>
            <a:off x="2608204" y="3017520"/>
            <a:ext cx="7324725" cy="3697605"/>
          </a:xfrm>
          <a:prstGeom prst="rect">
            <a:avLst/>
          </a:prstGeom>
        </p:spPr>
      </p:pic>
      <p:sp>
        <p:nvSpPr>
          <p:cNvPr id="6" name="Callout: Line 5">
            <a:extLst>
              <a:ext uri="{FF2B5EF4-FFF2-40B4-BE49-F238E27FC236}">
                <a16:creationId xmlns:a16="http://schemas.microsoft.com/office/drawing/2014/main" xmlns="" id="{02245141-0706-4FAD-9B2D-9138B1613F2C}"/>
              </a:ext>
            </a:extLst>
          </p:cNvPr>
          <p:cNvSpPr/>
          <p:nvPr/>
        </p:nvSpPr>
        <p:spPr>
          <a:xfrm>
            <a:off x="5158067" y="1793190"/>
            <a:ext cx="2044892" cy="476185"/>
          </a:xfrm>
          <a:prstGeom prst="borderCallout1">
            <a:avLst>
              <a:gd name="adj1" fmla="val -3287"/>
              <a:gd name="adj2" fmla="val 52507"/>
              <a:gd name="adj3" fmla="val -87133"/>
              <a:gd name="adj4" fmla="val 1908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los servicios para los </a:t>
            </a:r>
            <a:r>
              <a:rPr lang="en-US" altLang="en-US" sz="1600" dirty="0" err="1">
                <a:solidFill>
                  <a:schemeClr val="tx1"/>
                </a:solidFill>
              </a:rPr>
              <a:t>Cursos</a:t>
            </a:r>
            <a:endParaRPr lang="en-US" altLang="en-US" sz="1600" b="1" dirty="0">
              <a:solidFill>
                <a:schemeClr val="tx1"/>
              </a:solidFill>
            </a:endParaRPr>
          </a:p>
        </p:txBody>
      </p:sp>
      <p:sp>
        <p:nvSpPr>
          <p:cNvPr id="7" name="Callout: Line 6">
            <a:extLst>
              <a:ext uri="{FF2B5EF4-FFF2-40B4-BE49-F238E27FC236}">
                <a16:creationId xmlns:a16="http://schemas.microsoft.com/office/drawing/2014/main" xmlns="" id="{F2A2E5B6-470B-4231-A472-8E782205E39F}"/>
              </a:ext>
            </a:extLst>
          </p:cNvPr>
          <p:cNvSpPr/>
          <p:nvPr/>
        </p:nvSpPr>
        <p:spPr>
          <a:xfrm>
            <a:off x="10081795" y="2226683"/>
            <a:ext cx="1280121" cy="476185"/>
          </a:xfrm>
          <a:prstGeom prst="borderCallout1">
            <a:avLst>
              <a:gd name="adj1" fmla="val -3287"/>
              <a:gd name="adj2" fmla="val 52507"/>
              <a:gd name="adj3" fmla="val -87133"/>
              <a:gd name="adj4" fmla="val 1908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Clase</a:t>
            </a:r>
            <a:r>
              <a:rPr lang="en-US" altLang="en-US" sz="1600" dirty="0">
                <a:solidFill>
                  <a:schemeClr val="tx1"/>
                </a:solidFill>
              </a:rPr>
              <a:t> </a:t>
            </a:r>
            <a:r>
              <a:rPr lang="en-US" altLang="en-US" sz="1600" dirty="0" err="1">
                <a:solidFill>
                  <a:schemeClr val="tx1"/>
                </a:solidFill>
              </a:rPr>
              <a:t>creada</a:t>
            </a:r>
            <a:endParaRPr lang="en-US" altLang="en-US" sz="1600" b="1" dirty="0">
              <a:solidFill>
                <a:schemeClr val="tx1"/>
              </a:solidFill>
            </a:endParaRPr>
          </a:p>
        </p:txBody>
      </p:sp>
      <p:sp>
        <p:nvSpPr>
          <p:cNvPr id="8" name="Callout: Line 7">
            <a:extLst>
              <a:ext uri="{FF2B5EF4-FFF2-40B4-BE49-F238E27FC236}">
                <a16:creationId xmlns:a16="http://schemas.microsoft.com/office/drawing/2014/main" xmlns="" id="{0E43BD63-B01D-4E48-91BA-77868FDFC24B}"/>
              </a:ext>
            </a:extLst>
          </p:cNvPr>
          <p:cNvSpPr/>
          <p:nvPr/>
        </p:nvSpPr>
        <p:spPr>
          <a:xfrm>
            <a:off x="641307" y="3102291"/>
            <a:ext cx="1280121" cy="476185"/>
          </a:xfrm>
          <a:prstGeom prst="borderCallout1">
            <a:avLst>
              <a:gd name="adj1" fmla="val 49084"/>
              <a:gd name="adj2" fmla="val 103807"/>
              <a:gd name="adj3" fmla="val 160755"/>
              <a:gd name="adj4" fmla="val 20415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el </a:t>
            </a:r>
            <a:r>
              <a:rPr lang="en-US" altLang="en-US" sz="1600" dirty="0" err="1">
                <a:solidFill>
                  <a:schemeClr val="tx1"/>
                </a:solidFill>
              </a:rPr>
              <a:t>modelo</a:t>
            </a:r>
            <a:endParaRPr lang="en-US" altLang="en-US" sz="1600" dirty="0">
              <a:solidFill>
                <a:schemeClr val="tx1"/>
              </a:solidFill>
            </a:endParaRPr>
          </a:p>
        </p:txBody>
      </p:sp>
      <p:sp>
        <p:nvSpPr>
          <p:cNvPr id="9" name="Callout: Line 8">
            <a:extLst>
              <a:ext uri="{FF2B5EF4-FFF2-40B4-BE49-F238E27FC236}">
                <a16:creationId xmlns:a16="http://schemas.microsoft.com/office/drawing/2014/main" xmlns="" id="{C82F99D9-1243-4830-AC0B-01FE9A99A3ED}"/>
              </a:ext>
            </a:extLst>
          </p:cNvPr>
          <p:cNvSpPr/>
          <p:nvPr/>
        </p:nvSpPr>
        <p:spPr>
          <a:xfrm>
            <a:off x="7575164" y="3943527"/>
            <a:ext cx="1859781" cy="673331"/>
          </a:xfrm>
          <a:prstGeom prst="borderCallout1">
            <a:avLst>
              <a:gd name="adj1" fmla="val 48871"/>
              <a:gd name="adj2" fmla="val -3702"/>
              <a:gd name="adj3" fmla="val 165992"/>
              <a:gd name="adj4" fmla="val -9195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Definimos</a:t>
            </a:r>
            <a:r>
              <a:rPr lang="en-US" altLang="en-US" sz="1600" dirty="0">
                <a:solidFill>
                  <a:schemeClr val="tx1"/>
                </a:solidFill>
              </a:rPr>
              <a:t> la </a:t>
            </a:r>
            <a:r>
              <a:rPr lang="en-US" altLang="en-US" sz="1600" dirty="0" err="1">
                <a:solidFill>
                  <a:schemeClr val="tx1"/>
                </a:solidFill>
              </a:rPr>
              <a:t>url</a:t>
            </a:r>
            <a:r>
              <a:rPr lang="en-US" altLang="en-US" sz="1600" dirty="0">
                <a:solidFill>
                  <a:schemeClr val="tx1"/>
                </a:solidFill>
              </a:rPr>
              <a:t> base de los servicios de los </a:t>
            </a:r>
            <a:r>
              <a:rPr lang="en-US" altLang="en-US" sz="1600" dirty="0" err="1">
                <a:solidFill>
                  <a:schemeClr val="tx1"/>
                </a:solidFill>
              </a:rPr>
              <a:t>cursos</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2F6F34B7-2E08-4350-AA4D-120615BE159A}"/>
              </a:ext>
            </a:extLst>
          </p:cNvPr>
          <p:cNvSpPr/>
          <p:nvPr/>
        </p:nvSpPr>
        <p:spPr>
          <a:xfrm>
            <a:off x="7810692" y="4869534"/>
            <a:ext cx="2809013" cy="673331"/>
          </a:xfrm>
          <a:prstGeom prst="borderCallout1">
            <a:avLst>
              <a:gd name="adj1" fmla="val 52575"/>
              <a:gd name="adj2" fmla="val -906"/>
              <a:gd name="adj3" fmla="val 82640"/>
              <a:gd name="adj4" fmla="val -642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Inyectamos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constructor el </a:t>
            </a:r>
            <a:r>
              <a:rPr lang="en-US" altLang="en-US" sz="1600" dirty="0" err="1">
                <a:solidFill>
                  <a:schemeClr val="tx1"/>
                </a:solidFill>
              </a:rPr>
              <a:t>cliente</a:t>
            </a:r>
            <a:r>
              <a:rPr lang="en-US" altLang="en-US" sz="1600" dirty="0">
                <a:solidFill>
                  <a:schemeClr val="tx1"/>
                </a:solidFill>
              </a:rPr>
              <a:t> http para las </a:t>
            </a:r>
            <a:r>
              <a:rPr lang="en-US" altLang="en-US" sz="1600" dirty="0" err="1">
                <a:solidFill>
                  <a:schemeClr val="tx1"/>
                </a:solidFill>
              </a:rPr>
              <a:t>llamadas</a:t>
            </a:r>
            <a:r>
              <a:rPr lang="en-US" altLang="en-US" sz="1600" dirty="0">
                <a:solidFill>
                  <a:schemeClr val="tx1"/>
                </a:solidFill>
              </a:rPr>
              <a:t> a los servicios rest</a:t>
            </a:r>
          </a:p>
        </p:txBody>
      </p:sp>
      <p:sp>
        <p:nvSpPr>
          <p:cNvPr id="11" name="Callout: Line 10">
            <a:extLst>
              <a:ext uri="{FF2B5EF4-FFF2-40B4-BE49-F238E27FC236}">
                <a16:creationId xmlns:a16="http://schemas.microsoft.com/office/drawing/2014/main" xmlns="" id="{4F5CFE14-51DF-437D-9CFF-AD5226959542}"/>
              </a:ext>
            </a:extLst>
          </p:cNvPr>
          <p:cNvSpPr/>
          <p:nvPr/>
        </p:nvSpPr>
        <p:spPr>
          <a:xfrm>
            <a:off x="415636" y="5295207"/>
            <a:ext cx="1995055" cy="588665"/>
          </a:xfrm>
          <a:prstGeom prst="borderCallout1">
            <a:avLst>
              <a:gd name="adj1" fmla="val 49084"/>
              <a:gd name="adj2" fmla="val 102286"/>
              <a:gd name="adj3" fmla="val 136237"/>
              <a:gd name="adj4" fmla="val 18404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rest de tipo get</a:t>
            </a:r>
          </a:p>
        </p:txBody>
      </p:sp>
    </p:spTree>
    <p:extLst>
      <p:ext uri="{BB962C8B-B14F-4D97-AF65-F5344CB8AC3E}">
        <p14:creationId xmlns:p14="http://schemas.microsoft.com/office/powerpoint/2010/main" val="686781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AED2A02-DB59-48E9-81B8-51316EFF12C1}"/>
              </a:ext>
            </a:extLst>
          </p:cNvPr>
          <p:cNvPicPr>
            <a:picLocks noChangeAspect="1"/>
          </p:cNvPicPr>
          <p:nvPr/>
        </p:nvPicPr>
        <p:blipFill>
          <a:blip r:embed="rId2"/>
          <a:stretch>
            <a:fillRect/>
          </a:stretch>
        </p:blipFill>
        <p:spPr>
          <a:xfrm>
            <a:off x="2457012" y="167951"/>
            <a:ext cx="7713355" cy="6567293"/>
          </a:xfrm>
          <a:prstGeom prst="rect">
            <a:avLst/>
          </a:prstGeom>
        </p:spPr>
      </p:pic>
      <p:sp>
        <p:nvSpPr>
          <p:cNvPr id="4" name="Callout: Line 3">
            <a:extLst>
              <a:ext uri="{FF2B5EF4-FFF2-40B4-BE49-F238E27FC236}">
                <a16:creationId xmlns:a16="http://schemas.microsoft.com/office/drawing/2014/main" xmlns="" id="{F1269DFF-0F19-4216-9C97-A63759790A3A}"/>
              </a:ext>
            </a:extLst>
          </p:cNvPr>
          <p:cNvSpPr/>
          <p:nvPr/>
        </p:nvSpPr>
        <p:spPr>
          <a:xfrm>
            <a:off x="111969" y="242595"/>
            <a:ext cx="1837452" cy="462052"/>
          </a:xfrm>
          <a:prstGeom prst="borderCallout1">
            <a:avLst>
              <a:gd name="adj1" fmla="val 49084"/>
              <a:gd name="adj2" fmla="val 103807"/>
              <a:gd name="adj3" fmla="val 37572"/>
              <a:gd name="adj4" fmla="val 14220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el </a:t>
            </a:r>
            <a:r>
              <a:rPr lang="en-US" altLang="en-US" sz="1600" dirty="0" err="1">
                <a:solidFill>
                  <a:schemeClr val="tx1"/>
                </a:solidFill>
              </a:rPr>
              <a:t>Servicio</a:t>
            </a:r>
            <a:r>
              <a:rPr lang="en-US" altLang="en-US" sz="1600" dirty="0">
                <a:solidFill>
                  <a:schemeClr val="tx1"/>
                </a:solidFill>
              </a:rPr>
              <a:t> de </a:t>
            </a:r>
            <a:r>
              <a:rPr lang="en-US" altLang="en-US" sz="1600" dirty="0" err="1">
                <a:solidFill>
                  <a:schemeClr val="tx1"/>
                </a:solidFill>
              </a:rPr>
              <a:t>Estudiantes</a:t>
            </a:r>
            <a:endParaRPr lang="en-US" altLang="en-US" sz="1600" dirty="0">
              <a:solidFill>
                <a:schemeClr val="tx1"/>
              </a:solidFill>
            </a:endParaRPr>
          </a:p>
        </p:txBody>
      </p:sp>
      <p:sp>
        <p:nvSpPr>
          <p:cNvPr id="5" name="Callout: Line 4">
            <a:extLst>
              <a:ext uri="{FF2B5EF4-FFF2-40B4-BE49-F238E27FC236}">
                <a16:creationId xmlns:a16="http://schemas.microsoft.com/office/drawing/2014/main" xmlns="" id="{330563A0-7BE7-42C5-9414-1E4022A40A2F}"/>
              </a:ext>
            </a:extLst>
          </p:cNvPr>
          <p:cNvSpPr/>
          <p:nvPr/>
        </p:nvSpPr>
        <p:spPr>
          <a:xfrm>
            <a:off x="283030" y="2892490"/>
            <a:ext cx="2516154" cy="1239602"/>
          </a:xfrm>
          <a:prstGeom prst="borderCallout1">
            <a:avLst>
              <a:gd name="adj1" fmla="val 49084"/>
              <a:gd name="adj2" fmla="val 103807"/>
              <a:gd name="adj3" fmla="val 124438"/>
              <a:gd name="adj4" fmla="val 16458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post para </a:t>
            </a:r>
            <a:r>
              <a:rPr lang="en-US" altLang="en-US" sz="1600" dirty="0" err="1">
                <a:solidFill>
                  <a:schemeClr val="tx1"/>
                </a:solidFill>
              </a:rPr>
              <a:t>crear</a:t>
            </a:r>
            <a:r>
              <a:rPr lang="en-US" altLang="en-US" sz="1600" dirty="0">
                <a:solidFill>
                  <a:schemeClr val="tx1"/>
                </a:solidFill>
              </a:rPr>
              <a:t> el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a:t>
            </a:r>
            <a:r>
              <a:rPr lang="en-US" altLang="en-US" sz="1600" dirty="0" err="1">
                <a:solidFill>
                  <a:schemeClr val="tx1"/>
                </a:solidFill>
              </a:rPr>
              <a:t>cuerpo</a:t>
            </a:r>
            <a:r>
              <a:rPr lang="en-US" altLang="en-US" sz="1600" dirty="0">
                <a:solidFill>
                  <a:schemeClr val="tx1"/>
                </a:solidFill>
              </a:rPr>
              <a:t> de la </a:t>
            </a:r>
            <a:r>
              <a:rPr lang="en-US" altLang="en-US" sz="1600" dirty="0" err="1">
                <a:solidFill>
                  <a:schemeClr val="tx1"/>
                </a:solidFill>
              </a:rPr>
              <a:t>llamada</a:t>
            </a:r>
            <a:r>
              <a:rPr lang="en-US" altLang="en-US" sz="1600" dirty="0">
                <a:solidFill>
                  <a:schemeClr val="tx1"/>
                </a:solidFill>
              </a:rPr>
              <a:t> </a:t>
            </a:r>
            <a:r>
              <a:rPr lang="en-US" altLang="en-US" sz="1600" dirty="0" err="1">
                <a:solidFill>
                  <a:schemeClr val="tx1"/>
                </a:solidFill>
              </a:rPr>
              <a:t>mandamos</a:t>
            </a:r>
            <a:r>
              <a:rPr lang="en-US" altLang="en-US" sz="1600" dirty="0">
                <a:solidFill>
                  <a:schemeClr val="tx1"/>
                </a:solidFill>
              </a:rPr>
              <a:t> una </a:t>
            </a:r>
            <a:r>
              <a:rPr lang="en-US" altLang="en-US" sz="1600" dirty="0" err="1">
                <a:solidFill>
                  <a:schemeClr val="tx1"/>
                </a:solidFill>
              </a:rPr>
              <a:t>entidad</a:t>
            </a:r>
            <a:r>
              <a:rPr lang="en-US" altLang="en-US" sz="1600" dirty="0">
                <a:solidFill>
                  <a:schemeClr val="tx1"/>
                </a:solidFill>
              </a:rPr>
              <a:t> de tipo </a:t>
            </a:r>
            <a:r>
              <a:rPr lang="en-US" altLang="en-US" sz="1600" dirty="0" err="1">
                <a:solidFill>
                  <a:schemeClr val="tx1"/>
                </a:solidFill>
              </a:rPr>
              <a:t>estudiante</a:t>
            </a:r>
            <a:endParaRPr lang="en-US" altLang="en-US" sz="1600" dirty="0">
              <a:solidFill>
                <a:schemeClr val="tx1"/>
              </a:solidFill>
            </a:endParaRPr>
          </a:p>
        </p:txBody>
      </p:sp>
      <p:sp>
        <p:nvSpPr>
          <p:cNvPr id="6" name="Callout: Line 5">
            <a:extLst>
              <a:ext uri="{FF2B5EF4-FFF2-40B4-BE49-F238E27FC236}">
                <a16:creationId xmlns:a16="http://schemas.microsoft.com/office/drawing/2014/main" xmlns="" id="{CA18E225-6D67-4B5D-B134-1934953DE89A}"/>
              </a:ext>
            </a:extLst>
          </p:cNvPr>
          <p:cNvSpPr/>
          <p:nvPr/>
        </p:nvSpPr>
        <p:spPr>
          <a:xfrm>
            <a:off x="9458133" y="3247053"/>
            <a:ext cx="2516154" cy="1509505"/>
          </a:xfrm>
          <a:prstGeom prst="borderCallout1">
            <a:avLst>
              <a:gd name="adj1" fmla="val 104032"/>
              <a:gd name="adj2" fmla="val 40766"/>
              <a:gd name="adj3" fmla="val 135623"/>
              <a:gd name="adj4" fmla="val -4011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put, a </a:t>
            </a:r>
            <a:r>
              <a:rPr lang="en-US" altLang="en-US" sz="1600" dirty="0" err="1">
                <a:solidFill>
                  <a:schemeClr val="tx1"/>
                </a:solidFill>
              </a:rPr>
              <a:t>diferencia</a:t>
            </a:r>
            <a:r>
              <a:rPr lang="en-US" altLang="en-US" sz="1600" dirty="0">
                <a:solidFill>
                  <a:schemeClr val="tx1"/>
                </a:solidFill>
              </a:rPr>
              <a:t> del post esta dentro del path </a:t>
            </a:r>
            <a:r>
              <a:rPr lang="en-US" altLang="en-US" sz="1600" dirty="0" err="1">
                <a:solidFill>
                  <a:schemeClr val="tx1"/>
                </a:solidFill>
              </a:rPr>
              <a:t>recibe</a:t>
            </a:r>
            <a:r>
              <a:rPr lang="en-US" altLang="en-US" sz="1600" dirty="0">
                <a:solidFill>
                  <a:schemeClr val="tx1"/>
                </a:solidFill>
              </a:rPr>
              <a:t> el id que </a:t>
            </a:r>
            <a:r>
              <a:rPr lang="en-US" altLang="en-US" sz="1600" dirty="0" err="1">
                <a:solidFill>
                  <a:schemeClr val="tx1"/>
                </a:solidFill>
              </a:rPr>
              <a:t>deseamos</a:t>
            </a:r>
            <a:r>
              <a:rPr lang="en-US" altLang="en-US" sz="1600" dirty="0">
                <a:solidFill>
                  <a:schemeClr val="tx1"/>
                </a:solidFill>
              </a:rPr>
              <a:t> </a:t>
            </a:r>
            <a:r>
              <a:rPr lang="en-US" altLang="en-US" sz="1600" dirty="0" err="1">
                <a:solidFill>
                  <a:schemeClr val="tx1"/>
                </a:solidFill>
              </a:rPr>
              <a:t>editar</a:t>
            </a:r>
            <a:r>
              <a:rPr lang="en-US" altLang="en-US" sz="1600" dirty="0">
                <a:solidFill>
                  <a:schemeClr val="tx1"/>
                </a:solidFill>
              </a:rPr>
              <a:t> y </a:t>
            </a:r>
            <a:r>
              <a:rPr lang="en-US" altLang="en-US" sz="1600" dirty="0" err="1">
                <a:solidFill>
                  <a:schemeClr val="tx1"/>
                </a:solidFill>
              </a:rPr>
              <a:t>como</a:t>
            </a:r>
            <a:r>
              <a:rPr lang="en-US" altLang="en-US" sz="1600" dirty="0">
                <a:solidFill>
                  <a:schemeClr val="tx1"/>
                </a:solidFill>
              </a:rPr>
              <a:t> </a:t>
            </a:r>
            <a:r>
              <a:rPr lang="en-US" altLang="en-US" sz="1600" dirty="0" err="1">
                <a:solidFill>
                  <a:schemeClr val="tx1"/>
                </a:solidFill>
              </a:rPr>
              <a:t>cuerpo</a:t>
            </a:r>
            <a:r>
              <a:rPr lang="en-US" altLang="en-US" sz="1600" dirty="0">
                <a:solidFill>
                  <a:schemeClr val="tx1"/>
                </a:solidFill>
              </a:rPr>
              <a:t> una </a:t>
            </a:r>
            <a:r>
              <a:rPr lang="en-US" altLang="en-US" sz="1600" dirty="0" err="1">
                <a:solidFill>
                  <a:schemeClr val="tx1"/>
                </a:solidFill>
              </a:rPr>
              <a:t>entidad</a:t>
            </a:r>
            <a:r>
              <a:rPr lang="en-US" altLang="en-US" sz="1600" dirty="0">
                <a:solidFill>
                  <a:schemeClr val="tx1"/>
                </a:solidFill>
              </a:rPr>
              <a:t> con los </a:t>
            </a:r>
            <a:r>
              <a:rPr lang="en-US" altLang="en-US" sz="1600" dirty="0" err="1">
                <a:solidFill>
                  <a:schemeClr val="tx1"/>
                </a:solidFill>
              </a:rPr>
              <a:t>nuevos</a:t>
            </a:r>
            <a:r>
              <a:rPr lang="en-US" altLang="en-US" sz="1600" dirty="0">
                <a:solidFill>
                  <a:schemeClr val="tx1"/>
                </a:solidFill>
              </a:rPr>
              <a:t> </a:t>
            </a:r>
            <a:r>
              <a:rPr lang="en-US" altLang="en-US" sz="1600" dirty="0" err="1">
                <a:solidFill>
                  <a:schemeClr val="tx1"/>
                </a:solidFill>
              </a:rPr>
              <a:t>valores</a:t>
            </a:r>
            <a:endParaRPr lang="en-US" altLang="en-US" sz="1600" dirty="0">
              <a:solidFill>
                <a:schemeClr val="tx1"/>
              </a:solidFill>
            </a:endParaRPr>
          </a:p>
        </p:txBody>
      </p:sp>
      <p:sp>
        <p:nvSpPr>
          <p:cNvPr id="8" name="Callout: Line 7">
            <a:extLst>
              <a:ext uri="{FF2B5EF4-FFF2-40B4-BE49-F238E27FC236}">
                <a16:creationId xmlns:a16="http://schemas.microsoft.com/office/drawing/2014/main" xmlns="" id="{54AAA8D0-2D97-4C1B-8FCC-49FB1A60A689}"/>
              </a:ext>
            </a:extLst>
          </p:cNvPr>
          <p:cNvSpPr/>
          <p:nvPr/>
        </p:nvSpPr>
        <p:spPr>
          <a:xfrm>
            <a:off x="9279229" y="1099930"/>
            <a:ext cx="2516154" cy="923189"/>
          </a:xfrm>
          <a:prstGeom prst="borderCallout1">
            <a:avLst>
              <a:gd name="adj1" fmla="val 104032"/>
              <a:gd name="adj2" fmla="val 40766"/>
              <a:gd name="adj3" fmla="val 211965"/>
              <a:gd name="adj4" fmla="val -10015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Metodo</a:t>
            </a:r>
            <a:r>
              <a:rPr lang="en-US" altLang="en-US" sz="1600" dirty="0">
                <a:solidFill>
                  <a:schemeClr val="tx1"/>
                </a:solidFill>
              </a:rPr>
              <a:t> que se utiliza para </a:t>
            </a:r>
            <a:r>
              <a:rPr lang="en-US" altLang="en-US" sz="1600" dirty="0" err="1">
                <a:solidFill>
                  <a:schemeClr val="tx1"/>
                </a:solidFill>
              </a:rPr>
              <a:t>obtener</a:t>
            </a:r>
            <a:r>
              <a:rPr lang="en-US" altLang="en-US" sz="1600" dirty="0">
                <a:solidFill>
                  <a:schemeClr val="tx1"/>
                </a:solidFill>
              </a:rPr>
              <a:t> la informacion de un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particular.</a:t>
            </a:r>
          </a:p>
        </p:txBody>
      </p:sp>
    </p:spTree>
    <p:extLst>
      <p:ext uri="{BB962C8B-B14F-4D97-AF65-F5344CB8AC3E}">
        <p14:creationId xmlns:p14="http://schemas.microsoft.com/office/powerpoint/2010/main" val="3837114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E35CB08-1323-41B7-A530-C0E9DCAE76FC}"/>
              </a:ext>
            </a:extLst>
          </p:cNvPr>
          <p:cNvPicPr>
            <a:picLocks noChangeAspect="1"/>
          </p:cNvPicPr>
          <p:nvPr/>
        </p:nvPicPr>
        <p:blipFill>
          <a:blip r:embed="rId2"/>
          <a:stretch>
            <a:fillRect/>
          </a:stretch>
        </p:blipFill>
        <p:spPr>
          <a:xfrm>
            <a:off x="3196623" y="102636"/>
            <a:ext cx="6190640" cy="6652727"/>
          </a:xfrm>
          <a:prstGeom prst="rect">
            <a:avLst/>
          </a:prstGeom>
        </p:spPr>
      </p:pic>
      <p:sp>
        <p:nvSpPr>
          <p:cNvPr id="7" name="Callout: Line 6">
            <a:extLst>
              <a:ext uri="{FF2B5EF4-FFF2-40B4-BE49-F238E27FC236}">
                <a16:creationId xmlns:a16="http://schemas.microsoft.com/office/drawing/2014/main" xmlns="" id="{63CAE18A-E6F4-40B4-8DF5-664CA3ED2831}"/>
              </a:ext>
            </a:extLst>
          </p:cNvPr>
          <p:cNvSpPr/>
          <p:nvPr/>
        </p:nvSpPr>
        <p:spPr>
          <a:xfrm>
            <a:off x="111969" y="242595"/>
            <a:ext cx="2313990" cy="681136"/>
          </a:xfrm>
          <a:prstGeom prst="borderCallout1">
            <a:avLst>
              <a:gd name="adj1" fmla="val 49084"/>
              <a:gd name="adj2" fmla="val 103807"/>
              <a:gd name="adj3" fmla="val 7435"/>
              <a:gd name="adj4" fmla="val 20550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el componente para </a:t>
            </a:r>
            <a:r>
              <a:rPr lang="en-US" altLang="en-US" sz="1600" dirty="0" err="1">
                <a:solidFill>
                  <a:schemeClr val="tx1"/>
                </a:solidFill>
              </a:rPr>
              <a:t>crear</a:t>
            </a:r>
            <a:r>
              <a:rPr lang="en-US" altLang="en-US" sz="1600" dirty="0">
                <a:solidFill>
                  <a:schemeClr val="tx1"/>
                </a:solidFill>
              </a:rPr>
              <a:t> </a:t>
            </a:r>
            <a:r>
              <a:rPr lang="en-US" altLang="en-US" sz="1600" dirty="0" err="1">
                <a:solidFill>
                  <a:schemeClr val="tx1"/>
                </a:solidFill>
              </a:rPr>
              <a:t>estudiantes</a:t>
            </a:r>
            <a:endParaRPr lang="en-US" altLang="en-US" sz="1600" dirty="0">
              <a:solidFill>
                <a:schemeClr val="tx1"/>
              </a:solidFill>
            </a:endParaRPr>
          </a:p>
        </p:txBody>
      </p:sp>
      <p:sp>
        <p:nvSpPr>
          <p:cNvPr id="8" name="Callout: Line 7">
            <a:extLst>
              <a:ext uri="{FF2B5EF4-FFF2-40B4-BE49-F238E27FC236}">
                <a16:creationId xmlns:a16="http://schemas.microsoft.com/office/drawing/2014/main" xmlns="" id="{1FD8BCEA-C3D2-47AC-817C-1D9AC47F187A}"/>
              </a:ext>
            </a:extLst>
          </p:cNvPr>
          <p:cNvSpPr/>
          <p:nvPr/>
        </p:nvSpPr>
        <p:spPr>
          <a:xfrm>
            <a:off x="9879825" y="250400"/>
            <a:ext cx="1859781" cy="673331"/>
          </a:xfrm>
          <a:prstGeom prst="borderCallout1">
            <a:avLst>
              <a:gd name="adj1" fmla="val 48871"/>
              <a:gd name="adj2" fmla="val -3702"/>
              <a:gd name="adj3" fmla="val 134120"/>
              <a:gd name="adj4" fmla="val -11654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Importamos</a:t>
            </a:r>
            <a:r>
              <a:rPr lang="en-US" altLang="en-US" sz="1600" dirty="0">
                <a:solidFill>
                  <a:schemeClr val="tx1"/>
                </a:solidFill>
              </a:rPr>
              <a:t> los servicios y los </a:t>
            </a:r>
            <a:r>
              <a:rPr lang="en-US" altLang="en-US" sz="1600" dirty="0" err="1">
                <a:solidFill>
                  <a:schemeClr val="tx1"/>
                </a:solidFill>
              </a:rPr>
              <a:t>modelos</a:t>
            </a:r>
            <a:endParaRPr lang="en-US" altLang="en-US" sz="1600" dirty="0">
              <a:solidFill>
                <a:schemeClr val="tx1"/>
              </a:solidFill>
            </a:endParaRPr>
          </a:p>
        </p:txBody>
      </p:sp>
      <p:sp>
        <p:nvSpPr>
          <p:cNvPr id="9" name="Callout: Line 8">
            <a:extLst>
              <a:ext uri="{FF2B5EF4-FFF2-40B4-BE49-F238E27FC236}">
                <a16:creationId xmlns:a16="http://schemas.microsoft.com/office/drawing/2014/main" xmlns="" id="{642F0356-5E6B-4143-B646-8399A25B3291}"/>
              </a:ext>
            </a:extLst>
          </p:cNvPr>
          <p:cNvSpPr/>
          <p:nvPr/>
        </p:nvSpPr>
        <p:spPr>
          <a:xfrm>
            <a:off x="111969" y="1968759"/>
            <a:ext cx="3219060" cy="1197430"/>
          </a:xfrm>
          <a:prstGeom prst="borderCallout1">
            <a:avLst>
              <a:gd name="adj1" fmla="val 49084"/>
              <a:gd name="adj2" fmla="val 103807"/>
              <a:gd name="adj3" fmla="val 60735"/>
              <a:gd name="adj4" fmla="val 11806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dos </a:t>
            </a:r>
            <a:r>
              <a:rPr lang="en-US" altLang="en-US" sz="1600" dirty="0" err="1">
                <a:solidFill>
                  <a:schemeClr val="tx1"/>
                </a:solidFill>
              </a:rPr>
              <a:t>propiedad</a:t>
            </a:r>
            <a:r>
              <a:rPr lang="en-US" altLang="en-US" sz="1600" dirty="0">
                <a:solidFill>
                  <a:schemeClr val="tx1"/>
                </a:solidFill>
              </a:rPr>
              <a:t>: una para </a:t>
            </a:r>
            <a:r>
              <a:rPr lang="en-US" altLang="en-US" sz="1600" dirty="0" err="1">
                <a:solidFill>
                  <a:schemeClr val="tx1"/>
                </a:solidFill>
              </a:rPr>
              <a:t>almacenar</a:t>
            </a:r>
            <a:r>
              <a:rPr lang="en-US" altLang="en-US" sz="1600" dirty="0">
                <a:solidFill>
                  <a:schemeClr val="tx1"/>
                </a:solidFill>
              </a:rPr>
              <a:t> los </a:t>
            </a:r>
            <a:r>
              <a:rPr lang="en-US" altLang="en-US" sz="1600" dirty="0" err="1">
                <a:solidFill>
                  <a:schemeClr val="tx1"/>
                </a:solidFill>
              </a:rPr>
              <a:t>curso</a:t>
            </a:r>
            <a:r>
              <a:rPr lang="en-US" altLang="en-US" sz="1600" dirty="0">
                <a:solidFill>
                  <a:schemeClr val="tx1"/>
                </a:solidFill>
              </a:rPr>
              <a:t> que se </a:t>
            </a:r>
            <a:r>
              <a:rPr lang="en-US" altLang="en-US" sz="1600" dirty="0" err="1">
                <a:solidFill>
                  <a:schemeClr val="tx1"/>
                </a:solidFill>
              </a:rPr>
              <a:t>mostraran</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control de </a:t>
            </a:r>
            <a:r>
              <a:rPr lang="en-US" altLang="en-US" sz="1600" dirty="0" err="1">
                <a:solidFill>
                  <a:schemeClr val="tx1"/>
                </a:solidFill>
              </a:rPr>
              <a:t>seleccion</a:t>
            </a:r>
            <a:r>
              <a:rPr lang="en-US" altLang="en-US" sz="1600" dirty="0">
                <a:solidFill>
                  <a:schemeClr val="tx1"/>
                </a:solidFill>
              </a:rPr>
              <a:t> y </a:t>
            </a:r>
            <a:r>
              <a:rPr lang="en-US" altLang="en-US" sz="1600" dirty="0" err="1">
                <a:solidFill>
                  <a:schemeClr val="tx1"/>
                </a:solidFill>
              </a:rPr>
              <a:t>estudiante</a:t>
            </a:r>
            <a:r>
              <a:rPr lang="en-US" altLang="en-US" sz="1600" dirty="0">
                <a:solidFill>
                  <a:schemeClr val="tx1"/>
                </a:solidFill>
              </a:rPr>
              <a:t> que se </a:t>
            </a:r>
            <a:r>
              <a:rPr lang="en-US" altLang="en-US" sz="1600" dirty="0" err="1">
                <a:solidFill>
                  <a:schemeClr val="tx1"/>
                </a:solidFill>
              </a:rPr>
              <a:t>utilizara</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input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2931335A-B1C6-47BC-81D9-B7BAF1991F2F}"/>
              </a:ext>
            </a:extLst>
          </p:cNvPr>
          <p:cNvSpPr/>
          <p:nvPr/>
        </p:nvSpPr>
        <p:spPr>
          <a:xfrm>
            <a:off x="9095792" y="1578503"/>
            <a:ext cx="2920480" cy="1509976"/>
          </a:xfrm>
          <a:prstGeom prst="borderCallout1">
            <a:avLst>
              <a:gd name="adj1" fmla="val 48871"/>
              <a:gd name="adj2" fmla="val -3702"/>
              <a:gd name="adj3" fmla="val 95191"/>
              <a:gd name="adj4" fmla="val -8714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Inyectamos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constructor los servicios y el Router para </a:t>
            </a:r>
            <a:r>
              <a:rPr lang="en-US" altLang="en-US" sz="1600" dirty="0" err="1">
                <a:solidFill>
                  <a:schemeClr val="tx1"/>
                </a:solidFill>
              </a:rPr>
              <a:t>navegar</a:t>
            </a:r>
            <a:r>
              <a:rPr lang="en-US" altLang="en-US" sz="1600" dirty="0">
                <a:solidFill>
                  <a:schemeClr val="tx1"/>
                </a:solidFill>
              </a:rPr>
              <a:t> al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estudiantes</a:t>
            </a:r>
            <a:r>
              <a:rPr lang="en-US" altLang="en-US" sz="1600" dirty="0">
                <a:solidFill>
                  <a:schemeClr val="tx1"/>
                </a:solidFill>
              </a:rPr>
              <a:t> </a:t>
            </a:r>
            <a:r>
              <a:rPr lang="en-US" altLang="en-US" sz="1600" dirty="0" err="1">
                <a:solidFill>
                  <a:schemeClr val="tx1"/>
                </a:solidFill>
              </a:rPr>
              <a:t>despues</a:t>
            </a:r>
            <a:r>
              <a:rPr lang="en-US" altLang="en-US" sz="1600" dirty="0">
                <a:solidFill>
                  <a:schemeClr val="tx1"/>
                </a:solidFill>
              </a:rPr>
              <a:t> de </a:t>
            </a:r>
            <a:r>
              <a:rPr lang="en-US" altLang="en-US" sz="1600" dirty="0" err="1">
                <a:solidFill>
                  <a:schemeClr val="tx1"/>
                </a:solidFill>
              </a:rPr>
              <a:t>guardar</a:t>
            </a:r>
            <a:r>
              <a:rPr lang="en-US" altLang="en-US" sz="1600" dirty="0">
                <a:solidFill>
                  <a:schemeClr val="tx1"/>
                </a:solidFill>
              </a:rPr>
              <a:t> </a:t>
            </a:r>
            <a:r>
              <a:rPr lang="en-US" altLang="en-US" sz="1600" dirty="0" err="1">
                <a:solidFill>
                  <a:schemeClr val="tx1"/>
                </a:solidFill>
              </a:rPr>
              <a:t>satisfactoriamente</a:t>
            </a:r>
            <a:r>
              <a:rPr lang="en-US" altLang="en-US" sz="1600" dirty="0">
                <a:solidFill>
                  <a:schemeClr val="tx1"/>
                </a:solidFill>
              </a:rPr>
              <a:t>,</a:t>
            </a:r>
          </a:p>
        </p:txBody>
      </p:sp>
      <p:sp>
        <p:nvSpPr>
          <p:cNvPr id="11" name="Callout: Line 10">
            <a:extLst>
              <a:ext uri="{FF2B5EF4-FFF2-40B4-BE49-F238E27FC236}">
                <a16:creationId xmlns:a16="http://schemas.microsoft.com/office/drawing/2014/main" xmlns="" id="{5100B578-A7CF-48E8-A9CC-D2262414D30B}"/>
              </a:ext>
            </a:extLst>
          </p:cNvPr>
          <p:cNvSpPr/>
          <p:nvPr/>
        </p:nvSpPr>
        <p:spPr>
          <a:xfrm>
            <a:off x="111969" y="3834881"/>
            <a:ext cx="2080725" cy="598715"/>
          </a:xfrm>
          <a:prstGeom prst="borderCallout1">
            <a:avLst>
              <a:gd name="adj1" fmla="val 49084"/>
              <a:gd name="adj2" fmla="val 103807"/>
              <a:gd name="adj3" fmla="val -45239"/>
              <a:gd name="adj4" fmla="val 18936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una </a:t>
            </a:r>
            <a:r>
              <a:rPr lang="en-US" altLang="en-US" sz="1600" dirty="0" err="1">
                <a:solidFill>
                  <a:schemeClr val="tx1"/>
                </a:solidFill>
              </a:rPr>
              <a:t>instancia</a:t>
            </a:r>
            <a:r>
              <a:rPr lang="en-US" altLang="en-US" sz="1600" dirty="0">
                <a:solidFill>
                  <a:schemeClr val="tx1"/>
                </a:solidFill>
              </a:rPr>
              <a:t> </a:t>
            </a:r>
            <a:r>
              <a:rPr lang="en-US" altLang="en-US" sz="1600" dirty="0" err="1">
                <a:solidFill>
                  <a:schemeClr val="tx1"/>
                </a:solidFill>
              </a:rPr>
              <a:t>vacia</a:t>
            </a:r>
            <a:r>
              <a:rPr lang="en-US" altLang="en-US" sz="1600" dirty="0">
                <a:solidFill>
                  <a:schemeClr val="tx1"/>
                </a:solidFill>
              </a:rPr>
              <a:t> de </a:t>
            </a:r>
            <a:r>
              <a:rPr lang="en-US" altLang="en-US" sz="1600" dirty="0" err="1">
                <a:solidFill>
                  <a:schemeClr val="tx1"/>
                </a:solidFill>
              </a:rPr>
              <a:t>estudiante</a:t>
            </a:r>
            <a:r>
              <a:rPr lang="en-US" altLang="en-US" sz="1600" dirty="0">
                <a:solidFill>
                  <a:schemeClr val="tx1"/>
                </a:solidFill>
              </a:rPr>
              <a:t>.</a:t>
            </a:r>
          </a:p>
        </p:txBody>
      </p:sp>
      <p:sp>
        <p:nvSpPr>
          <p:cNvPr id="12" name="Callout: Line 11">
            <a:extLst>
              <a:ext uri="{FF2B5EF4-FFF2-40B4-BE49-F238E27FC236}">
                <a16:creationId xmlns:a16="http://schemas.microsoft.com/office/drawing/2014/main" xmlns="" id="{EC75D6AC-3E6C-42C4-B921-05C586D6356C}"/>
              </a:ext>
            </a:extLst>
          </p:cNvPr>
          <p:cNvSpPr/>
          <p:nvPr/>
        </p:nvSpPr>
        <p:spPr>
          <a:xfrm>
            <a:off x="8624597" y="4030823"/>
            <a:ext cx="2646782" cy="1076131"/>
          </a:xfrm>
          <a:prstGeom prst="borderCallout1">
            <a:avLst>
              <a:gd name="adj1" fmla="val 48871"/>
              <a:gd name="adj2" fmla="val -3702"/>
              <a:gd name="adj3" fmla="val 27150"/>
              <a:gd name="adj4" fmla="val -9763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Relizamos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al servicios de </a:t>
            </a:r>
            <a:r>
              <a:rPr lang="en-US" altLang="en-US" sz="1600" dirty="0" err="1">
                <a:solidFill>
                  <a:schemeClr val="tx1"/>
                </a:solidFill>
              </a:rPr>
              <a:t>cursos</a:t>
            </a:r>
            <a:r>
              <a:rPr lang="en-US" altLang="en-US" sz="1600" dirty="0">
                <a:solidFill>
                  <a:schemeClr val="tx1"/>
                </a:solidFill>
              </a:rPr>
              <a:t> para </a:t>
            </a:r>
            <a:r>
              <a:rPr lang="en-US" altLang="en-US" sz="1600" dirty="0" err="1">
                <a:solidFill>
                  <a:schemeClr val="tx1"/>
                </a:solidFill>
              </a:rPr>
              <a:t>mostrarlos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control de </a:t>
            </a:r>
            <a:r>
              <a:rPr lang="en-US" altLang="en-US" sz="1600" dirty="0" err="1">
                <a:solidFill>
                  <a:schemeClr val="tx1"/>
                </a:solidFill>
              </a:rPr>
              <a:t>seleccion</a:t>
            </a:r>
            <a:r>
              <a:rPr lang="en-US" altLang="en-US" sz="1600" dirty="0">
                <a:solidFill>
                  <a:schemeClr val="tx1"/>
                </a:solidFill>
              </a:rPr>
              <a:t>.</a:t>
            </a:r>
          </a:p>
        </p:txBody>
      </p:sp>
      <p:sp>
        <p:nvSpPr>
          <p:cNvPr id="13" name="Callout: Line 12">
            <a:extLst>
              <a:ext uri="{FF2B5EF4-FFF2-40B4-BE49-F238E27FC236}">
                <a16:creationId xmlns:a16="http://schemas.microsoft.com/office/drawing/2014/main" xmlns="" id="{23BA3263-9490-451B-97C7-6686A0DB378D}"/>
              </a:ext>
            </a:extLst>
          </p:cNvPr>
          <p:cNvSpPr/>
          <p:nvPr/>
        </p:nvSpPr>
        <p:spPr>
          <a:xfrm>
            <a:off x="111969" y="4816930"/>
            <a:ext cx="2761861" cy="965718"/>
          </a:xfrm>
          <a:prstGeom prst="borderCallout1">
            <a:avLst>
              <a:gd name="adj1" fmla="val 49084"/>
              <a:gd name="adj2" fmla="val 103807"/>
              <a:gd name="adj3" fmla="val 51380"/>
              <a:gd name="adj4" fmla="val 14646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una function para realizer la </a:t>
            </a:r>
            <a:r>
              <a:rPr lang="en-US" altLang="en-US" sz="1600" dirty="0" err="1">
                <a:solidFill>
                  <a:schemeClr val="tx1"/>
                </a:solidFill>
              </a:rPr>
              <a:t>llamada</a:t>
            </a:r>
            <a:r>
              <a:rPr lang="en-US" altLang="en-US" sz="1600" dirty="0">
                <a:solidFill>
                  <a:schemeClr val="tx1"/>
                </a:solidFill>
              </a:rPr>
              <a:t> post que se </a:t>
            </a:r>
            <a:r>
              <a:rPr lang="en-US" altLang="en-US" sz="1600" dirty="0" err="1">
                <a:solidFill>
                  <a:schemeClr val="tx1"/>
                </a:solidFill>
              </a:rPr>
              <a:t>encarga</a:t>
            </a:r>
            <a:r>
              <a:rPr lang="en-US" altLang="en-US" sz="1600" dirty="0">
                <a:solidFill>
                  <a:schemeClr val="tx1"/>
                </a:solidFill>
              </a:rPr>
              <a:t> de </a:t>
            </a:r>
            <a:r>
              <a:rPr lang="en-US" altLang="en-US" sz="1600" dirty="0" err="1">
                <a:solidFill>
                  <a:schemeClr val="tx1"/>
                </a:solidFill>
              </a:rPr>
              <a:t>crear</a:t>
            </a:r>
            <a:r>
              <a:rPr lang="en-US" altLang="en-US" sz="1600" dirty="0">
                <a:solidFill>
                  <a:schemeClr val="tx1"/>
                </a:solidFill>
              </a:rPr>
              <a:t> un nuevo </a:t>
            </a:r>
            <a:r>
              <a:rPr lang="en-US" altLang="en-US" sz="1600" dirty="0" err="1">
                <a:solidFill>
                  <a:schemeClr val="tx1"/>
                </a:solidFill>
              </a:rPr>
              <a:t>estudiante</a:t>
            </a:r>
            <a:endParaRPr lang="en-US" altLang="en-US" sz="1600" dirty="0">
              <a:solidFill>
                <a:schemeClr val="tx1"/>
              </a:solidFill>
            </a:endParaRPr>
          </a:p>
        </p:txBody>
      </p:sp>
      <p:sp>
        <p:nvSpPr>
          <p:cNvPr id="14" name="Callout: Line 13">
            <a:extLst>
              <a:ext uri="{FF2B5EF4-FFF2-40B4-BE49-F238E27FC236}">
                <a16:creationId xmlns:a16="http://schemas.microsoft.com/office/drawing/2014/main" xmlns="" id="{BF844D7D-44A1-438D-B33E-0FE55A12FC2D}"/>
              </a:ext>
            </a:extLst>
          </p:cNvPr>
          <p:cNvSpPr/>
          <p:nvPr/>
        </p:nvSpPr>
        <p:spPr>
          <a:xfrm>
            <a:off x="8773884" y="5937324"/>
            <a:ext cx="3271935" cy="670276"/>
          </a:xfrm>
          <a:prstGeom prst="borderCallout1">
            <a:avLst>
              <a:gd name="adj1" fmla="val 48871"/>
              <a:gd name="adj2" fmla="val -3702"/>
              <a:gd name="adj3" fmla="val -56374"/>
              <a:gd name="adj4" fmla="val -5628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guarde</a:t>
            </a:r>
            <a:r>
              <a:rPr lang="en-US" altLang="en-US" sz="1600" dirty="0">
                <a:solidFill>
                  <a:schemeClr val="tx1"/>
                </a:solidFill>
              </a:rPr>
              <a:t> el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satisfactoriamente</a:t>
            </a:r>
            <a:r>
              <a:rPr lang="en-US" altLang="en-US" sz="1600" dirty="0">
                <a:solidFill>
                  <a:schemeClr val="tx1"/>
                </a:solidFill>
              </a:rPr>
              <a:t>, </a:t>
            </a:r>
            <a:r>
              <a:rPr lang="en-US" altLang="en-US" sz="1600" dirty="0" err="1">
                <a:solidFill>
                  <a:schemeClr val="tx1"/>
                </a:solidFill>
              </a:rPr>
              <a:t>navegamos</a:t>
            </a:r>
            <a:r>
              <a:rPr lang="en-US" altLang="en-US" sz="1600" dirty="0">
                <a:solidFill>
                  <a:schemeClr val="tx1"/>
                </a:solidFill>
              </a:rPr>
              <a:t> al </a:t>
            </a:r>
            <a:r>
              <a:rPr lang="en-US" altLang="en-US" sz="1600" dirty="0" err="1">
                <a:solidFill>
                  <a:schemeClr val="tx1"/>
                </a:solidFill>
              </a:rPr>
              <a:t>listado</a:t>
            </a:r>
            <a:r>
              <a:rPr lang="en-US" altLang="en-US" sz="1600" dirty="0">
                <a:solidFill>
                  <a:schemeClr val="tx1"/>
                </a:solidFill>
              </a:rPr>
              <a:t>.</a:t>
            </a:r>
          </a:p>
        </p:txBody>
      </p:sp>
      <p:sp>
        <p:nvSpPr>
          <p:cNvPr id="15" name="Callout: Line 14">
            <a:extLst>
              <a:ext uri="{FF2B5EF4-FFF2-40B4-BE49-F238E27FC236}">
                <a16:creationId xmlns:a16="http://schemas.microsoft.com/office/drawing/2014/main" xmlns="" id="{BCE760FA-319E-4F41-A7C3-5CA187DC27A8}"/>
              </a:ext>
            </a:extLst>
          </p:cNvPr>
          <p:cNvSpPr/>
          <p:nvPr/>
        </p:nvSpPr>
        <p:spPr>
          <a:xfrm>
            <a:off x="797506" y="5952153"/>
            <a:ext cx="2111830" cy="663252"/>
          </a:xfrm>
          <a:prstGeom prst="borderCallout1">
            <a:avLst>
              <a:gd name="adj1" fmla="val 49084"/>
              <a:gd name="adj2" fmla="val 103807"/>
              <a:gd name="adj3" fmla="val 75296"/>
              <a:gd name="adj4" fmla="val 15176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Funcion</a:t>
            </a:r>
            <a:r>
              <a:rPr lang="en-US" altLang="en-US" sz="1600" dirty="0">
                <a:solidFill>
                  <a:schemeClr val="tx1"/>
                </a:solidFill>
              </a:rPr>
              <a:t> que se utiliza para </a:t>
            </a:r>
            <a:r>
              <a:rPr lang="en-US" altLang="en-US" sz="1600" dirty="0" err="1">
                <a:solidFill>
                  <a:schemeClr val="tx1"/>
                </a:solidFill>
              </a:rPr>
              <a:t>regresar</a:t>
            </a:r>
            <a:r>
              <a:rPr lang="en-US" altLang="en-US" sz="1600" dirty="0">
                <a:solidFill>
                  <a:schemeClr val="tx1"/>
                </a:solidFill>
              </a:rPr>
              <a:t> a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estudiantes</a:t>
            </a:r>
            <a:r>
              <a:rPr lang="en-US" altLang="en-US" sz="1600" dirty="0">
                <a:solidFill>
                  <a:schemeClr val="tx1"/>
                </a:solidFill>
              </a:rPr>
              <a:t>.</a:t>
            </a:r>
          </a:p>
        </p:txBody>
      </p:sp>
    </p:spTree>
    <p:extLst>
      <p:ext uri="{BB962C8B-B14F-4D97-AF65-F5344CB8AC3E}">
        <p14:creationId xmlns:p14="http://schemas.microsoft.com/office/powerpoint/2010/main" val="267670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976BCA81-A6D0-472E-823A-2AAFE5C89582}"/>
              </a:ext>
            </a:extLst>
          </p:cNvPr>
          <p:cNvPicPr>
            <a:picLocks noChangeAspect="1"/>
          </p:cNvPicPr>
          <p:nvPr/>
        </p:nvPicPr>
        <p:blipFill>
          <a:blip r:embed="rId2"/>
          <a:stretch>
            <a:fillRect/>
          </a:stretch>
        </p:blipFill>
        <p:spPr>
          <a:xfrm>
            <a:off x="2383847" y="1442445"/>
            <a:ext cx="7657927" cy="3944993"/>
          </a:xfrm>
          <a:prstGeom prst="rect">
            <a:avLst/>
          </a:prstGeom>
        </p:spPr>
      </p:pic>
      <p:sp>
        <p:nvSpPr>
          <p:cNvPr id="6" name="Callout: Line 5">
            <a:extLst>
              <a:ext uri="{FF2B5EF4-FFF2-40B4-BE49-F238E27FC236}">
                <a16:creationId xmlns:a16="http://schemas.microsoft.com/office/drawing/2014/main" xmlns="" id="{8BE2A24D-1F37-4CC5-A86A-D1B8AC91FA52}"/>
              </a:ext>
            </a:extLst>
          </p:cNvPr>
          <p:cNvSpPr/>
          <p:nvPr/>
        </p:nvSpPr>
        <p:spPr>
          <a:xfrm>
            <a:off x="186460" y="2751606"/>
            <a:ext cx="2153053" cy="801507"/>
          </a:xfrm>
          <a:prstGeom prst="borderCallout1">
            <a:avLst>
              <a:gd name="adj1" fmla="val 49677"/>
              <a:gd name="adj2" fmla="val 101739"/>
              <a:gd name="adj3" fmla="val 77746"/>
              <a:gd name="adj4" fmla="val 12628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Crear </a:t>
            </a:r>
            <a:r>
              <a:rPr lang="en-US" sz="1600" dirty="0" err="1">
                <a:solidFill>
                  <a:schemeClr val="tx1"/>
                </a:solidFill>
              </a:rPr>
              <a:t>Estudiantes</a:t>
            </a:r>
            <a:endParaRPr lang="en-US" sz="1600" dirty="0">
              <a:solidFill>
                <a:schemeClr val="tx1"/>
              </a:solidFill>
            </a:endParaRPr>
          </a:p>
        </p:txBody>
      </p:sp>
      <p:sp>
        <p:nvSpPr>
          <p:cNvPr id="8" name="Callout: Line 7">
            <a:extLst>
              <a:ext uri="{FF2B5EF4-FFF2-40B4-BE49-F238E27FC236}">
                <a16:creationId xmlns:a16="http://schemas.microsoft.com/office/drawing/2014/main" xmlns="" id="{A600C60D-4600-48AF-BCAB-F0B1EB704D04}"/>
              </a:ext>
            </a:extLst>
          </p:cNvPr>
          <p:cNvSpPr/>
          <p:nvPr/>
        </p:nvSpPr>
        <p:spPr>
          <a:xfrm>
            <a:off x="5552903" y="5551441"/>
            <a:ext cx="2282378" cy="801507"/>
          </a:xfrm>
          <a:prstGeom prst="borderCallout1">
            <a:avLst>
              <a:gd name="adj1" fmla="val 47349"/>
              <a:gd name="adj2" fmla="val 101306"/>
              <a:gd name="adj3" fmla="val -42604"/>
              <a:gd name="adj4" fmla="val 12134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Editar</a:t>
            </a:r>
            <a:r>
              <a:rPr lang="en-US" sz="1600" dirty="0">
                <a:solidFill>
                  <a:schemeClr val="tx1"/>
                </a:solidFill>
              </a:rPr>
              <a:t> </a:t>
            </a:r>
            <a:r>
              <a:rPr lang="en-US" sz="1600" dirty="0" err="1">
                <a:solidFill>
                  <a:schemeClr val="tx1"/>
                </a:solidFill>
              </a:rPr>
              <a:t>Estudiante</a:t>
            </a:r>
            <a:endParaRPr lang="en-US" sz="1600" dirty="0">
              <a:solidFill>
                <a:schemeClr val="tx1"/>
              </a:solidFill>
            </a:endParaRPr>
          </a:p>
        </p:txBody>
      </p:sp>
      <p:sp>
        <p:nvSpPr>
          <p:cNvPr id="9" name="Callout: Line 8">
            <a:extLst>
              <a:ext uri="{FF2B5EF4-FFF2-40B4-BE49-F238E27FC236}">
                <a16:creationId xmlns:a16="http://schemas.microsoft.com/office/drawing/2014/main" xmlns="" id="{6CD05BB5-3FAC-49A7-A5EA-2A9D4D48BFDE}"/>
              </a:ext>
            </a:extLst>
          </p:cNvPr>
          <p:cNvSpPr/>
          <p:nvPr/>
        </p:nvSpPr>
        <p:spPr>
          <a:xfrm>
            <a:off x="9759027" y="5015355"/>
            <a:ext cx="2153053" cy="801507"/>
          </a:xfrm>
          <a:prstGeom prst="borderCallout1">
            <a:avLst>
              <a:gd name="adj1" fmla="val 50841"/>
              <a:gd name="adj2" fmla="val -102"/>
              <a:gd name="adj3" fmla="val -4188"/>
              <a:gd name="adj4" fmla="val -4160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Eliminar</a:t>
            </a:r>
            <a:r>
              <a:rPr lang="en-US" sz="1600" dirty="0">
                <a:solidFill>
                  <a:schemeClr val="tx1"/>
                </a:solidFill>
              </a:rPr>
              <a:t> </a:t>
            </a:r>
            <a:r>
              <a:rPr lang="en-US" sz="1600" dirty="0" err="1">
                <a:solidFill>
                  <a:schemeClr val="tx1"/>
                </a:solidFill>
              </a:rPr>
              <a:t>Estudiante</a:t>
            </a:r>
            <a:endParaRPr lang="en-US" sz="1600" b="1" dirty="0">
              <a:solidFill>
                <a:schemeClr val="tx1"/>
              </a:solidFill>
            </a:endParaRPr>
          </a:p>
        </p:txBody>
      </p:sp>
      <p:sp>
        <p:nvSpPr>
          <p:cNvPr id="3" name="Title 2">
            <a:extLst>
              <a:ext uri="{FF2B5EF4-FFF2-40B4-BE49-F238E27FC236}">
                <a16:creationId xmlns:a16="http://schemas.microsoft.com/office/drawing/2014/main" xmlns="" id="{4745B490-9F69-4782-812A-348C614D37C6}"/>
              </a:ext>
            </a:extLst>
          </p:cNvPr>
          <p:cNvSpPr>
            <a:spLocks noGrp="1"/>
          </p:cNvSpPr>
          <p:nvPr>
            <p:ph type="title"/>
          </p:nvPr>
        </p:nvSpPr>
        <p:spPr/>
        <p:txBody>
          <a:bodyPr/>
          <a:lstStyle/>
          <a:p>
            <a:r>
              <a:rPr lang="es-HN" dirty="0"/>
              <a:t>Maestro de Estudiantes</a:t>
            </a:r>
          </a:p>
        </p:txBody>
      </p:sp>
      <p:sp>
        <p:nvSpPr>
          <p:cNvPr id="11" name="Callout: Line 10">
            <a:extLst>
              <a:ext uri="{FF2B5EF4-FFF2-40B4-BE49-F238E27FC236}">
                <a16:creationId xmlns:a16="http://schemas.microsoft.com/office/drawing/2014/main" xmlns="" id="{8F7CB2A4-C5C7-4055-8365-22F2512DBBD4}"/>
              </a:ext>
            </a:extLst>
          </p:cNvPr>
          <p:cNvSpPr/>
          <p:nvPr/>
        </p:nvSpPr>
        <p:spPr>
          <a:xfrm>
            <a:off x="396185" y="5646849"/>
            <a:ext cx="2282378" cy="801507"/>
          </a:xfrm>
          <a:prstGeom prst="borderCallout1">
            <a:avLst>
              <a:gd name="adj1" fmla="val 47349"/>
              <a:gd name="adj2" fmla="val 101306"/>
              <a:gd name="adj3" fmla="val -127586"/>
              <a:gd name="adj4" fmla="val 12584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Listado</a:t>
            </a:r>
            <a:r>
              <a:rPr lang="en-US" sz="1600" dirty="0">
                <a:solidFill>
                  <a:schemeClr val="tx1"/>
                </a:solidFill>
              </a:rPr>
              <a:t> de </a:t>
            </a:r>
            <a:r>
              <a:rPr lang="en-US" sz="1600" dirty="0" err="1">
                <a:solidFill>
                  <a:schemeClr val="tx1"/>
                </a:solidFill>
              </a:rPr>
              <a:t>Todos</a:t>
            </a:r>
            <a:r>
              <a:rPr lang="en-US" sz="1600" dirty="0">
                <a:solidFill>
                  <a:schemeClr val="tx1"/>
                </a:solidFill>
              </a:rPr>
              <a:t> los </a:t>
            </a:r>
            <a:r>
              <a:rPr lang="en-US" sz="1600" dirty="0" err="1">
                <a:solidFill>
                  <a:schemeClr val="tx1"/>
                </a:solidFill>
              </a:rPr>
              <a:t>estudiantes</a:t>
            </a:r>
            <a:r>
              <a:rPr lang="en-US" sz="1600" dirty="0">
                <a:solidFill>
                  <a:schemeClr val="tx1"/>
                </a:solidFill>
              </a:rPr>
              <a:t> </a:t>
            </a:r>
            <a:r>
              <a:rPr lang="en-US" sz="1600" dirty="0" err="1">
                <a:solidFill>
                  <a:schemeClr val="tx1"/>
                </a:solidFill>
              </a:rPr>
              <a:t>registrados</a:t>
            </a:r>
            <a:endParaRPr lang="en-US" sz="1600" dirty="0">
              <a:solidFill>
                <a:schemeClr val="tx1"/>
              </a:solidFill>
            </a:endParaRPr>
          </a:p>
        </p:txBody>
      </p:sp>
    </p:spTree>
    <p:extLst>
      <p:ext uri="{BB962C8B-B14F-4D97-AF65-F5344CB8AC3E}">
        <p14:creationId xmlns:p14="http://schemas.microsoft.com/office/powerpoint/2010/main" val="2516061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C71DA9F-38F7-44D3-8CB9-C1885A7A19D6}"/>
              </a:ext>
            </a:extLst>
          </p:cNvPr>
          <p:cNvPicPr>
            <a:picLocks noChangeAspect="1"/>
          </p:cNvPicPr>
          <p:nvPr/>
        </p:nvPicPr>
        <p:blipFill>
          <a:blip r:embed="rId2"/>
          <a:stretch>
            <a:fillRect/>
          </a:stretch>
        </p:blipFill>
        <p:spPr>
          <a:xfrm>
            <a:off x="2799183" y="1250303"/>
            <a:ext cx="9255649" cy="5047860"/>
          </a:xfrm>
          <a:prstGeom prst="rect">
            <a:avLst/>
          </a:prstGeom>
        </p:spPr>
      </p:pic>
      <p:sp>
        <p:nvSpPr>
          <p:cNvPr id="4" name="Callout: Line 3">
            <a:extLst>
              <a:ext uri="{FF2B5EF4-FFF2-40B4-BE49-F238E27FC236}">
                <a16:creationId xmlns:a16="http://schemas.microsoft.com/office/drawing/2014/main" xmlns="" id="{A9C254C0-3B91-4CA9-A0B7-75C1BA079FAF}"/>
              </a:ext>
            </a:extLst>
          </p:cNvPr>
          <p:cNvSpPr/>
          <p:nvPr/>
        </p:nvSpPr>
        <p:spPr>
          <a:xfrm>
            <a:off x="149291" y="261256"/>
            <a:ext cx="3825549" cy="681136"/>
          </a:xfrm>
          <a:prstGeom prst="borderCallout1">
            <a:avLst>
              <a:gd name="adj1" fmla="val 49084"/>
              <a:gd name="adj2" fmla="val 101368"/>
              <a:gd name="adj3" fmla="val 163599"/>
              <a:gd name="adj4" fmla="val 11541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crear-estudiante.component.html</a:t>
            </a:r>
          </a:p>
        </p:txBody>
      </p:sp>
      <p:sp>
        <p:nvSpPr>
          <p:cNvPr id="5" name="Callout: Line 4">
            <a:extLst>
              <a:ext uri="{FF2B5EF4-FFF2-40B4-BE49-F238E27FC236}">
                <a16:creationId xmlns:a16="http://schemas.microsoft.com/office/drawing/2014/main" xmlns="" id="{5F5BB280-D7B7-4D51-90E0-96ED60BC11B0}"/>
              </a:ext>
            </a:extLst>
          </p:cNvPr>
          <p:cNvSpPr/>
          <p:nvPr/>
        </p:nvSpPr>
        <p:spPr>
          <a:xfrm>
            <a:off x="233267" y="1842796"/>
            <a:ext cx="2649892" cy="681136"/>
          </a:xfrm>
          <a:prstGeom prst="borderCallout1">
            <a:avLst>
              <a:gd name="adj1" fmla="val 47714"/>
              <a:gd name="adj2" fmla="val 101694"/>
              <a:gd name="adj3" fmla="val 48531"/>
              <a:gd name="adj4" fmla="val 12077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 </a:t>
            </a:r>
            <a:r>
              <a:rPr lang="en-US" altLang="en-US" sz="1600" dirty="0" err="1">
                <a:solidFill>
                  <a:schemeClr val="tx1"/>
                </a:solidFill>
              </a:rPr>
              <a:t>formulario</a:t>
            </a:r>
            <a:r>
              <a:rPr lang="en-US" altLang="en-US" sz="1600" dirty="0">
                <a:solidFill>
                  <a:schemeClr val="tx1"/>
                </a:solidFill>
              </a:rPr>
              <a:t> para el </a:t>
            </a:r>
            <a:r>
              <a:rPr lang="en-US" altLang="en-US" sz="1600" dirty="0" err="1">
                <a:solidFill>
                  <a:schemeClr val="tx1"/>
                </a:solidFill>
              </a:rPr>
              <a:t>ingreso</a:t>
            </a:r>
            <a:r>
              <a:rPr lang="en-US" altLang="en-US" sz="1600" dirty="0">
                <a:solidFill>
                  <a:schemeClr val="tx1"/>
                </a:solidFill>
              </a:rPr>
              <a:t> de </a:t>
            </a:r>
            <a:r>
              <a:rPr lang="en-US" altLang="en-US" sz="1600" dirty="0" err="1">
                <a:solidFill>
                  <a:schemeClr val="tx1"/>
                </a:solidFill>
              </a:rPr>
              <a:t>valores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los </a:t>
            </a:r>
            <a:r>
              <a:rPr lang="en-US" altLang="en-US" sz="1600" dirty="0" err="1">
                <a:solidFill>
                  <a:schemeClr val="tx1"/>
                </a:solidFill>
              </a:rPr>
              <a:t>campos</a:t>
            </a:r>
            <a:r>
              <a:rPr lang="en-US" altLang="en-US" sz="1600" dirty="0">
                <a:solidFill>
                  <a:schemeClr val="tx1"/>
                </a:solidFill>
              </a:rPr>
              <a:t> del </a:t>
            </a:r>
            <a:r>
              <a:rPr lang="en-US" altLang="en-US" sz="1600" dirty="0" err="1">
                <a:solidFill>
                  <a:schemeClr val="tx1"/>
                </a:solidFill>
              </a:rPr>
              <a:t>estudiante</a:t>
            </a:r>
            <a:endParaRPr lang="en-US" altLang="en-US" sz="1600" dirty="0">
              <a:solidFill>
                <a:schemeClr val="tx1"/>
              </a:solidFill>
            </a:endParaRPr>
          </a:p>
        </p:txBody>
      </p:sp>
      <p:sp>
        <p:nvSpPr>
          <p:cNvPr id="6" name="Callout: Line 5">
            <a:extLst>
              <a:ext uri="{FF2B5EF4-FFF2-40B4-BE49-F238E27FC236}">
                <a16:creationId xmlns:a16="http://schemas.microsoft.com/office/drawing/2014/main" xmlns="" id="{5B739806-77A0-49C0-BC52-54A55DD9E101}"/>
              </a:ext>
            </a:extLst>
          </p:cNvPr>
          <p:cNvSpPr/>
          <p:nvPr/>
        </p:nvSpPr>
        <p:spPr>
          <a:xfrm>
            <a:off x="8857863" y="755781"/>
            <a:ext cx="3184846" cy="1192764"/>
          </a:xfrm>
          <a:prstGeom prst="borderCallout1">
            <a:avLst>
              <a:gd name="adj1" fmla="val 106618"/>
              <a:gd name="adj2" fmla="val 45708"/>
              <a:gd name="adj3" fmla="val 197846"/>
              <a:gd name="adj4" fmla="val 35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Realizando</a:t>
            </a:r>
            <a:r>
              <a:rPr lang="en-US" altLang="en-US" sz="1600" dirty="0">
                <a:solidFill>
                  <a:schemeClr val="tx1"/>
                </a:solidFill>
              </a:rPr>
              <a:t> el binding de la </a:t>
            </a:r>
            <a:r>
              <a:rPr lang="en-US" altLang="en-US" sz="1600" dirty="0" err="1">
                <a:solidFill>
                  <a:schemeClr val="tx1"/>
                </a:solidFill>
              </a:rPr>
              <a:t>propiedad</a:t>
            </a:r>
            <a:r>
              <a:rPr lang="en-US" altLang="en-US" sz="1600" dirty="0">
                <a:solidFill>
                  <a:schemeClr val="tx1"/>
                </a:solidFill>
              </a:rPr>
              <a:t> “</a:t>
            </a:r>
            <a:r>
              <a:rPr lang="en-US" altLang="en-US" sz="1600" dirty="0" err="1">
                <a:solidFill>
                  <a:schemeClr val="tx1"/>
                </a:solidFill>
              </a:rPr>
              <a:t>nombre</a:t>
            </a:r>
            <a:r>
              <a:rPr lang="en-US" altLang="en-US" sz="1600" dirty="0">
                <a:solidFill>
                  <a:schemeClr val="tx1"/>
                </a:solidFill>
              </a:rPr>
              <a:t>”, </a:t>
            </a:r>
            <a:r>
              <a:rPr lang="en-US" altLang="en-US" sz="1600" dirty="0" err="1">
                <a:solidFill>
                  <a:schemeClr val="tx1"/>
                </a:solidFill>
              </a:rPr>
              <a:t>esto</a:t>
            </a:r>
            <a:r>
              <a:rPr lang="en-US" altLang="en-US" sz="1600" dirty="0">
                <a:solidFill>
                  <a:schemeClr val="tx1"/>
                </a:solidFill>
              </a:rPr>
              <a:t> permite </a:t>
            </a:r>
            <a:r>
              <a:rPr lang="en-US" altLang="en-US" sz="1600" dirty="0" err="1">
                <a:solidFill>
                  <a:schemeClr val="tx1"/>
                </a:solidFill>
              </a:rPr>
              <a:t>asignar</a:t>
            </a:r>
            <a:r>
              <a:rPr lang="en-US" altLang="en-US" sz="1600" dirty="0">
                <a:solidFill>
                  <a:schemeClr val="tx1"/>
                </a:solidFill>
              </a:rPr>
              <a:t> el valor a la </a:t>
            </a:r>
            <a:r>
              <a:rPr lang="en-US" altLang="en-US" sz="1600" dirty="0" err="1">
                <a:solidFill>
                  <a:schemeClr val="tx1"/>
                </a:solidFill>
              </a:rPr>
              <a:t>propiedad</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ingresa</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endParaRPr lang="en-US" altLang="en-US" sz="1600" dirty="0">
              <a:solidFill>
                <a:schemeClr val="tx1"/>
              </a:solidFill>
            </a:endParaRPr>
          </a:p>
        </p:txBody>
      </p:sp>
      <p:sp>
        <p:nvSpPr>
          <p:cNvPr id="7" name="Callout: Line 6">
            <a:extLst>
              <a:ext uri="{FF2B5EF4-FFF2-40B4-BE49-F238E27FC236}">
                <a16:creationId xmlns:a16="http://schemas.microsoft.com/office/drawing/2014/main" xmlns="" id="{05092638-5048-40F0-9ACB-86FC5507A54D}"/>
              </a:ext>
            </a:extLst>
          </p:cNvPr>
          <p:cNvSpPr/>
          <p:nvPr/>
        </p:nvSpPr>
        <p:spPr>
          <a:xfrm>
            <a:off x="469642" y="4997321"/>
            <a:ext cx="2649892" cy="959499"/>
          </a:xfrm>
          <a:prstGeom prst="borderCallout1">
            <a:avLst>
              <a:gd name="adj1" fmla="val 47714"/>
              <a:gd name="adj2" fmla="val 101694"/>
              <a:gd name="adj3" fmla="val 48531"/>
              <a:gd name="adj4" fmla="val 12077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Enlazamos</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a:t>
            </a:r>
            <a:r>
              <a:rPr lang="en-US" altLang="en-US" sz="1600" dirty="0" err="1">
                <a:solidFill>
                  <a:schemeClr val="tx1"/>
                </a:solidFill>
              </a:rPr>
              <a:t>uno</a:t>
            </a:r>
            <a:r>
              <a:rPr lang="en-US" altLang="en-US" sz="1600" dirty="0">
                <a:solidFill>
                  <a:schemeClr val="tx1"/>
                </a:solidFill>
              </a:rPr>
              <a:t> de los </a:t>
            </a:r>
            <a:r>
              <a:rPr lang="en-US" altLang="en-US" sz="1600" dirty="0" err="1">
                <a:solidFill>
                  <a:schemeClr val="tx1"/>
                </a:solidFill>
              </a:rPr>
              <a:t>botones</a:t>
            </a:r>
            <a:r>
              <a:rPr lang="en-US" altLang="en-US" sz="1600" dirty="0">
                <a:solidFill>
                  <a:schemeClr val="tx1"/>
                </a:solidFill>
              </a:rPr>
              <a:t> a las Funciones que se </a:t>
            </a:r>
            <a:r>
              <a:rPr lang="en-US" altLang="en-US" sz="1600" dirty="0" err="1">
                <a:solidFill>
                  <a:schemeClr val="tx1"/>
                </a:solidFill>
              </a:rPr>
              <a:t>definimos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componente</a:t>
            </a:r>
          </a:p>
        </p:txBody>
      </p:sp>
      <p:sp>
        <p:nvSpPr>
          <p:cNvPr id="8" name="Callout: Line 7">
            <a:extLst>
              <a:ext uri="{FF2B5EF4-FFF2-40B4-BE49-F238E27FC236}">
                <a16:creationId xmlns:a16="http://schemas.microsoft.com/office/drawing/2014/main" xmlns="" id="{C1E31579-163A-4AD5-A008-B7A8B8E3C82E}"/>
              </a:ext>
            </a:extLst>
          </p:cNvPr>
          <p:cNvSpPr/>
          <p:nvPr/>
        </p:nvSpPr>
        <p:spPr>
          <a:xfrm>
            <a:off x="309467" y="3652933"/>
            <a:ext cx="2649892" cy="681136"/>
          </a:xfrm>
          <a:prstGeom prst="borderCallout1">
            <a:avLst>
              <a:gd name="adj1" fmla="val 47714"/>
              <a:gd name="adj2" fmla="val 101694"/>
              <a:gd name="adj3" fmla="val 120536"/>
              <a:gd name="adj4" fmla="val 13489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Creando</a:t>
            </a:r>
            <a:r>
              <a:rPr lang="en-US" altLang="en-US" sz="1600" dirty="0">
                <a:solidFill>
                  <a:schemeClr val="tx1"/>
                </a:solidFill>
              </a:rPr>
              <a:t> las </a:t>
            </a:r>
            <a:r>
              <a:rPr lang="en-US" altLang="en-US" sz="1600" dirty="0" err="1">
                <a:solidFill>
                  <a:schemeClr val="tx1"/>
                </a:solidFill>
              </a:rPr>
              <a:t>opciones</a:t>
            </a:r>
            <a:r>
              <a:rPr lang="en-US" altLang="en-US" sz="1600" dirty="0">
                <a:solidFill>
                  <a:schemeClr val="tx1"/>
                </a:solidFill>
              </a:rPr>
              <a:t> del select a </a:t>
            </a:r>
            <a:r>
              <a:rPr lang="en-US" altLang="en-US" sz="1600" dirty="0" err="1">
                <a:solidFill>
                  <a:schemeClr val="tx1"/>
                </a:solidFill>
              </a:rPr>
              <a:t>partir</a:t>
            </a:r>
            <a:r>
              <a:rPr lang="en-US" altLang="en-US" sz="1600" dirty="0">
                <a:solidFill>
                  <a:schemeClr val="tx1"/>
                </a:solidFill>
              </a:rPr>
              <a:t> de los </a:t>
            </a:r>
            <a:r>
              <a:rPr lang="en-US" altLang="en-US" sz="1600" dirty="0" err="1">
                <a:solidFill>
                  <a:schemeClr val="tx1"/>
                </a:solidFill>
              </a:rPr>
              <a:t>cursos</a:t>
            </a:r>
            <a:endParaRPr lang="en-US" altLang="en-US" sz="1600" dirty="0">
              <a:solidFill>
                <a:schemeClr val="tx1"/>
              </a:solidFill>
            </a:endParaRPr>
          </a:p>
        </p:txBody>
      </p:sp>
      <p:sp>
        <p:nvSpPr>
          <p:cNvPr id="9" name="Callout: Line 8">
            <a:extLst>
              <a:ext uri="{FF2B5EF4-FFF2-40B4-BE49-F238E27FC236}">
                <a16:creationId xmlns:a16="http://schemas.microsoft.com/office/drawing/2014/main" xmlns="" id="{B85FC6A6-74A9-4098-9B95-F163D4978FA6}"/>
              </a:ext>
            </a:extLst>
          </p:cNvPr>
          <p:cNvSpPr/>
          <p:nvPr/>
        </p:nvSpPr>
        <p:spPr>
          <a:xfrm>
            <a:off x="8683154" y="3312365"/>
            <a:ext cx="2649892" cy="681136"/>
          </a:xfrm>
          <a:prstGeom prst="borderCallout1">
            <a:avLst>
              <a:gd name="adj1" fmla="val 53816"/>
              <a:gd name="adj2" fmla="val -2141"/>
              <a:gd name="adj3" fmla="val 160810"/>
              <a:gd name="adj4" fmla="val -3827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Indicando</a:t>
            </a:r>
            <a:r>
              <a:rPr lang="en-US" altLang="en-US" sz="1600" dirty="0">
                <a:solidFill>
                  <a:schemeClr val="tx1"/>
                </a:solidFill>
              </a:rPr>
              <a:t> el valor que </a:t>
            </a:r>
            <a:r>
              <a:rPr lang="en-US" altLang="en-US" sz="1600" dirty="0" err="1">
                <a:solidFill>
                  <a:schemeClr val="tx1"/>
                </a:solidFill>
              </a:rPr>
              <a:t>asignara</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seleccione</a:t>
            </a:r>
            <a:r>
              <a:rPr lang="en-US" altLang="en-US" sz="1600" dirty="0">
                <a:solidFill>
                  <a:schemeClr val="tx1"/>
                </a:solidFill>
              </a:rPr>
              <a:t> una </a:t>
            </a:r>
            <a:r>
              <a:rPr lang="en-US" altLang="en-US" sz="1600" dirty="0" err="1">
                <a:solidFill>
                  <a:schemeClr val="tx1"/>
                </a:solidFill>
              </a:rPr>
              <a:t>opcion</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AF86C3BD-D5D9-4D9E-9E5A-EEE8913B0D5C}"/>
              </a:ext>
            </a:extLst>
          </p:cNvPr>
          <p:cNvSpPr/>
          <p:nvPr/>
        </p:nvSpPr>
        <p:spPr>
          <a:xfrm>
            <a:off x="9217939" y="5850518"/>
            <a:ext cx="2649892" cy="681136"/>
          </a:xfrm>
          <a:prstGeom prst="borderCallout1">
            <a:avLst>
              <a:gd name="adj1" fmla="val 53816"/>
              <a:gd name="adj2" fmla="val -2141"/>
              <a:gd name="adj3" fmla="val -183349"/>
              <a:gd name="adj4" fmla="val -1850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Indicando</a:t>
            </a:r>
            <a:r>
              <a:rPr lang="en-US" altLang="en-US" sz="1600" dirty="0">
                <a:solidFill>
                  <a:schemeClr val="tx1"/>
                </a:solidFill>
              </a:rPr>
              <a:t> el valor que se </a:t>
            </a:r>
            <a:r>
              <a:rPr lang="en-US" altLang="en-US" sz="1600" dirty="0" err="1">
                <a:solidFill>
                  <a:schemeClr val="tx1"/>
                </a:solidFill>
              </a:rPr>
              <a:t>va</a:t>
            </a:r>
            <a:r>
              <a:rPr lang="en-US" altLang="en-US" sz="1600" dirty="0">
                <a:solidFill>
                  <a:schemeClr val="tx1"/>
                </a:solidFill>
              </a:rPr>
              <a:t> a </a:t>
            </a:r>
            <a:r>
              <a:rPr lang="en-US" altLang="en-US" sz="1600" dirty="0" err="1">
                <a:solidFill>
                  <a:schemeClr val="tx1"/>
                </a:solidFill>
              </a:rPr>
              <a:t>mostrar</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endParaRPr lang="en-US" altLang="en-US" sz="1600" dirty="0">
              <a:solidFill>
                <a:schemeClr val="tx1"/>
              </a:solidFill>
            </a:endParaRPr>
          </a:p>
        </p:txBody>
      </p:sp>
    </p:spTree>
    <p:extLst>
      <p:ext uri="{BB962C8B-B14F-4D97-AF65-F5344CB8AC3E}">
        <p14:creationId xmlns:p14="http://schemas.microsoft.com/office/powerpoint/2010/main" val="17503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9E4AE08-2BC2-435F-BA8A-C65C218BEDBB}"/>
              </a:ext>
            </a:extLst>
          </p:cNvPr>
          <p:cNvSpPr txBox="1">
            <a:spLocks/>
          </p:cNvSpPr>
          <p:nvPr/>
        </p:nvSpPr>
        <p:spPr>
          <a:xfrm>
            <a:off x="282633" y="68793"/>
            <a:ext cx="11795760" cy="43828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dirty="0"/>
              <a:t>Modificando el componente de edición de estudiantes</a:t>
            </a:r>
          </a:p>
        </p:txBody>
      </p:sp>
      <p:pic>
        <p:nvPicPr>
          <p:cNvPr id="2" name="Picture 1">
            <a:extLst>
              <a:ext uri="{FF2B5EF4-FFF2-40B4-BE49-F238E27FC236}">
                <a16:creationId xmlns:a16="http://schemas.microsoft.com/office/drawing/2014/main" xmlns="" id="{D6BC463A-6029-4DD1-A6E2-9F2C2E59FC14}"/>
              </a:ext>
            </a:extLst>
          </p:cNvPr>
          <p:cNvPicPr>
            <a:picLocks noChangeAspect="1"/>
          </p:cNvPicPr>
          <p:nvPr/>
        </p:nvPicPr>
        <p:blipFill>
          <a:blip r:embed="rId2"/>
          <a:stretch>
            <a:fillRect/>
          </a:stretch>
        </p:blipFill>
        <p:spPr>
          <a:xfrm>
            <a:off x="3012141" y="507076"/>
            <a:ext cx="6043589" cy="6126806"/>
          </a:xfrm>
          <a:prstGeom prst="rect">
            <a:avLst/>
          </a:prstGeom>
        </p:spPr>
      </p:pic>
      <p:sp>
        <p:nvSpPr>
          <p:cNvPr id="8" name="Callout: Line 7">
            <a:extLst>
              <a:ext uri="{FF2B5EF4-FFF2-40B4-BE49-F238E27FC236}">
                <a16:creationId xmlns:a16="http://schemas.microsoft.com/office/drawing/2014/main" xmlns="" id="{84B92692-CFEF-4688-97A0-79185D91CDD2}"/>
              </a:ext>
            </a:extLst>
          </p:cNvPr>
          <p:cNvSpPr/>
          <p:nvPr/>
        </p:nvSpPr>
        <p:spPr>
          <a:xfrm>
            <a:off x="113607" y="507076"/>
            <a:ext cx="2313990" cy="681136"/>
          </a:xfrm>
          <a:prstGeom prst="borderCallout1">
            <a:avLst>
              <a:gd name="adj1" fmla="val 49084"/>
              <a:gd name="adj2" fmla="val 103807"/>
              <a:gd name="adj3" fmla="val 23229"/>
              <a:gd name="adj4" fmla="val 13345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el componente para </a:t>
            </a:r>
            <a:r>
              <a:rPr lang="en-US" altLang="en-US" sz="1600" dirty="0" err="1">
                <a:solidFill>
                  <a:schemeClr val="tx1"/>
                </a:solidFill>
              </a:rPr>
              <a:t>editar</a:t>
            </a:r>
            <a:r>
              <a:rPr lang="en-US" altLang="en-US" sz="1600" dirty="0">
                <a:solidFill>
                  <a:schemeClr val="tx1"/>
                </a:solidFill>
              </a:rPr>
              <a:t> </a:t>
            </a:r>
            <a:r>
              <a:rPr lang="en-US" altLang="en-US" sz="1600" dirty="0" err="1">
                <a:solidFill>
                  <a:schemeClr val="tx1"/>
                </a:solidFill>
              </a:rPr>
              <a:t>estudiantes</a:t>
            </a:r>
            <a:endParaRPr lang="en-US" altLang="en-US" sz="1600" dirty="0">
              <a:solidFill>
                <a:schemeClr val="tx1"/>
              </a:solidFill>
            </a:endParaRPr>
          </a:p>
        </p:txBody>
      </p:sp>
      <p:sp>
        <p:nvSpPr>
          <p:cNvPr id="4" name="Rectangle 3">
            <a:extLst>
              <a:ext uri="{FF2B5EF4-FFF2-40B4-BE49-F238E27FC236}">
                <a16:creationId xmlns:a16="http://schemas.microsoft.com/office/drawing/2014/main" xmlns="" id="{1E625A5A-5EF8-4370-970B-EA4FB407F268}"/>
              </a:ext>
            </a:extLst>
          </p:cNvPr>
          <p:cNvSpPr/>
          <p:nvPr/>
        </p:nvSpPr>
        <p:spPr>
          <a:xfrm>
            <a:off x="3481728" y="731012"/>
            <a:ext cx="5423733" cy="29000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Callout: Line 11">
            <a:extLst>
              <a:ext uri="{FF2B5EF4-FFF2-40B4-BE49-F238E27FC236}">
                <a16:creationId xmlns:a16="http://schemas.microsoft.com/office/drawing/2014/main" xmlns="" id="{3A7B691D-946A-4CBA-86D4-F5374CA3D2AE}"/>
              </a:ext>
            </a:extLst>
          </p:cNvPr>
          <p:cNvSpPr/>
          <p:nvPr/>
        </p:nvSpPr>
        <p:spPr>
          <a:xfrm>
            <a:off x="9375049" y="1019026"/>
            <a:ext cx="2010050" cy="1074817"/>
          </a:xfrm>
          <a:prstGeom prst="borderCallout1">
            <a:avLst>
              <a:gd name="adj1" fmla="val 48871"/>
              <a:gd name="adj2" fmla="val -3702"/>
              <a:gd name="adj3" fmla="val 134120"/>
              <a:gd name="adj4" fmla="val -12577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Esta </a:t>
            </a:r>
            <a:r>
              <a:rPr lang="en-US" altLang="en-US" sz="1600" dirty="0" err="1">
                <a:solidFill>
                  <a:schemeClr val="tx1"/>
                </a:solidFill>
              </a:rPr>
              <a:t>parte</a:t>
            </a:r>
            <a:r>
              <a:rPr lang="en-US" altLang="en-US" sz="1600" dirty="0">
                <a:solidFill>
                  <a:schemeClr val="tx1"/>
                </a:solidFill>
              </a:rPr>
              <a:t> de </a:t>
            </a:r>
            <a:r>
              <a:rPr lang="en-US" altLang="en-US" sz="1600" dirty="0" err="1">
                <a:solidFill>
                  <a:schemeClr val="tx1"/>
                </a:solidFill>
              </a:rPr>
              <a:t>codigo</a:t>
            </a:r>
            <a:r>
              <a:rPr lang="en-US" altLang="en-US" sz="1600" dirty="0">
                <a:solidFill>
                  <a:schemeClr val="tx1"/>
                </a:solidFill>
              </a:rPr>
              <a:t> es la </a:t>
            </a:r>
            <a:r>
              <a:rPr lang="en-US" altLang="en-US" sz="1600" dirty="0" err="1">
                <a:solidFill>
                  <a:schemeClr val="tx1"/>
                </a:solidFill>
              </a:rPr>
              <a:t>misma</a:t>
            </a:r>
            <a:r>
              <a:rPr lang="en-US" altLang="en-US" sz="1600" dirty="0">
                <a:solidFill>
                  <a:schemeClr val="tx1"/>
                </a:solidFill>
              </a:rPr>
              <a:t> que se utiliza </a:t>
            </a:r>
            <a:r>
              <a:rPr lang="en-US" altLang="en-US" sz="1600" dirty="0" err="1">
                <a:solidFill>
                  <a:schemeClr val="tx1"/>
                </a:solidFill>
              </a:rPr>
              <a:t>en</a:t>
            </a:r>
            <a:r>
              <a:rPr lang="en-US" altLang="en-US" sz="1600" dirty="0">
                <a:solidFill>
                  <a:schemeClr val="tx1"/>
                </a:solidFill>
              </a:rPr>
              <a:t> la </a:t>
            </a:r>
            <a:r>
              <a:rPr lang="en-US" altLang="en-US" sz="1600" dirty="0" err="1">
                <a:solidFill>
                  <a:schemeClr val="tx1"/>
                </a:solidFill>
              </a:rPr>
              <a:t>creacion</a:t>
            </a:r>
            <a:r>
              <a:rPr lang="en-US" altLang="en-US" sz="1600" dirty="0">
                <a:solidFill>
                  <a:schemeClr val="tx1"/>
                </a:solidFill>
              </a:rPr>
              <a:t> del componente</a:t>
            </a:r>
          </a:p>
        </p:txBody>
      </p:sp>
      <p:sp>
        <p:nvSpPr>
          <p:cNvPr id="14" name="Callout: Line 13">
            <a:extLst>
              <a:ext uri="{FF2B5EF4-FFF2-40B4-BE49-F238E27FC236}">
                <a16:creationId xmlns:a16="http://schemas.microsoft.com/office/drawing/2014/main" xmlns="" id="{D4CCEB08-4F9F-45F7-A6D0-FAF1C013317B}"/>
              </a:ext>
            </a:extLst>
          </p:cNvPr>
          <p:cNvSpPr/>
          <p:nvPr/>
        </p:nvSpPr>
        <p:spPr>
          <a:xfrm>
            <a:off x="282633" y="3429000"/>
            <a:ext cx="2879776" cy="1025872"/>
          </a:xfrm>
          <a:prstGeom prst="borderCallout1">
            <a:avLst>
              <a:gd name="adj1" fmla="val 49084"/>
              <a:gd name="adj2" fmla="val 103807"/>
              <a:gd name="adj3" fmla="val 51649"/>
              <a:gd name="adj4" fmla="val 12157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Obtenemos</a:t>
            </a:r>
            <a:r>
              <a:rPr lang="en-US" altLang="en-US" sz="1600" dirty="0">
                <a:solidFill>
                  <a:schemeClr val="tx1"/>
                </a:solidFill>
              </a:rPr>
              <a:t> el id del </a:t>
            </a:r>
            <a:r>
              <a:rPr lang="en-US" altLang="en-US" sz="1600" dirty="0" err="1">
                <a:solidFill>
                  <a:schemeClr val="tx1"/>
                </a:solidFill>
              </a:rPr>
              <a:t>estudiante</a:t>
            </a:r>
            <a:r>
              <a:rPr lang="en-US" altLang="en-US" sz="1600" dirty="0">
                <a:solidFill>
                  <a:schemeClr val="tx1"/>
                </a:solidFill>
              </a:rPr>
              <a:t> que se </a:t>
            </a:r>
            <a:r>
              <a:rPr lang="en-US" altLang="en-US" sz="1600" dirty="0" err="1">
                <a:solidFill>
                  <a:schemeClr val="tx1"/>
                </a:solidFill>
              </a:rPr>
              <a:t>va</a:t>
            </a:r>
            <a:r>
              <a:rPr lang="en-US" altLang="en-US" sz="1600" dirty="0">
                <a:solidFill>
                  <a:schemeClr val="tx1"/>
                </a:solidFill>
              </a:rPr>
              <a:t> a </a:t>
            </a:r>
            <a:r>
              <a:rPr lang="en-US" altLang="en-US" sz="1600" dirty="0" err="1">
                <a:solidFill>
                  <a:schemeClr val="tx1"/>
                </a:solidFill>
              </a:rPr>
              <a:t>editar</a:t>
            </a:r>
            <a:r>
              <a:rPr lang="en-US" altLang="en-US" sz="1600" dirty="0">
                <a:solidFill>
                  <a:schemeClr val="tx1"/>
                </a:solidFill>
              </a:rPr>
              <a:t>, </a:t>
            </a:r>
            <a:r>
              <a:rPr lang="en-US" altLang="en-US" sz="1600" dirty="0" err="1">
                <a:solidFill>
                  <a:schemeClr val="tx1"/>
                </a:solidFill>
              </a:rPr>
              <a:t>este</a:t>
            </a:r>
            <a:r>
              <a:rPr lang="en-US" altLang="en-US" sz="1600" dirty="0">
                <a:solidFill>
                  <a:schemeClr val="tx1"/>
                </a:solidFill>
              </a:rPr>
              <a:t> </a:t>
            </a:r>
            <a:r>
              <a:rPr lang="en-US" altLang="en-US" sz="1600" dirty="0" err="1">
                <a:solidFill>
                  <a:schemeClr val="tx1"/>
                </a:solidFill>
              </a:rPr>
              <a:t>viene</a:t>
            </a:r>
            <a:r>
              <a:rPr lang="en-US" altLang="en-US" sz="1600" dirty="0">
                <a:solidFill>
                  <a:schemeClr val="tx1"/>
                </a:solidFill>
              </a:rPr>
              <a:t> </a:t>
            </a:r>
            <a:r>
              <a:rPr lang="en-US" altLang="en-US" sz="1600" dirty="0" err="1">
                <a:solidFill>
                  <a:schemeClr val="tx1"/>
                </a:solidFill>
              </a:rPr>
              <a:t>como</a:t>
            </a:r>
            <a:r>
              <a:rPr lang="en-US" altLang="en-US" sz="1600" dirty="0">
                <a:solidFill>
                  <a:schemeClr val="tx1"/>
                </a:solidFill>
              </a:rPr>
              <a:t> parametron </a:t>
            </a:r>
            <a:r>
              <a:rPr lang="en-US" altLang="en-US" sz="1600" dirty="0" err="1">
                <a:solidFill>
                  <a:schemeClr val="tx1"/>
                </a:solidFill>
              </a:rPr>
              <a:t>en</a:t>
            </a:r>
            <a:r>
              <a:rPr lang="en-US" altLang="en-US" sz="1600" dirty="0">
                <a:solidFill>
                  <a:schemeClr val="tx1"/>
                </a:solidFill>
              </a:rPr>
              <a:t> el path de la </a:t>
            </a:r>
            <a:r>
              <a:rPr lang="en-US" altLang="en-US" sz="1600" dirty="0" err="1">
                <a:solidFill>
                  <a:schemeClr val="tx1"/>
                </a:solidFill>
              </a:rPr>
              <a:t>ruta</a:t>
            </a:r>
            <a:endParaRPr lang="en-US" altLang="en-US" sz="1600" dirty="0">
              <a:solidFill>
                <a:schemeClr val="tx1"/>
              </a:solidFill>
            </a:endParaRPr>
          </a:p>
        </p:txBody>
      </p:sp>
      <p:sp>
        <p:nvSpPr>
          <p:cNvPr id="19" name="Callout: Line 18">
            <a:extLst>
              <a:ext uri="{FF2B5EF4-FFF2-40B4-BE49-F238E27FC236}">
                <a16:creationId xmlns:a16="http://schemas.microsoft.com/office/drawing/2014/main" xmlns="" id="{2DD35823-F64A-4AAB-8314-8DDA53248C98}"/>
              </a:ext>
            </a:extLst>
          </p:cNvPr>
          <p:cNvSpPr/>
          <p:nvPr/>
        </p:nvSpPr>
        <p:spPr>
          <a:xfrm>
            <a:off x="8905460" y="3813926"/>
            <a:ext cx="3140359" cy="832228"/>
          </a:xfrm>
          <a:prstGeom prst="borderCallout1">
            <a:avLst>
              <a:gd name="adj1" fmla="val 48871"/>
              <a:gd name="adj2" fmla="val -3702"/>
              <a:gd name="adj3" fmla="val 58361"/>
              <a:gd name="adj4" fmla="val -11329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Relizamos</a:t>
            </a:r>
            <a:r>
              <a:rPr lang="en-US" altLang="en-US" sz="1600" dirty="0">
                <a:solidFill>
                  <a:schemeClr val="tx1"/>
                </a:solidFill>
              </a:rPr>
              <a:t> la </a:t>
            </a:r>
            <a:r>
              <a:rPr lang="en-US" altLang="en-US" sz="1600" dirty="0" err="1">
                <a:solidFill>
                  <a:schemeClr val="tx1"/>
                </a:solidFill>
              </a:rPr>
              <a:t>llamada</a:t>
            </a:r>
            <a:r>
              <a:rPr lang="en-US" altLang="en-US" sz="1600" dirty="0">
                <a:solidFill>
                  <a:schemeClr val="tx1"/>
                </a:solidFill>
              </a:rPr>
              <a:t> al servicios de </a:t>
            </a:r>
            <a:r>
              <a:rPr lang="en-US" altLang="en-US" sz="1600" dirty="0" err="1">
                <a:solidFill>
                  <a:schemeClr val="tx1"/>
                </a:solidFill>
              </a:rPr>
              <a:t>cursos</a:t>
            </a:r>
            <a:r>
              <a:rPr lang="en-US" altLang="en-US" sz="1600" dirty="0">
                <a:solidFill>
                  <a:schemeClr val="tx1"/>
                </a:solidFill>
              </a:rPr>
              <a:t> para </a:t>
            </a:r>
            <a:r>
              <a:rPr lang="en-US" altLang="en-US" sz="1600" dirty="0" err="1">
                <a:solidFill>
                  <a:schemeClr val="tx1"/>
                </a:solidFill>
              </a:rPr>
              <a:t>mostrarlos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control de </a:t>
            </a:r>
            <a:r>
              <a:rPr lang="en-US" altLang="en-US" sz="1600" dirty="0" err="1">
                <a:solidFill>
                  <a:schemeClr val="tx1"/>
                </a:solidFill>
              </a:rPr>
              <a:t>seleccion</a:t>
            </a:r>
            <a:r>
              <a:rPr lang="en-US" altLang="en-US" sz="1600" dirty="0">
                <a:solidFill>
                  <a:schemeClr val="tx1"/>
                </a:solidFill>
              </a:rPr>
              <a:t>.</a:t>
            </a:r>
          </a:p>
        </p:txBody>
      </p:sp>
      <p:sp>
        <p:nvSpPr>
          <p:cNvPr id="20" name="Callout: Line 19">
            <a:extLst>
              <a:ext uri="{FF2B5EF4-FFF2-40B4-BE49-F238E27FC236}">
                <a16:creationId xmlns:a16="http://schemas.microsoft.com/office/drawing/2014/main" xmlns="" id="{CC6E1B68-418A-444E-A6EA-75C8341236CC}"/>
              </a:ext>
            </a:extLst>
          </p:cNvPr>
          <p:cNvSpPr/>
          <p:nvPr/>
        </p:nvSpPr>
        <p:spPr>
          <a:xfrm>
            <a:off x="258578" y="4646153"/>
            <a:ext cx="2903831" cy="487806"/>
          </a:xfrm>
          <a:prstGeom prst="borderCallout1">
            <a:avLst>
              <a:gd name="adj1" fmla="val 49084"/>
              <a:gd name="adj2" fmla="val 103807"/>
              <a:gd name="adj3" fmla="val 40783"/>
              <a:gd name="adj4" fmla="val 12556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Obtenemos</a:t>
            </a:r>
            <a:r>
              <a:rPr lang="en-US" altLang="en-US" sz="1600" dirty="0">
                <a:solidFill>
                  <a:schemeClr val="tx1"/>
                </a:solidFill>
              </a:rPr>
              <a:t> la informacion del </a:t>
            </a:r>
            <a:r>
              <a:rPr lang="en-US" altLang="en-US" sz="1600" dirty="0" err="1">
                <a:solidFill>
                  <a:schemeClr val="tx1"/>
                </a:solidFill>
              </a:rPr>
              <a:t>estudiante</a:t>
            </a:r>
            <a:r>
              <a:rPr lang="en-US" altLang="en-US" sz="1600" dirty="0">
                <a:solidFill>
                  <a:schemeClr val="tx1"/>
                </a:solidFill>
              </a:rPr>
              <a:t> a </a:t>
            </a:r>
            <a:r>
              <a:rPr lang="en-US" altLang="en-US" sz="1600" dirty="0" err="1">
                <a:solidFill>
                  <a:schemeClr val="tx1"/>
                </a:solidFill>
              </a:rPr>
              <a:t>modificar</a:t>
            </a:r>
            <a:r>
              <a:rPr lang="en-US" altLang="en-US" sz="1600" dirty="0">
                <a:solidFill>
                  <a:schemeClr val="tx1"/>
                </a:solidFill>
              </a:rPr>
              <a:t>.</a:t>
            </a:r>
          </a:p>
        </p:txBody>
      </p:sp>
      <p:sp>
        <p:nvSpPr>
          <p:cNvPr id="22" name="Callout: Line 21">
            <a:extLst>
              <a:ext uri="{FF2B5EF4-FFF2-40B4-BE49-F238E27FC236}">
                <a16:creationId xmlns:a16="http://schemas.microsoft.com/office/drawing/2014/main" xmlns="" id="{8C6D1678-9E3D-4EB8-B809-BB7281766B17}"/>
              </a:ext>
            </a:extLst>
          </p:cNvPr>
          <p:cNvSpPr/>
          <p:nvPr/>
        </p:nvSpPr>
        <p:spPr>
          <a:xfrm>
            <a:off x="113607" y="5325240"/>
            <a:ext cx="3048802" cy="965718"/>
          </a:xfrm>
          <a:prstGeom prst="borderCallout1">
            <a:avLst>
              <a:gd name="adj1" fmla="val 49084"/>
              <a:gd name="adj2" fmla="val 103807"/>
              <a:gd name="adj3" fmla="val 25307"/>
              <a:gd name="adj4" fmla="val 12503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una function para realizer la </a:t>
            </a:r>
            <a:r>
              <a:rPr lang="en-US" altLang="en-US" sz="1600" dirty="0" err="1">
                <a:solidFill>
                  <a:schemeClr val="tx1"/>
                </a:solidFill>
              </a:rPr>
              <a:t>llamada</a:t>
            </a:r>
            <a:r>
              <a:rPr lang="en-US" altLang="en-US" sz="1600" dirty="0">
                <a:solidFill>
                  <a:schemeClr val="tx1"/>
                </a:solidFill>
              </a:rPr>
              <a:t> post que se </a:t>
            </a:r>
            <a:r>
              <a:rPr lang="en-US" altLang="en-US" sz="1600" dirty="0" err="1">
                <a:solidFill>
                  <a:schemeClr val="tx1"/>
                </a:solidFill>
              </a:rPr>
              <a:t>encarga</a:t>
            </a:r>
            <a:r>
              <a:rPr lang="en-US" altLang="en-US" sz="1600" dirty="0">
                <a:solidFill>
                  <a:schemeClr val="tx1"/>
                </a:solidFill>
              </a:rPr>
              <a:t> de </a:t>
            </a:r>
            <a:r>
              <a:rPr lang="en-US" altLang="en-US" sz="1600" dirty="0" err="1">
                <a:solidFill>
                  <a:schemeClr val="tx1"/>
                </a:solidFill>
              </a:rPr>
              <a:t>crear</a:t>
            </a:r>
            <a:r>
              <a:rPr lang="en-US" altLang="en-US" sz="1600" dirty="0">
                <a:solidFill>
                  <a:schemeClr val="tx1"/>
                </a:solidFill>
              </a:rPr>
              <a:t> un nuevo </a:t>
            </a:r>
            <a:r>
              <a:rPr lang="en-US" altLang="en-US" sz="1600" dirty="0" err="1">
                <a:solidFill>
                  <a:schemeClr val="tx1"/>
                </a:solidFill>
              </a:rPr>
              <a:t>estudiante</a:t>
            </a:r>
            <a:endParaRPr lang="en-US" altLang="en-US" sz="1600" dirty="0">
              <a:solidFill>
                <a:schemeClr val="tx1"/>
              </a:solidFill>
            </a:endParaRPr>
          </a:p>
        </p:txBody>
      </p:sp>
      <p:sp>
        <p:nvSpPr>
          <p:cNvPr id="23" name="Callout: Line 22">
            <a:extLst>
              <a:ext uri="{FF2B5EF4-FFF2-40B4-BE49-F238E27FC236}">
                <a16:creationId xmlns:a16="http://schemas.microsoft.com/office/drawing/2014/main" xmlns="" id="{9B754D83-D29E-461E-BDCA-AF52A94B64CE}"/>
              </a:ext>
            </a:extLst>
          </p:cNvPr>
          <p:cNvSpPr/>
          <p:nvPr/>
        </p:nvSpPr>
        <p:spPr>
          <a:xfrm>
            <a:off x="8338892" y="5156774"/>
            <a:ext cx="3706928" cy="438283"/>
          </a:xfrm>
          <a:prstGeom prst="borderCallout1">
            <a:avLst>
              <a:gd name="adj1" fmla="val 48871"/>
              <a:gd name="adj2" fmla="val -3702"/>
              <a:gd name="adj3" fmla="val 143080"/>
              <a:gd name="adj4" fmla="val -4377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guarde</a:t>
            </a:r>
            <a:r>
              <a:rPr lang="en-US" altLang="en-US" sz="1600" dirty="0">
                <a:solidFill>
                  <a:schemeClr val="tx1"/>
                </a:solidFill>
              </a:rPr>
              <a:t> el </a:t>
            </a:r>
            <a:r>
              <a:rPr lang="en-US" altLang="en-US" sz="1600" dirty="0" err="1">
                <a:solidFill>
                  <a:schemeClr val="tx1"/>
                </a:solidFill>
              </a:rPr>
              <a:t>estudiante</a:t>
            </a:r>
            <a:r>
              <a:rPr lang="en-US" altLang="en-US" sz="1600" dirty="0">
                <a:solidFill>
                  <a:schemeClr val="tx1"/>
                </a:solidFill>
              </a:rPr>
              <a:t> </a:t>
            </a:r>
            <a:r>
              <a:rPr lang="en-US" altLang="en-US" sz="1600" dirty="0" err="1">
                <a:solidFill>
                  <a:schemeClr val="tx1"/>
                </a:solidFill>
              </a:rPr>
              <a:t>satisfactoriamente</a:t>
            </a:r>
            <a:r>
              <a:rPr lang="en-US" altLang="en-US" sz="1600" dirty="0">
                <a:solidFill>
                  <a:schemeClr val="tx1"/>
                </a:solidFill>
              </a:rPr>
              <a:t>, </a:t>
            </a:r>
            <a:r>
              <a:rPr lang="en-US" altLang="en-US" sz="1600" dirty="0" err="1">
                <a:solidFill>
                  <a:schemeClr val="tx1"/>
                </a:solidFill>
              </a:rPr>
              <a:t>navegamos</a:t>
            </a:r>
            <a:r>
              <a:rPr lang="en-US" altLang="en-US" sz="1600" dirty="0">
                <a:solidFill>
                  <a:schemeClr val="tx1"/>
                </a:solidFill>
              </a:rPr>
              <a:t> al </a:t>
            </a:r>
            <a:r>
              <a:rPr lang="en-US" altLang="en-US" sz="1600" dirty="0" err="1">
                <a:solidFill>
                  <a:schemeClr val="tx1"/>
                </a:solidFill>
              </a:rPr>
              <a:t>listado</a:t>
            </a:r>
            <a:r>
              <a:rPr lang="en-US" altLang="en-US" sz="1600" dirty="0">
                <a:solidFill>
                  <a:schemeClr val="tx1"/>
                </a:solidFill>
              </a:rPr>
              <a:t>.</a:t>
            </a:r>
          </a:p>
        </p:txBody>
      </p:sp>
      <p:sp>
        <p:nvSpPr>
          <p:cNvPr id="24" name="Callout: Line 23">
            <a:extLst>
              <a:ext uri="{FF2B5EF4-FFF2-40B4-BE49-F238E27FC236}">
                <a16:creationId xmlns:a16="http://schemas.microsoft.com/office/drawing/2014/main" xmlns="" id="{69BC082B-20F1-4D14-BB19-D53B1426B7FF}"/>
              </a:ext>
            </a:extLst>
          </p:cNvPr>
          <p:cNvSpPr/>
          <p:nvPr/>
        </p:nvSpPr>
        <p:spPr>
          <a:xfrm>
            <a:off x="8030818" y="5937324"/>
            <a:ext cx="4015002" cy="670276"/>
          </a:xfrm>
          <a:prstGeom prst="borderCallout1">
            <a:avLst>
              <a:gd name="adj1" fmla="val 48871"/>
              <a:gd name="adj2" fmla="val -3702"/>
              <a:gd name="adj3" fmla="val 70162"/>
              <a:gd name="adj4" fmla="val -389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Funcion</a:t>
            </a:r>
            <a:r>
              <a:rPr lang="en-US" altLang="en-US" sz="1600" dirty="0">
                <a:solidFill>
                  <a:schemeClr val="tx1"/>
                </a:solidFill>
              </a:rPr>
              <a:t> que se utiliza para </a:t>
            </a:r>
            <a:r>
              <a:rPr lang="en-US" altLang="en-US" sz="1600" dirty="0" err="1">
                <a:solidFill>
                  <a:schemeClr val="tx1"/>
                </a:solidFill>
              </a:rPr>
              <a:t>regresar</a:t>
            </a:r>
            <a:r>
              <a:rPr lang="en-US" altLang="en-US" sz="1600" dirty="0">
                <a:solidFill>
                  <a:schemeClr val="tx1"/>
                </a:solidFill>
              </a:rPr>
              <a:t> a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estudiantes</a:t>
            </a:r>
            <a:r>
              <a:rPr lang="en-US" altLang="en-US" sz="1600" dirty="0">
                <a:solidFill>
                  <a:schemeClr val="tx1"/>
                </a:solidFill>
              </a:rPr>
              <a:t>.</a:t>
            </a:r>
          </a:p>
        </p:txBody>
      </p:sp>
    </p:spTree>
    <p:extLst>
      <p:ext uri="{BB962C8B-B14F-4D97-AF65-F5344CB8AC3E}">
        <p14:creationId xmlns:p14="http://schemas.microsoft.com/office/powerpoint/2010/main" val="1098233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CE15DEB-57D5-4C1A-AB1E-CBA85386B79A}"/>
              </a:ext>
            </a:extLst>
          </p:cNvPr>
          <p:cNvPicPr>
            <a:picLocks noChangeAspect="1"/>
          </p:cNvPicPr>
          <p:nvPr/>
        </p:nvPicPr>
        <p:blipFill>
          <a:blip r:embed="rId2"/>
          <a:stretch>
            <a:fillRect/>
          </a:stretch>
        </p:blipFill>
        <p:spPr>
          <a:xfrm>
            <a:off x="2358887" y="1086678"/>
            <a:ext cx="9492455" cy="4929809"/>
          </a:xfrm>
          <a:prstGeom prst="rect">
            <a:avLst/>
          </a:prstGeom>
        </p:spPr>
      </p:pic>
      <p:sp>
        <p:nvSpPr>
          <p:cNvPr id="5" name="Callout: Line 4">
            <a:extLst>
              <a:ext uri="{FF2B5EF4-FFF2-40B4-BE49-F238E27FC236}">
                <a16:creationId xmlns:a16="http://schemas.microsoft.com/office/drawing/2014/main" xmlns="" id="{C0944CAF-8D85-40E3-B139-00BE2D4535F3}"/>
              </a:ext>
            </a:extLst>
          </p:cNvPr>
          <p:cNvSpPr/>
          <p:nvPr/>
        </p:nvSpPr>
        <p:spPr>
          <a:xfrm>
            <a:off x="576647" y="270128"/>
            <a:ext cx="3955596" cy="681136"/>
          </a:xfrm>
          <a:prstGeom prst="borderCallout1">
            <a:avLst>
              <a:gd name="adj1" fmla="val 105506"/>
              <a:gd name="adj2" fmla="val 46981"/>
              <a:gd name="adj3" fmla="val 148035"/>
              <a:gd name="adj4" fmla="val 5790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editar-estudiante.component.html</a:t>
            </a:r>
          </a:p>
        </p:txBody>
      </p:sp>
      <p:sp>
        <p:nvSpPr>
          <p:cNvPr id="6" name="Callout: Line 5">
            <a:extLst>
              <a:ext uri="{FF2B5EF4-FFF2-40B4-BE49-F238E27FC236}">
                <a16:creationId xmlns:a16="http://schemas.microsoft.com/office/drawing/2014/main" xmlns="" id="{D83760FE-5EBD-4725-B753-75DFBF29AA6F}"/>
              </a:ext>
            </a:extLst>
          </p:cNvPr>
          <p:cNvSpPr/>
          <p:nvPr/>
        </p:nvSpPr>
        <p:spPr>
          <a:xfrm>
            <a:off x="149291" y="1641271"/>
            <a:ext cx="2649892" cy="681136"/>
          </a:xfrm>
          <a:prstGeom prst="borderCallout1">
            <a:avLst>
              <a:gd name="adj1" fmla="val 47714"/>
              <a:gd name="adj2" fmla="val 101694"/>
              <a:gd name="adj3" fmla="val 48531"/>
              <a:gd name="adj4" fmla="val 10877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Creamos</a:t>
            </a:r>
            <a:r>
              <a:rPr lang="en-US" altLang="en-US" sz="1600" dirty="0">
                <a:solidFill>
                  <a:schemeClr val="tx1"/>
                </a:solidFill>
              </a:rPr>
              <a:t> un </a:t>
            </a:r>
            <a:r>
              <a:rPr lang="en-US" altLang="en-US" sz="1600" dirty="0" err="1">
                <a:solidFill>
                  <a:schemeClr val="tx1"/>
                </a:solidFill>
              </a:rPr>
              <a:t>formulario</a:t>
            </a:r>
            <a:r>
              <a:rPr lang="en-US" altLang="en-US" sz="1600" dirty="0">
                <a:solidFill>
                  <a:schemeClr val="tx1"/>
                </a:solidFill>
              </a:rPr>
              <a:t> para el </a:t>
            </a:r>
            <a:r>
              <a:rPr lang="en-US" altLang="en-US" sz="1600" dirty="0" err="1">
                <a:solidFill>
                  <a:schemeClr val="tx1"/>
                </a:solidFill>
              </a:rPr>
              <a:t>ingreso</a:t>
            </a:r>
            <a:r>
              <a:rPr lang="en-US" altLang="en-US" sz="1600" dirty="0">
                <a:solidFill>
                  <a:schemeClr val="tx1"/>
                </a:solidFill>
              </a:rPr>
              <a:t> de </a:t>
            </a:r>
            <a:r>
              <a:rPr lang="en-US" altLang="en-US" sz="1600" dirty="0" err="1">
                <a:solidFill>
                  <a:schemeClr val="tx1"/>
                </a:solidFill>
              </a:rPr>
              <a:t>valores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los </a:t>
            </a:r>
            <a:r>
              <a:rPr lang="en-US" altLang="en-US" sz="1600" dirty="0" err="1">
                <a:solidFill>
                  <a:schemeClr val="tx1"/>
                </a:solidFill>
              </a:rPr>
              <a:t>campos</a:t>
            </a:r>
            <a:r>
              <a:rPr lang="en-US" altLang="en-US" sz="1600" dirty="0">
                <a:solidFill>
                  <a:schemeClr val="tx1"/>
                </a:solidFill>
              </a:rPr>
              <a:t> del </a:t>
            </a:r>
            <a:r>
              <a:rPr lang="en-US" altLang="en-US" sz="1600" dirty="0" err="1">
                <a:solidFill>
                  <a:schemeClr val="tx1"/>
                </a:solidFill>
              </a:rPr>
              <a:t>estudiante</a:t>
            </a:r>
            <a:endParaRPr lang="en-US" altLang="en-US" sz="1600" dirty="0">
              <a:solidFill>
                <a:schemeClr val="tx1"/>
              </a:solidFill>
            </a:endParaRPr>
          </a:p>
        </p:txBody>
      </p:sp>
      <p:sp>
        <p:nvSpPr>
          <p:cNvPr id="7" name="Callout: Line 6">
            <a:extLst>
              <a:ext uri="{FF2B5EF4-FFF2-40B4-BE49-F238E27FC236}">
                <a16:creationId xmlns:a16="http://schemas.microsoft.com/office/drawing/2014/main" xmlns="" id="{C6E8C544-55CE-426C-B40C-0D71BE845FA3}"/>
              </a:ext>
            </a:extLst>
          </p:cNvPr>
          <p:cNvSpPr/>
          <p:nvPr/>
        </p:nvSpPr>
        <p:spPr>
          <a:xfrm>
            <a:off x="7789805" y="712640"/>
            <a:ext cx="3184846" cy="1192764"/>
          </a:xfrm>
          <a:prstGeom prst="borderCallout1">
            <a:avLst>
              <a:gd name="adj1" fmla="val 106618"/>
              <a:gd name="adj2" fmla="val 45708"/>
              <a:gd name="adj3" fmla="val 197846"/>
              <a:gd name="adj4" fmla="val 35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Realizando</a:t>
            </a:r>
            <a:r>
              <a:rPr lang="en-US" altLang="en-US" sz="1600" dirty="0">
                <a:solidFill>
                  <a:schemeClr val="tx1"/>
                </a:solidFill>
              </a:rPr>
              <a:t> el binding de la </a:t>
            </a:r>
            <a:r>
              <a:rPr lang="en-US" altLang="en-US" sz="1600" dirty="0" err="1">
                <a:solidFill>
                  <a:schemeClr val="tx1"/>
                </a:solidFill>
              </a:rPr>
              <a:t>propiedad</a:t>
            </a:r>
            <a:r>
              <a:rPr lang="en-US" altLang="en-US" sz="1600" dirty="0">
                <a:solidFill>
                  <a:schemeClr val="tx1"/>
                </a:solidFill>
              </a:rPr>
              <a:t> “</a:t>
            </a:r>
            <a:r>
              <a:rPr lang="en-US" altLang="en-US" sz="1600" dirty="0" err="1">
                <a:solidFill>
                  <a:schemeClr val="tx1"/>
                </a:solidFill>
              </a:rPr>
              <a:t>nombre</a:t>
            </a:r>
            <a:r>
              <a:rPr lang="en-US" altLang="en-US" sz="1600" dirty="0">
                <a:solidFill>
                  <a:schemeClr val="tx1"/>
                </a:solidFill>
              </a:rPr>
              <a:t>”, </a:t>
            </a:r>
            <a:r>
              <a:rPr lang="en-US" altLang="en-US" sz="1600" dirty="0" err="1">
                <a:solidFill>
                  <a:schemeClr val="tx1"/>
                </a:solidFill>
              </a:rPr>
              <a:t>esto</a:t>
            </a:r>
            <a:r>
              <a:rPr lang="en-US" altLang="en-US" sz="1600" dirty="0">
                <a:solidFill>
                  <a:schemeClr val="tx1"/>
                </a:solidFill>
              </a:rPr>
              <a:t> permite </a:t>
            </a:r>
            <a:r>
              <a:rPr lang="en-US" altLang="en-US" sz="1600" dirty="0" err="1">
                <a:solidFill>
                  <a:schemeClr val="tx1"/>
                </a:solidFill>
              </a:rPr>
              <a:t>asignar</a:t>
            </a:r>
            <a:r>
              <a:rPr lang="en-US" altLang="en-US" sz="1600" dirty="0">
                <a:solidFill>
                  <a:schemeClr val="tx1"/>
                </a:solidFill>
              </a:rPr>
              <a:t> el valor a la </a:t>
            </a:r>
            <a:r>
              <a:rPr lang="en-US" altLang="en-US" sz="1600" dirty="0" err="1">
                <a:solidFill>
                  <a:schemeClr val="tx1"/>
                </a:solidFill>
              </a:rPr>
              <a:t>propiedad</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ingresa</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endParaRPr lang="en-US" altLang="en-US" sz="1600" dirty="0">
              <a:solidFill>
                <a:schemeClr val="tx1"/>
              </a:solidFill>
            </a:endParaRPr>
          </a:p>
        </p:txBody>
      </p:sp>
      <p:sp>
        <p:nvSpPr>
          <p:cNvPr id="8" name="Callout: Line 7">
            <a:extLst>
              <a:ext uri="{FF2B5EF4-FFF2-40B4-BE49-F238E27FC236}">
                <a16:creationId xmlns:a16="http://schemas.microsoft.com/office/drawing/2014/main" xmlns="" id="{DA5477BE-A7D3-4811-96E9-8926C678340E}"/>
              </a:ext>
            </a:extLst>
          </p:cNvPr>
          <p:cNvSpPr/>
          <p:nvPr/>
        </p:nvSpPr>
        <p:spPr>
          <a:xfrm>
            <a:off x="178770" y="5695001"/>
            <a:ext cx="2649892" cy="959499"/>
          </a:xfrm>
          <a:prstGeom prst="borderCallout1">
            <a:avLst>
              <a:gd name="adj1" fmla="val 47714"/>
              <a:gd name="adj2" fmla="val 101694"/>
              <a:gd name="adj3" fmla="val -26051"/>
              <a:gd name="adj4" fmla="val 117275"/>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Enlazamos</a:t>
            </a:r>
            <a:r>
              <a:rPr lang="en-US" altLang="en-US" sz="1600" dirty="0">
                <a:solidFill>
                  <a:schemeClr val="tx1"/>
                </a:solidFill>
              </a:rPr>
              <a:t> </a:t>
            </a:r>
            <a:r>
              <a:rPr lang="en-US" altLang="en-US" sz="1600" dirty="0" err="1">
                <a:solidFill>
                  <a:schemeClr val="tx1"/>
                </a:solidFill>
              </a:rPr>
              <a:t>cada</a:t>
            </a:r>
            <a:r>
              <a:rPr lang="en-US" altLang="en-US" sz="1600" dirty="0">
                <a:solidFill>
                  <a:schemeClr val="tx1"/>
                </a:solidFill>
              </a:rPr>
              <a:t> </a:t>
            </a:r>
            <a:r>
              <a:rPr lang="en-US" altLang="en-US" sz="1600" dirty="0" err="1">
                <a:solidFill>
                  <a:schemeClr val="tx1"/>
                </a:solidFill>
              </a:rPr>
              <a:t>uno</a:t>
            </a:r>
            <a:r>
              <a:rPr lang="en-US" altLang="en-US" sz="1600" dirty="0">
                <a:solidFill>
                  <a:schemeClr val="tx1"/>
                </a:solidFill>
              </a:rPr>
              <a:t> de los </a:t>
            </a:r>
            <a:r>
              <a:rPr lang="en-US" altLang="en-US" sz="1600" dirty="0" err="1">
                <a:solidFill>
                  <a:schemeClr val="tx1"/>
                </a:solidFill>
              </a:rPr>
              <a:t>botones</a:t>
            </a:r>
            <a:r>
              <a:rPr lang="en-US" altLang="en-US" sz="1600" dirty="0">
                <a:solidFill>
                  <a:schemeClr val="tx1"/>
                </a:solidFill>
              </a:rPr>
              <a:t> a las Funciones que se </a:t>
            </a:r>
            <a:r>
              <a:rPr lang="en-US" altLang="en-US" sz="1600" dirty="0" err="1">
                <a:solidFill>
                  <a:schemeClr val="tx1"/>
                </a:solidFill>
              </a:rPr>
              <a:t>definimos</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el componente</a:t>
            </a:r>
          </a:p>
        </p:txBody>
      </p:sp>
      <p:sp>
        <p:nvSpPr>
          <p:cNvPr id="9" name="Callout: Line 8">
            <a:extLst>
              <a:ext uri="{FF2B5EF4-FFF2-40B4-BE49-F238E27FC236}">
                <a16:creationId xmlns:a16="http://schemas.microsoft.com/office/drawing/2014/main" xmlns="" id="{9A9CED52-CD5C-466D-B671-C3E3AE79A276}"/>
              </a:ext>
            </a:extLst>
          </p:cNvPr>
          <p:cNvSpPr/>
          <p:nvPr/>
        </p:nvSpPr>
        <p:spPr>
          <a:xfrm>
            <a:off x="125761" y="3661805"/>
            <a:ext cx="2649892" cy="681136"/>
          </a:xfrm>
          <a:prstGeom prst="borderCallout1">
            <a:avLst>
              <a:gd name="adj1" fmla="val 47714"/>
              <a:gd name="adj2" fmla="val 101694"/>
              <a:gd name="adj3" fmla="val 120536"/>
              <a:gd name="adj4" fmla="val 12739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Creando</a:t>
            </a:r>
            <a:r>
              <a:rPr lang="en-US" altLang="en-US" sz="1600" dirty="0">
                <a:solidFill>
                  <a:schemeClr val="tx1"/>
                </a:solidFill>
              </a:rPr>
              <a:t> las </a:t>
            </a:r>
            <a:r>
              <a:rPr lang="en-US" altLang="en-US" sz="1600" dirty="0" err="1">
                <a:solidFill>
                  <a:schemeClr val="tx1"/>
                </a:solidFill>
              </a:rPr>
              <a:t>opciones</a:t>
            </a:r>
            <a:r>
              <a:rPr lang="en-US" altLang="en-US" sz="1600" dirty="0">
                <a:solidFill>
                  <a:schemeClr val="tx1"/>
                </a:solidFill>
              </a:rPr>
              <a:t> del select a </a:t>
            </a:r>
            <a:r>
              <a:rPr lang="en-US" altLang="en-US" sz="1600" dirty="0" err="1">
                <a:solidFill>
                  <a:schemeClr val="tx1"/>
                </a:solidFill>
              </a:rPr>
              <a:t>partir</a:t>
            </a:r>
            <a:r>
              <a:rPr lang="en-US" altLang="en-US" sz="1600" dirty="0">
                <a:solidFill>
                  <a:schemeClr val="tx1"/>
                </a:solidFill>
              </a:rPr>
              <a:t> de los </a:t>
            </a:r>
            <a:r>
              <a:rPr lang="en-US" altLang="en-US" sz="1600" dirty="0" err="1">
                <a:solidFill>
                  <a:schemeClr val="tx1"/>
                </a:solidFill>
              </a:rPr>
              <a:t>cursos</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79DF1B60-60D6-485B-9CAE-C51DEE4E5D6B}"/>
              </a:ext>
            </a:extLst>
          </p:cNvPr>
          <p:cNvSpPr/>
          <p:nvPr/>
        </p:nvSpPr>
        <p:spPr>
          <a:xfrm>
            <a:off x="8563885" y="3312365"/>
            <a:ext cx="3184846" cy="565176"/>
          </a:xfrm>
          <a:prstGeom prst="borderCallout1">
            <a:avLst>
              <a:gd name="adj1" fmla="val 53816"/>
              <a:gd name="adj2" fmla="val -2141"/>
              <a:gd name="adj3" fmla="val 193637"/>
              <a:gd name="adj4" fmla="val -3743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Indicando</a:t>
            </a:r>
            <a:r>
              <a:rPr lang="en-US" altLang="en-US" sz="1600" dirty="0">
                <a:solidFill>
                  <a:schemeClr val="tx1"/>
                </a:solidFill>
              </a:rPr>
              <a:t> el valor que </a:t>
            </a:r>
            <a:r>
              <a:rPr lang="en-US" altLang="en-US" sz="1600" dirty="0" err="1">
                <a:solidFill>
                  <a:schemeClr val="tx1"/>
                </a:solidFill>
              </a:rPr>
              <a:t>asignara</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seleccione</a:t>
            </a:r>
            <a:r>
              <a:rPr lang="en-US" altLang="en-US" sz="1600" dirty="0">
                <a:solidFill>
                  <a:schemeClr val="tx1"/>
                </a:solidFill>
              </a:rPr>
              <a:t> una </a:t>
            </a:r>
            <a:r>
              <a:rPr lang="en-US" altLang="en-US" sz="1600" dirty="0" err="1">
                <a:solidFill>
                  <a:schemeClr val="tx1"/>
                </a:solidFill>
              </a:rPr>
              <a:t>opcion</a:t>
            </a:r>
            <a:endParaRPr lang="en-US" altLang="en-US" sz="1600" dirty="0">
              <a:solidFill>
                <a:schemeClr val="tx1"/>
              </a:solidFill>
            </a:endParaRPr>
          </a:p>
        </p:txBody>
      </p:sp>
      <p:sp>
        <p:nvSpPr>
          <p:cNvPr id="11" name="Callout: Line 10">
            <a:extLst>
              <a:ext uri="{FF2B5EF4-FFF2-40B4-BE49-F238E27FC236}">
                <a16:creationId xmlns:a16="http://schemas.microsoft.com/office/drawing/2014/main" xmlns="" id="{387FD26E-1CD9-4210-8BC8-D2EAF4A9871B}"/>
              </a:ext>
            </a:extLst>
          </p:cNvPr>
          <p:cNvSpPr/>
          <p:nvPr/>
        </p:nvSpPr>
        <p:spPr>
          <a:xfrm>
            <a:off x="9201450" y="5834183"/>
            <a:ext cx="2649892" cy="681136"/>
          </a:xfrm>
          <a:prstGeom prst="borderCallout1">
            <a:avLst>
              <a:gd name="adj1" fmla="val 53816"/>
              <a:gd name="adj2" fmla="val -2141"/>
              <a:gd name="adj3" fmla="val -183349"/>
              <a:gd name="adj4" fmla="val -1850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Indicando</a:t>
            </a:r>
            <a:r>
              <a:rPr lang="en-US" altLang="en-US" sz="1600" dirty="0">
                <a:solidFill>
                  <a:schemeClr val="tx1"/>
                </a:solidFill>
              </a:rPr>
              <a:t> el valor que se </a:t>
            </a:r>
            <a:r>
              <a:rPr lang="en-US" altLang="en-US" sz="1600" dirty="0" err="1">
                <a:solidFill>
                  <a:schemeClr val="tx1"/>
                </a:solidFill>
              </a:rPr>
              <a:t>va</a:t>
            </a:r>
            <a:r>
              <a:rPr lang="en-US" altLang="en-US" sz="1600" dirty="0">
                <a:solidFill>
                  <a:schemeClr val="tx1"/>
                </a:solidFill>
              </a:rPr>
              <a:t> a </a:t>
            </a:r>
            <a:r>
              <a:rPr lang="en-US" altLang="en-US" sz="1600" dirty="0" err="1">
                <a:solidFill>
                  <a:schemeClr val="tx1"/>
                </a:solidFill>
              </a:rPr>
              <a:t>mostrar</a:t>
            </a:r>
            <a:r>
              <a:rPr lang="en-US" altLang="en-US" sz="1600" dirty="0">
                <a:solidFill>
                  <a:schemeClr val="tx1"/>
                </a:solidFill>
              </a:rPr>
              <a:t> </a:t>
            </a:r>
            <a:r>
              <a:rPr lang="en-US" altLang="en-US" sz="1600" dirty="0" err="1">
                <a:solidFill>
                  <a:schemeClr val="tx1"/>
                </a:solidFill>
              </a:rPr>
              <a:t>en</a:t>
            </a:r>
            <a:r>
              <a:rPr lang="en-US" altLang="en-US" sz="1600" dirty="0">
                <a:solidFill>
                  <a:schemeClr val="tx1"/>
                </a:solidFill>
              </a:rPr>
              <a:t> </a:t>
            </a:r>
            <a:r>
              <a:rPr lang="en-US" altLang="en-US" sz="1600" dirty="0" err="1">
                <a:solidFill>
                  <a:schemeClr val="tx1"/>
                </a:solidFill>
              </a:rPr>
              <a:t>pantalla</a:t>
            </a:r>
            <a:endParaRPr lang="en-US" altLang="en-US" sz="1600" dirty="0">
              <a:solidFill>
                <a:schemeClr val="tx1"/>
              </a:solidFill>
            </a:endParaRPr>
          </a:p>
        </p:txBody>
      </p:sp>
    </p:spTree>
    <p:extLst>
      <p:ext uri="{BB962C8B-B14F-4D97-AF65-F5344CB8AC3E}">
        <p14:creationId xmlns:p14="http://schemas.microsoft.com/office/powerpoint/2010/main" val="29912626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5C5CB4-B793-4FF2-A92C-3E37CF76095A}"/>
              </a:ext>
            </a:extLst>
          </p:cNvPr>
          <p:cNvSpPr>
            <a:spLocks noGrp="1"/>
          </p:cNvSpPr>
          <p:nvPr>
            <p:ph type="title"/>
          </p:nvPr>
        </p:nvSpPr>
        <p:spPr>
          <a:xfrm>
            <a:off x="838200" y="221001"/>
            <a:ext cx="10515600" cy="713340"/>
          </a:xfrm>
        </p:spPr>
        <p:txBody>
          <a:bodyPr/>
          <a:lstStyle/>
          <a:p>
            <a:r>
              <a:rPr lang="en-US" dirty="0" err="1"/>
              <a:t>Creando</a:t>
            </a:r>
            <a:r>
              <a:rPr lang="en-US" dirty="0"/>
              <a:t> Barra de </a:t>
            </a:r>
            <a:r>
              <a:rPr lang="en-US" dirty="0" err="1"/>
              <a:t>Navegacion</a:t>
            </a:r>
            <a:endParaRPr lang="en-US" dirty="0"/>
          </a:p>
        </p:txBody>
      </p:sp>
      <p:pic>
        <p:nvPicPr>
          <p:cNvPr id="3" name="Picture 2">
            <a:extLst>
              <a:ext uri="{FF2B5EF4-FFF2-40B4-BE49-F238E27FC236}">
                <a16:creationId xmlns:a16="http://schemas.microsoft.com/office/drawing/2014/main" xmlns="" id="{AEAAF758-CAD3-4255-818E-BC170B9EECB2}"/>
              </a:ext>
            </a:extLst>
          </p:cNvPr>
          <p:cNvPicPr>
            <a:picLocks noChangeAspect="1"/>
          </p:cNvPicPr>
          <p:nvPr/>
        </p:nvPicPr>
        <p:blipFill>
          <a:blip r:embed="rId2"/>
          <a:stretch>
            <a:fillRect/>
          </a:stretch>
        </p:blipFill>
        <p:spPr>
          <a:xfrm>
            <a:off x="2373504" y="1881809"/>
            <a:ext cx="9688256" cy="4755191"/>
          </a:xfrm>
          <a:prstGeom prst="rect">
            <a:avLst/>
          </a:prstGeom>
        </p:spPr>
      </p:pic>
      <p:sp>
        <p:nvSpPr>
          <p:cNvPr id="4" name="Callout: Line 3">
            <a:extLst>
              <a:ext uri="{FF2B5EF4-FFF2-40B4-BE49-F238E27FC236}">
                <a16:creationId xmlns:a16="http://schemas.microsoft.com/office/drawing/2014/main" xmlns="" id="{8B030F13-2AB7-4929-94CB-176E481D9CFF}"/>
              </a:ext>
            </a:extLst>
          </p:cNvPr>
          <p:cNvSpPr/>
          <p:nvPr/>
        </p:nvSpPr>
        <p:spPr>
          <a:xfrm>
            <a:off x="255105" y="1336388"/>
            <a:ext cx="3447847" cy="440439"/>
          </a:xfrm>
          <a:prstGeom prst="borderCallout1">
            <a:avLst>
              <a:gd name="adj1" fmla="val 105506"/>
              <a:gd name="adj2" fmla="val 46981"/>
              <a:gd name="adj3" fmla="val 169097"/>
              <a:gd name="adj4" fmla="val 640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navegacion.component.html</a:t>
            </a:r>
          </a:p>
        </p:txBody>
      </p:sp>
      <p:sp>
        <p:nvSpPr>
          <p:cNvPr id="5" name="Callout: Line 4">
            <a:extLst>
              <a:ext uri="{FF2B5EF4-FFF2-40B4-BE49-F238E27FC236}">
                <a16:creationId xmlns:a16="http://schemas.microsoft.com/office/drawing/2014/main" xmlns="" id="{302E26D9-5FAA-47DD-A695-6136120D46E5}"/>
              </a:ext>
            </a:extLst>
          </p:cNvPr>
          <p:cNvSpPr/>
          <p:nvPr/>
        </p:nvSpPr>
        <p:spPr>
          <a:xfrm>
            <a:off x="8653670" y="3423410"/>
            <a:ext cx="3408090" cy="724520"/>
          </a:xfrm>
          <a:prstGeom prst="borderCallout1">
            <a:avLst>
              <a:gd name="adj1" fmla="val 52462"/>
              <a:gd name="adj2" fmla="val -1625"/>
              <a:gd name="adj3" fmla="val 157583"/>
              <a:gd name="adj4" fmla="val -36016"/>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Creando</a:t>
            </a:r>
            <a:r>
              <a:rPr lang="en-US" altLang="en-US" sz="1600" dirty="0">
                <a:solidFill>
                  <a:schemeClr val="tx1"/>
                </a:solidFill>
              </a:rPr>
              <a:t> </a:t>
            </a:r>
            <a:r>
              <a:rPr lang="en-US" altLang="en-US" sz="1600" dirty="0" err="1">
                <a:solidFill>
                  <a:schemeClr val="tx1"/>
                </a:solidFill>
              </a:rPr>
              <a:t>opcion</a:t>
            </a:r>
            <a:r>
              <a:rPr lang="en-US" altLang="en-US" sz="1600" dirty="0">
                <a:solidFill>
                  <a:schemeClr val="tx1"/>
                </a:solidFill>
              </a:rPr>
              <a:t> de </a:t>
            </a:r>
            <a:r>
              <a:rPr lang="en-US" altLang="en-US" sz="1600" dirty="0" err="1">
                <a:solidFill>
                  <a:schemeClr val="tx1"/>
                </a:solidFill>
              </a:rPr>
              <a:t>navegacion</a:t>
            </a:r>
            <a:r>
              <a:rPr lang="en-US" altLang="en-US" sz="1600" dirty="0">
                <a:solidFill>
                  <a:schemeClr val="tx1"/>
                </a:solidFill>
              </a:rPr>
              <a:t> y la </a:t>
            </a:r>
            <a:r>
              <a:rPr lang="en-US" altLang="en-US" sz="1600" dirty="0" err="1">
                <a:solidFill>
                  <a:schemeClr val="tx1"/>
                </a:solidFill>
              </a:rPr>
              <a:t>enlazamos</a:t>
            </a:r>
            <a:r>
              <a:rPr lang="en-US" altLang="en-US" sz="1600" dirty="0">
                <a:solidFill>
                  <a:schemeClr val="tx1"/>
                </a:solidFill>
              </a:rPr>
              <a:t> al path del componente </a:t>
            </a:r>
            <a:r>
              <a:rPr lang="en-US" altLang="en-US" sz="1600" dirty="0" err="1">
                <a:solidFill>
                  <a:schemeClr val="tx1"/>
                </a:solidFill>
              </a:rPr>
              <a:t>estudiantes</a:t>
            </a:r>
            <a:r>
              <a:rPr lang="en-US" altLang="en-US" sz="1600" dirty="0">
                <a:solidFill>
                  <a:schemeClr val="tx1"/>
                </a:solidFill>
              </a:rPr>
              <a:t>.</a:t>
            </a:r>
            <a:endParaRPr lang="en-US" altLang="en-US" sz="1600" b="1" dirty="0">
              <a:solidFill>
                <a:schemeClr val="tx1"/>
              </a:solidFill>
            </a:endParaRPr>
          </a:p>
        </p:txBody>
      </p:sp>
    </p:spTree>
    <p:extLst>
      <p:ext uri="{BB962C8B-B14F-4D97-AF65-F5344CB8AC3E}">
        <p14:creationId xmlns:p14="http://schemas.microsoft.com/office/powerpoint/2010/main" val="1196426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F452630-96BC-42F9-8074-06B744F1DF51}"/>
              </a:ext>
            </a:extLst>
          </p:cNvPr>
          <p:cNvPicPr>
            <a:picLocks noChangeAspect="1"/>
          </p:cNvPicPr>
          <p:nvPr/>
        </p:nvPicPr>
        <p:blipFill>
          <a:blip r:embed="rId2"/>
          <a:stretch>
            <a:fillRect/>
          </a:stretch>
        </p:blipFill>
        <p:spPr>
          <a:xfrm>
            <a:off x="265363" y="719464"/>
            <a:ext cx="5511820" cy="1571065"/>
          </a:xfrm>
          <a:prstGeom prst="rect">
            <a:avLst/>
          </a:prstGeom>
        </p:spPr>
      </p:pic>
      <p:sp>
        <p:nvSpPr>
          <p:cNvPr id="4" name="Callout: Line 3">
            <a:extLst>
              <a:ext uri="{FF2B5EF4-FFF2-40B4-BE49-F238E27FC236}">
                <a16:creationId xmlns:a16="http://schemas.microsoft.com/office/drawing/2014/main" xmlns="" id="{1C020963-FFD9-4053-A375-6EF53AA2E00F}"/>
              </a:ext>
            </a:extLst>
          </p:cNvPr>
          <p:cNvSpPr/>
          <p:nvPr/>
        </p:nvSpPr>
        <p:spPr>
          <a:xfrm>
            <a:off x="1535889" y="117969"/>
            <a:ext cx="3447847" cy="440439"/>
          </a:xfrm>
          <a:prstGeom prst="borderCallout1">
            <a:avLst>
              <a:gd name="adj1" fmla="val 105506"/>
              <a:gd name="adj2" fmla="val 46981"/>
              <a:gd name="adj3" fmla="val 169097"/>
              <a:gd name="adj4" fmla="val 6405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app.component.html</a:t>
            </a:r>
          </a:p>
        </p:txBody>
      </p:sp>
      <p:sp>
        <p:nvSpPr>
          <p:cNvPr id="5" name="Callout: Line 4">
            <a:extLst>
              <a:ext uri="{FF2B5EF4-FFF2-40B4-BE49-F238E27FC236}">
                <a16:creationId xmlns:a16="http://schemas.microsoft.com/office/drawing/2014/main" xmlns="" id="{255B6C96-1F5A-40D2-BB0D-EBEF27149E4A}"/>
              </a:ext>
            </a:extLst>
          </p:cNvPr>
          <p:cNvSpPr/>
          <p:nvPr/>
        </p:nvSpPr>
        <p:spPr>
          <a:xfrm>
            <a:off x="5504915" y="1064557"/>
            <a:ext cx="3447847" cy="440439"/>
          </a:xfrm>
          <a:prstGeom prst="borderCallout1">
            <a:avLst>
              <a:gd name="adj1" fmla="val 60373"/>
              <a:gd name="adj2" fmla="val -1448"/>
              <a:gd name="adj3" fmla="val 60778"/>
              <a:gd name="adj4" fmla="val -2857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Agregarmos</a:t>
            </a:r>
            <a:r>
              <a:rPr lang="en-US" altLang="en-US" sz="1600" dirty="0">
                <a:solidFill>
                  <a:schemeClr val="tx1"/>
                </a:solidFill>
              </a:rPr>
              <a:t> el selector de </a:t>
            </a:r>
            <a:r>
              <a:rPr lang="en-US" altLang="en-US" sz="1600" dirty="0" err="1">
                <a:solidFill>
                  <a:schemeClr val="tx1"/>
                </a:solidFill>
              </a:rPr>
              <a:t>navegacion</a:t>
            </a:r>
            <a:endParaRPr lang="en-US" altLang="en-US" sz="1600" b="1" dirty="0">
              <a:solidFill>
                <a:schemeClr val="tx1"/>
              </a:solidFill>
            </a:endParaRPr>
          </a:p>
        </p:txBody>
      </p:sp>
      <p:sp>
        <p:nvSpPr>
          <p:cNvPr id="6" name="Callout: Line 5">
            <a:extLst>
              <a:ext uri="{FF2B5EF4-FFF2-40B4-BE49-F238E27FC236}">
                <a16:creationId xmlns:a16="http://schemas.microsoft.com/office/drawing/2014/main" xmlns="" id="{6978E228-2584-48EF-BCCE-A28992068C7E}"/>
              </a:ext>
            </a:extLst>
          </p:cNvPr>
          <p:cNvSpPr/>
          <p:nvPr/>
        </p:nvSpPr>
        <p:spPr>
          <a:xfrm>
            <a:off x="5504915" y="1666052"/>
            <a:ext cx="2128337" cy="440439"/>
          </a:xfrm>
          <a:prstGeom prst="borderCallout1">
            <a:avLst>
              <a:gd name="adj1" fmla="val 60373"/>
              <a:gd name="adj2" fmla="val -1448"/>
              <a:gd name="adj3" fmla="val -17452"/>
              <a:gd name="adj4" fmla="val -12005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Aplicamos</a:t>
            </a:r>
            <a:r>
              <a:rPr lang="en-US" altLang="en-US" sz="1600" dirty="0">
                <a:solidFill>
                  <a:schemeClr val="tx1"/>
                </a:solidFill>
              </a:rPr>
              <a:t> un </a:t>
            </a:r>
            <a:r>
              <a:rPr lang="en-US" altLang="en-US" sz="1600" dirty="0" err="1">
                <a:solidFill>
                  <a:schemeClr val="tx1"/>
                </a:solidFill>
              </a:rPr>
              <a:t>margen</a:t>
            </a:r>
            <a:endParaRPr lang="en-US" altLang="en-US" sz="1600" dirty="0">
              <a:solidFill>
                <a:schemeClr val="tx1"/>
              </a:solidFill>
            </a:endParaRPr>
          </a:p>
        </p:txBody>
      </p:sp>
      <p:pic>
        <p:nvPicPr>
          <p:cNvPr id="7" name="Picture 6">
            <a:extLst>
              <a:ext uri="{FF2B5EF4-FFF2-40B4-BE49-F238E27FC236}">
                <a16:creationId xmlns:a16="http://schemas.microsoft.com/office/drawing/2014/main" xmlns="" id="{0E12ADA5-66FF-42BD-853D-FA539D61A5BE}"/>
              </a:ext>
            </a:extLst>
          </p:cNvPr>
          <p:cNvPicPr>
            <a:picLocks noChangeAspect="1"/>
          </p:cNvPicPr>
          <p:nvPr/>
        </p:nvPicPr>
        <p:blipFill>
          <a:blip r:embed="rId3"/>
          <a:stretch>
            <a:fillRect/>
          </a:stretch>
        </p:blipFill>
        <p:spPr>
          <a:xfrm>
            <a:off x="4253948" y="2398835"/>
            <a:ext cx="7768450" cy="2352675"/>
          </a:xfrm>
          <a:prstGeom prst="rect">
            <a:avLst/>
          </a:prstGeom>
        </p:spPr>
      </p:pic>
      <p:pic>
        <p:nvPicPr>
          <p:cNvPr id="8" name="Picture 7">
            <a:extLst>
              <a:ext uri="{FF2B5EF4-FFF2-40B4-BE49-F238E27FC236}">
                <a16:creationId xmlns:a16="http://schemas.microsoft.com/office/drawing/2014/main" xmlns="" id="{DDC7D413-4F15-4B85-9A13-3FC06A462F75}"/>
              </a:ext>
            </a:extLst>
          </p:cNvPr>
          <p:cNvPicPr>
            <a:picLocks noChangeAspect="1"/>
          </p:cNvPicPr>
          <p:nvPr/>
        </p:nvPicPr>
        <p:blipFill>
          <a:blip r:embed="rId4"/>
          <a:stretch>
            <a:fillRect/>
          </a:stretch>
        </p:blipFill>
        <p:spPr>
          <a:xfrm>
            <a:off x="265363" y="4516636"/>
            <a:ext cx="6057900" cy="2257425"/>
          </a:xfrm>
          <a:prstGeom prst="rect">
            <a:avLst/>
          </a:prstGeom>
        </p:spPr>
      </p:pic>
      <p:sp>
        <p:nvSpPr>
          <p:cNvPr id="9" name="Callout: Line 8">
            <a:extLst>
              <a:ext uri="{FF2B5EF4-FFF2-40B4-BE49-F238E27FC236}">
                <a16:creationId xmlns:a16="http://schemas.microsoft.com/office/drawing/2014/main" xmlns="" id="{0B864EE5-FF8E-4E8D-9A06-AB35D3E1D25F}"/>
              </a:ext>
            </a:extLst>
          </p:cNvPr>
          <p:cNvSpPr/>
          <p:nvPr/>
        </p:nvSpPr>
        <p:spPr>
          <a:xfrm>
            <a:off x="8559541" y="2104394"/>
            <a:ext cx="1922929" cy="440439"/>
          </a:xfrm>
          <a:prstGeom prst="borderCallout1">
            <a:avLst>
              <a:gd name="adj1" fmla="val 60373"/>
              <a:gd name="adj2" fmla="val -1448"/>
              <a:gd name="adj3" fmla="val 277416"/>
              <a:gd name="adj4" fmla="val -12130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Barra de </a:t>
            </a:r>
            <a:r>
              <a:rPr lang="en-US" altLang="en-US" sz="1600" dirty="0" err="1">
                <a:solidFill>
                  <a:schemeClr val="tx1"/>
                </a:solidFill>
              </a:rPr>
              <a:t>navegacion</a:t>
            </a:r>
            <a:endParaRPr lang="en-US" altLang="en-US" sz="1600" dirty="0">
              <a:solidFill>
                <a:schemeClr val="tx1"/>
              </a:solidFill>
            </a:endParaRPr>
          </a:p>
        </p:txBody>
      </p:sp>
      <p:sp>
        <p:nvSpPr>
          <p:cNvPr id="10" name="Callout: Line 9">
            <a:extLst>
              <a:ext uri="{FF2B5EF4-FFF2-40B4-BE49-F238E27FC236}">
                <a16:creationId xmlns:a16="http://schemas.microsoft.com/office/drawing/2014/main" xmlns="" id="{547FCDB3-54B9-41A1-A634-A2C9E133E39C}"/>
              </a:ext>
            </a:extLst>
          </p:cNvPr>
          <p:cNvSpPr/>
          <p:nvPr/>
        </p:nvSpPr>
        <p:spPr>
          <a:xfrm>
            <a:off x="7633252" y="4751511"/>
            <a:ext cx="2678596" cy="791056"/>
          </a:xfrm>
          <a:prstGeom prst="borderCallout1">
            <a:avLst>
              <a:gd name="adj1" fmla="val 60373"/>
              <a:gd name="adj2" fmla="val -1448"/>
              <a:gd name="adj3" fmla="val 98593"/>
              <a:gd name="adj4" fmla="val -5413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Barra de </a:t>
            </a:r>
            <a:r>
              <a:rPr lang="en-US" altLang="en-US" sz="1600" dirty="0" err="1">
                <a:solidFill>
                  <a:schemeClr val="tx1"/>
                </a:solidFill>
              </a:rPr>
              <a:t>navegacion</a:t>
            </a:r>
            <a:r>
              <a:rPr lang="en-US" altLang="en-US" sz="1600" dirty="0">
                <a:solidFill>
                  <a:schemeClr val="tx1"/>
                </a:solidFill>
              </a:rPr>
              <a:t> de tipo </a:t>
            </a:r>
            <a:r>
              <a:rPr lang="en-US" altLang="en-US" sz="1600" dirty="0" err="1">
                <a:solidFill>
                  <a:schemeClr val="tx1"/>
                </a:solidFill>
              </a:rPr>
              <a:t>hamburguesa</a:t>
            </a:r>
            <a:r>
              <a:rPr lang="en-US" altLang="en-US" sz="1600" dirty="0">
                <a:solidFill>
                  <a:schemeClr val="tx1"/>
                </a:solidFill>
              </a:rPr>
              <a:t> </a:t>
            </a:r>
            <a:r>
              <a:rPr lang="en-US" altLang="en-US" sz="1600" dirty="0" err="1">
                <a:solidFill>
                  <a:schemeClr val="tx1"/>
                </a:solidFill>
              </a:rPr>
              <a:t>cuando</a:t>
            </a:r>
            <a:r>
              <a:rPr lang="en-US" altLang="en-US" sz="1600" dirty="0">
                <a:solidFill>
                  <a:schemeClr val="tx1"/>
                </a:solidFill>
              </a:rPr>
              <a:t> la </a:t>
            </a:r>
            <a:r>
              <a:rPr lang="en-US" altLang="en-US" sz="1600" dirty="0" err="1">
                <a:solidFill>
                  <a:schemeClr val="tx1"/>
                </a:solidFill>
              </a:rPr>
              <a:t>pantalla</a:t>
            </a:r>
            <a:r>
              <a:rPr lang="en-US" altLang="en-US" sz="1600" dirty="0">
                <a:solidFill>
                  <a:schemeClr val="tx1"/>
                </a:solidFill>
              </a:rPr>
              <a:t> se </a:t>
            </a:r>
            <a:r>
              <a:rPr lang="en-US" altLang="en-US" sz="1600" dirty="0" err="1">
                <a:solidFill>
                  <a:schemeClr val="tx1"/>
                </a:solidFill>
              </a:rPr>
              <a:t>hace</a:t>
            </a:r>
            <a:r>
              <a:rPr lang="en-US" altLang="en-US" sz="1600" dirty="0">
                <a:solidFill>
                  <a:schemeClr val="tx1"/>
                </a:solidFill>
              </a:rPr>
              <a:t> mas </a:t>
            </a:r>
            <a:r>
              <a:rPr lang="en-US" altLang="en-US" sz="1600" dirty="0" err="1">
                <a:solidFill>
                  <a:schemeClr val="tx1"/>
                </a:solidFill>
              </a:rPr>
              <a:t>pequeña</a:t>
            </a:r>
            <a:endParaRPr lang="en-US" altLang="en-US" sz="1600" dirty="0">
              <a:solidFill>
                <a:schemeClr val="tx1"/>
              </a:solidFill>
            </a:endParaRPr>
          </a:p>
        </p:txBody>
      </p:sp>
    </p:spTree>
    <p:extLst>
      <p:ext uri="{BB962C8B-B14F-4D97-AF65-F5344CB8AC3E}">
        <p14:creationId xmlns:p14="http://schemas.microsoft.com/office/powerpoint/2010/main" val="1372359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7E4B2-2DD1-41AC-BDFD-A93414790263}"/>
              </a:ext>
            </a:extLst>
          </p:cNvPr>
          <p:cNvSpPr>
            <a:spLocks noGrp="1"/>
          </p:cNvSpPr>
          <p:nvPr>
            <p:ph type="title"/>
          </p:nvPr>
        </p:nvSpPr>
        <p:spPr>
          <a:xfrm>
            <a:off x="265043" y="166343"/>
            <a:ext cx="11661913" cy="1198632"/>
          </a:xfrm>
        </p:spPr>
        <p:txBody>
          <a:bodyPr>
            <a:normAutofit fontScale="90000"/>
          </a:bodyPr>
          <a:lstStyle/>
          <a:p>
            <a:r>
              <a:rPr lang="es-HN" dirty="0"/>
              <a:t>Modificando pagina de “inicio” y pagina “no se encuentra”</a:t>
            </a:r>
          </a:p>
        </p:txBody>
      </p:sp>
      <p:pic>
        <p:nvPicPr>
          <p:cNvPr id="3" name="Picture 2">
            <a:extLst>
              <a:ext uri="{FF2B5EF4-FFF2-40B4-BE49-F238E27FC236}">
                <a16:creationId xmlns:a16="http://schemas.microsoft.com/office/drawing/2014/main" xmlns="" id="{A0427DEA-6249-44CC-A58D-4CAA1C408439}"/>
              </a:ext>
            </a:extLst>
          </p:cNvPr>
          <p:cNvPicPr>
            <a:picLocks noChangeAspect="1"/>
          </p:cNvPicPr>
          <p:nvPr/>
        </p:nvPicPr>
        <p:blipFill>
          <a:blip r:embed="rId2"/>
          <a:stretch>
            <a:fillRect/>
          </a:stretch>
        </p:blipFill>
        <p:spPr>
          <a:xfrm>
            <a:off x="1510749" y="1732891"/>
            <a:ext cx="10416208" cy="4164325"/>
          </a:xfrm>
          <a:prstGeom prst="rect">
            <a:avLst/>
          </a:prstGeom>
        </p:spPr>
      </p:pic>
      <p:sp>
        <p:nvSpPr>
          <p:cNvPr id="4" name="Callout: Line 3">
            <a:extLst>
              <a:ext uri="{FF2B5EF4-FFF2-40B4-BE49-F238E27FC236}">
                <a16:creationId xmlns:a16="http://schemas.microsoft.com/office/drawing/2014/main" xmlns="" id="{D1C553B2-F23F-44BD-9CB6-EA4D316340C9}"/>
              </a:ext>
            </a:extLst>
          </p:cNvPr>
          <p:cNvSpPr/>
          <p:nvPr/>
        </p:nvSpPr>
        <p:spPr>
          <a:xfrm>
            <a:off x="6929523" y="1144755"/>
            <a:ext cx="3447847" cy="440439"/>
          </a:xfrm>
          <a:prstGeom prst="borderCallout1">
            <a:avLst>
              <a:gd name="adj1" fmla="val 105506"/>
              <a:gd name="adj2" fmla="val 46981"/>
              <a:gd name="adj3" fmla="val 181132"/>
              <a:gd name="adj4" fmla="val 1601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inicio.component.html</a:t>
            </a:r>
          </a:p>
        </p:txBody>
      </p:sp>
      <p:sp>
        <p:nvSpPr>
          <p:cNvPr id="5" name="Callout: Line 4">
            <a:extLst>
              <a:ext uri="{FF2B5EF4-FFF2-40B4-BE49-F238E27FC236}">
                <a16:creationId xmlns:a16="http://schemas.microsoft.com/office/drawing/2014/main" xmlns="" id="{8632BDF1-5F63-4E16-BEC7-A2442E373E13}"/>
              </a:ext>
            </a:extLst>
          </p:cNvPr>
          <p:cNvSpPr/>
          <p:nvPr/>
        </p:nvSpPr>
        <p:spPr>
          <a:xfrm>
            <a:off x="7181315" y="6044913"/>
            <a:ext cx="3447847" cy="440439"/>
          </a:xfrm>
          <a:prstGeom prst="borderCallout1">
            <a:avLst>
              <a:gd name="adj1" fmla="val -14848"/>
              <a:gd name="adj2" fmla="val 51209"/>
              <a:gd name="adj3" fmla="val -267188"/>
              <a:gd name="adj4" fmla="val -512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Boton</a:t>
            </a:r>
            <a:r>
              <a:rPr lang="en-US" altLang="en-US" sz="1600" dirty="0">
                <a:solidFill>
                  <a:schemeClr val="tx1"/>
                </a:solidFill>
              </a:rPr>
              <a:t> de </a:t>
            </a:r>
            <a:r>
              <a:rPr lang="en-US" altLang="en-US" sz="1600" dirty="0" err="1">
                <a:solidFill>
                  <a:schemeClr val="tx1"/>
                </a:solidFill>
              </a:rPr>
              <a:t>navegacion</a:t>
            </a:r>
            <a:r>
              <a:rPr lang="en-US" altLang="en-US" sz="1600" dirty="0">
                <a:solidFill>
                  <a:schemeClr val="tx1"/>
                </a:solidFill>
              </a:rPr>
              <a:t> al </a:t>
            </a:r>
            <a:r>
              <a:rPr lang="en-US" altLang="en-US" sz="1600" dirty="0" err="1">
                <a:solidFill>
                  <a:schemeClr val="tx1"/>
                </a:solidFill>
              </a:rPr>
              <a:t>listado</a:t>
            </a:r>
            <a:r>
              <a:rPr lang="en-US" altLang="en-US" sz="1600" dirty="0">
                <a:solidFill>
                  <a:schemeClr val="tx1"/>
                </a:solidFill>
              </a:rPr>
              <a:t> de </a:t>
            </a:r>
            <a:r>
              <a:rPr lang="en-US" altLang="en-US" sz="1600" dirty="0" err="1">
                <a:solidFill>
                  <a:schemeClr val="tx1"/>
                </a:solidFill>
              </a:rPr>
              <a:t>estudiantes</a:t>
            </a:r>
            <a:endParaRPr lang="en-US" altLang="en-US" sz="1600" b="1" dirty="0">
              <a:solidFill>
                <a:schemeClr val="tx1"/>
              </a:solidFill>
            </a:endParaRPr>
          </a:p>
        </p:txBody>
      </p:sp>
    </p:spTree>
    <p:extLst>
      <p:ext uri="{BB962C8B-B14F-4D97-AF65-F5344CB8AC3E}">
        <p14:creationId xmlns:p14="http://schemas.microsoft.com/office/powerpoint/2010/main" val="755633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2AB7F4C-F8F3-484B-A53C-EA86477A1F25}"/>
              </a:ext>
            </a:extLst>
          </p:cNvPr>
          <p:cNvPicPr>
            <a:picLocks noChangeAspect="1"/>
          </p:cNvPicPr>
          <p:nvPr/>
        </p:nvPicPr>
        <p:blipFill>
          <a:blip r:embed="rId2"/>
          <a:stretch>
            <a:fillRect/>
          </a:stretch>
        </p:blipFill>
        <p:spPr>
          <a:xfrm>
            <a:off x="1538287" y="1158201"/>
            <a:ext cx="10481435" cy="4541597"/>
          </a:xfrm>
          <a:prstGeom prst="rect">
            <a:avLst/>
          </a:prstGeom>
        </p:spPr>
      </p:pic>
      <p:sp>
        <p:nvSpPr>
          <p:cNvPr id="4" name="Callout: Line 3">
            <a:extLst>
              <a:ext uri="{FF2B5EF4-FFF2-40B4-BE49-F238E27FC236}">
                <a16:creationId xmlns:a16="http://schemas.microsoft.com/office/drawing/2014/main" xmlns="" id="{97613E1C-CFDF-4005-81AE-E55E9AE46B0B}"/>
              </a:ext>
            </a:extLst>
          </p:cNvPr>
          <p:cNvSpPr/>
          <p:nvPr/>
        </p:nvSpPr>
        <p:spPr>
          <a:xfrm>
            <a:off x="5791200" y="468894"/>
            <a:ext cx="4435651" cy="440439"/>
          </a:xfrm>
          <a:prstGeom prst="borderCallout1">
            <a:avLst>
              <a:gd name="adj1" fmla="val 105506"/>
              <a:gd name="adj2" fmla="val 46981"/>
              <a:gd name="adj3" fmla="val 181132"/>
              <a:gd name="adj4" fmla="val 1601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Abrimos</a:t>
            </a:r>
            <a:r>
              <a:rPr lang="en-US" altLang="en-US" sz="1600" dirty="0">
                <a:solidFill>
                  <a:schemeClr val="tx1"/>
                </a:solidFill>
              </a:rPr>
              <a:t> </a:t>
            </a:r>
            <a:r>
              <a:rPr lang="en-US" altLang="en-US" sz="1600" b="1" dirty="0">
                <a:solidFill>
                  <a:schemeClr val="tx1"/>
                </a:solidFill>
              </a:rPr>
              <a:t>pagina-no-se0encuentra.component.html</a:t>
            </a:r>
          </a:p>
        </p:txBody>
      </p:sp>
      <p:sp>
        <p:nvSpPr>
          <p:cNvPr id="5" name="Callout: Line 4">
            <a:extLst>
              <a:ext uri="{FF2B5EF4-FFF2-40B4-BE49-F238E27FC236}">
                <a16:creationId xmlns:a16="http://schemas.microsoft.com/office/drawing/2014/main" xmlns="" id="{F2C6606B-5662-4A86-93C1-9D7EDB98B9E4}"/>
              </a:ext>
            </a:extLst>
          </p:cNvPr>
          <p:cNvSpPr/>
          <p:nvPr/>
        </p:nvSpPr>
        <p:spPr>
          <a:xfrm>
            <a:off x="2343353" y="5479578"/>
            <a:ext cx="3447847" cy="440439"/>
          </a:xfrm>
          <a:prstGeom prst="borderCallout1">
            <a:avLst>
              <a:gd name="adj1" fmla="val -8831"/>
              <a:gd name="adj2" fmla="val 50825"/>
              <a:gd name="adj3" fmla="val -170904"/>
              <a:gd name="adj4" fmla="val 2523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Agregamos</a:t>
            </a:r>
            <a:r>
              <a:rPr lang="en-US" altLang="en-US" sz="1600" dirty="0">
                <a:solidFill>
                  <a:schemeClr val="tx1"/>
                </a:solidFill>
              </a:rPr>
              <a:t> un enlace para </a:t>
            </a:r>
            <a:r>
              <a:rPr lang="en-US" altLang="en-US" sz="1600" dirty="0" err="1">
                <a:solidFill>
                  <a:schemeClr val="tx1"/>
                </a:solidFill>
              </a:rPr>
              <a:t>navegar</a:t>
            </a:r>
            <a:r>
              <a:rPr lang="en-US" altLang="en-US" sz="1600" dirty="0">
                <a:solidFill>
                  <a:schemeClr val="tx1"/>
                </a:solidFill>
              </a:rPr>
              <a:t> a la </a:t>
            </a:r>
            <a:r>
              <a:rPr lang="en-US" altLang="en-US" sz="1600" dirty="0" err="1">
                <a:solidFill>
                  <a:schemeClr val="tx1"/>
                </a:solidFill>
              </a:rPr>
              <a:t>pantalla</a:t>
            </a:r>
            <a:r>
              <a:rPr lang="en-US" altLang="en-US" sz="1600" dirty="0">
                <a:solidFill>
                  <a:schemeClr val="tx1"/>
                </a:solidFill>
              </a:rPr>
              <a:t> de </a:t>
            </a:r>
            <a:r>
              <a:rPr lang="en-US" altLang="en-US" sz="1600" dirty="0" err="1">
                <a:solidFill>
                  <a:schemeClr val="tx1"/>
                </a:solidFill>
              </a:rPr>
              <a:t>inicio</a:t>
            </a:r>
            <a:r>
              <a:rPr lang="en-US" altLang="en-US" sz="1600" dirty="0">
                <a:solidFill>
                  <a:schemeClr val="tx1"/>
                </a:solidFill>
              </a:rPr>
              <a:t> </a:t>
            </a:r>
            <a:endParaRPr lang="en-US" altLang="en-US" sz="1600" b="1" dirty="0">
              <a:solidFill>
                <a:schemeClr val="tx1"/>
              </a:solidFill>
            </a:endParaRPr>
          </a:p>
        </p:txBody>
      </p:sp>
    </p:spTree>
    <p:extLst>
      <p:ext uri="{BB962C8B-B14F-4D97-AF65-F5344CB8AC3E}">
        <p14:creationId xmlns:p14="http://schemas.microsoft.com/office/powerpoint/2010/main" val="2639172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58971-BEF3-446A-B7B1-732C2F35DFD3}"/>
              </a:ext>
            </a:extLst>
          </p:cNvPr>
          <p:cNvSpPr>
            <a:spLocks noGrp="1"/>
          </p:cNvSpPr>
          <p:nvPr>
            <p:ph type="title"/>
          </p:nvPr>
        </p:nvSpPr>
        <p:spPr>
          <a:xfrm>
            <a:off x="278296" y="179594"/>
            <a:ext cx="11666054" cy="933589"/>
          </a:xfrm>
        </p:spPr>
        <p:txBody>
          <a:bodyPr>
            <a:normAutofit fontScale="90000"/>
          </a:bodyPr>
          <a:lstStyle/>
          <a:p>
            <a:r>
              <a:rPr lang="es-HN" dirty="0"/>
              <a:t>Configuramos la ruta para cuando se intente navegar a una ruta no existente.</a:t>
            </a:r>
          </a:p>
        </p:txBody>
      </p:sp>
      <p:pic>
        <p:nvPicPr>
          <p:cNvPr id="3" name="Picture 2">
            <a:extLst>
              <a:ext uri="{FF2B5EF4-FFF2-40B4-BE49-F238E27FC236}">
                <a16:creationId xmlns:a16="http://schemas.microsoft.com/office/drawing/2014/main" xmlns="" id="{7C85FF27-C7BC-48A5-A22F-20EF661ED874}"/>
              </a:ext>
            </a:extLst>
          </p:cNvPr>
          <p:cNvPicPr>
            <a:picLocks noChangeAspect="1"/>
          </p:cNvPicPr>
          <p:nvPr/>
        </p:nvPicPr>
        <p:blipFill>
          <a:blip r:embed="rId2"/>
          <a:stretch>
            <a:fillRect/>
          </a:stretch>
        </p:blipFill>
        <p:spPr>
          <a:xfrm>
            <a:off x="3729319" y="1232452"/>
            <a:ext cx="8215032" cy="5260423"/>
          </a:xfrm>
          <a:prstGeom prst="rect">
            <a:avLst/>
          </a:prstGeom>
        </p:spPr>
      </p:pic>
      <p:sp>
        <p:nvSpPr>
          <p:cNvPr id="5" name="Callout: Line 4">
            <a:extLst>
              <a:ext uri="{FF2B5EF4-FFF2-40B4-BE49-F238E27FC236}">
                <a16:creationId xmlns:a16="http://schemas.microsoft.com/office/drawing/2014/main" xmlns="" id="{27FA814D-7B39-4ADC-B245-1150B317A7CC}"/>
              </a:ext>
            </a:extLst>
          </p:cNvPr>
          <p:cNvSpPr/>
          <p:nvPr/>
        </p:nvSpPr>
        <p:spPr>
          <a:xfrm>
            <a:off x="247649" y="3018182"/>
            <a:ext cx="2879776" cy="1025872"/>
          </a:xfrm>
          <a:prstGeom prst="borderCallout1">
            <a:avLst>
              <a:gd name="adj1" fmla="val 49084"/>
              <a:gd name="adj2" fmla="val 103807"/>
              <a:gd name="adj3" fmla="val 121406"/>
              <a:gd name="adj4" fmla="val 15378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a:solidFill>
                  <a:schemeClr val="tx1"/>
                </a:solidFill>
              </a:rPr>
              <a:t>Este path </a:t>
            </a:r>
            <a:r>
              <a:rPr lang="en-US" altLang="en-US" sz="1600" dirty="0" err="1">
                <a:solidFill>
                  <a:schemeClr val="tx1"/>
                </a:solidFill>
              </a:rPr>
              <a:t>significa</a:t>
            </a:r>
            <a:r>
              <a:rPr lang="en-US" altLang="en-US" sz="1600" dirty="0">
                <a:solidFill>
                  <a:schemeClr val="tx1"/>
                </a:solidFill>
              </a:rPr>
              <a:t> que </a:t>
            </a:r>
            <a:r>
              <a:rPr lang="en-US" altLang="en-US" sz="1600" dirty="0" err="1">
                <a:solidFill>
                  <a:schemeClr val="tx1"/>
                </a:solidFill>
              </a:rPr>
              <a:t>cuando</a:t>
            </a:r>
            <a:r>
              <a:rPr lang="en-US" altLang="en-US" sz="1600" dirty="0">
                <a:solidFill>
                  <a:schemeClr val="tx1"/>
                </a:solidFill>
              </a:rPr>
              <a:t> no se </a:t>
            </a:r>
            <a:r>
              <a:rPr lang="en-US" altLang="en-US" sz="1600" dirty="0" err="1">
                <a:solidFill>
                  <a:schemeClr val="tx1"/>
                </a:solidFill>
              </a:rPr>
              <a:t>especifique</a:t>
            </a:r>
            <a:r>
              <a:rPr lang="en-US" altLang="en-US" sz="1600" dirty="0">
                <a:solidFill>
                  <a:schemeClr val="tx1"/>
                </a:solidFill>
              </a:rPr>
              <a:t> </a:t>
            </a:r>
            <a:r>
              <a:rPr lang="en-US" altLang="en-US" sz="1600" dirty="0" err="1">
                <a:solidFill>
                  <a:schemeClr val="tx1"/>
                </a:solidFill>
              </a:rPr>
              <a:t>ninguna</a:t>
            </a:r>
            <a:r>
              <a:rPr lang="en-US" altLang="en-US" sz="1600" dirty="0">
                <a:solidFill>
                  <a:schemeClr val="tx1"/>
                </a:solidFill>
              </a:rPr>
              <a:t> </a:t>
            </a:r>
            <a:r>
              <a:rPr lang="en-US" altLang="en-US" sz="1600" dirty="0" err="1">
                <a:solidFill>
                  <a:schemeClr val="tx1"/>
                </a:solidFill>
              </a:rPr>
              <a:t>ruta</a:t>
            </a:r>
            <a:r>
              <a:rPr lang="en-US" altLang="en-US" sz="1600" dirty="0">
                <a:solidFill>
                  <a:schemeClr val="tx1"/>
                </a:solidFill>
              </a:rPr>
              <a:t>, por </a:t>
            </a:r>
            <a:r>
              <a:rPr lang="en-US" altLang="en-US" sz="1600" dirty="0" err="1">
                <a:solidFill>
                  <a:schemeClr val="tx1"/>
                </a:solidFill>
              </a:rPr>
              <a:t>defecto</a:t>
            </a:r>
            <a:r>
              <a:rPr lang="en-US" altLang="en-US" sz="1600" dirty="0">
                <a:solidFill>
                  <a:schemeClr val="tx1"/>
                </a:solidFill>
              </a:rPr>
              <a:t> </a:t>
            </a:r>
            <a:r>
              <a:rPr lang="en-US" altLang="en-US" sz="1600" dirty="0" err="1">
                <a:solidFill>
                  <a:schemeClr val="tx1"/>
                </a:solidFill>
              </a:rPr>
              <a:t>cargara</a:t>
            </a:r>
            <a:r>
              <a:rPr lang="en-US" altLang="en-US" sz="1600" dirty="0">
                <a:solidFill>
                  <a:schemeClr val="tx1"/>
                </a:solidFill>
              </a:rPr>
              <a:t> la </a:t>
            </a:r>
            <a:r>
              <a:rPr lang="en-US" altLang="en-US" sz="1600" dirty="0" err="1">
                <a:solidFill>
                  <a:schemeClr val="tx1"/>
                </a:solidFill>
              </a:rPr>
              <a:t>pagina</a:t>
            </a:r>
            <a:r>
              <a:rPr lang="en-US" altLang="en-US" sz="1600" dirty="0">
                <a:solidFill>
                  <a:schemeClr val="tx1"/>
                </a:solidFill>
              </a:rPr>
              <a:t> de </a:t>
            </a:r>
            <a:r>
              <a:rPr lang="en-US" altLang="en-US" sz="1600" dirty="0" err="1">
                <a:solidFill>
                  <a:schemeClr val="tx1"/>
                </a:solidFill>
              </a:rPr>
              <a:t>inicio</a:t>
            </a:r>
            <a:r>
              <a:rPr lang="en-US" altLang="en-US" sz="1600" dirty="0">
                <a:solidFill>
                  <a:schemeClr val="tx1"/>
                </a:solidFill>
              </a:rPr>
              <a:t> que </a:t>
            </a:r>
            <a:r>
              <a:rPr lang="en-US" altLang="en-US" sz="1600" dirty="0" err="1">
                <a:solidFill>
                  <a:schemeClr val="tx1"/>
                </a:solidFill>
              </a:rPr>
              <a:t>creamos</a:t>
            </a:r>
            <a:r>
              <a:rPr lang="en-US" altLang="en-US" sz="1600" dirty="0">
                <a:solidFill>
                  <a:schemeClr val="tx1"/>
                </a:solidFill>
              </a:rPr>
              <a:t>.</a:t>
            </a:r>
          </a:p>
        </p:txBody>
      </p:sp>
      <p:sp>
        <p:nvSpPr>
          <p:cNvPr id="6" name="Callout: Line 5">
            <a:extLst>
              <a:ext uri="{FF2B5EF4-FFF2-40B4-BE49-F238E27FC236}">
                <a16:creationId xmlns:a16="http://schemas.microsoft.com/office/drawing/2014/main" xmlns="" id="{1D0F33C1-D6A3-4EA2-A969-E05AF0AE844B}"/>
              </a:ext>
            </a:extLst>
          </p:cNvPr>
          <p:cNvSpPr/>
          <p:nvPr/>
        </p:nvSpPr>
        <p:spPr>
          <a:xfrm>
            <a:off x="278296" y="4323521"/>
            <a:ext cx="2305878" cy="1255644"/>
          </a:xfrm>
          <a:prstGeom prst="borderCallout1">
            <a:avLst>
              <a:gd name="adj1" fmla="val 49084"/>
              <a:gd name="adj2" fmla="val 103807"/>
              <a:gd name="adj3" fmla="val 11494"/>
              <a:gd name="adj4" fmla="val 19090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sz="1600" dirty="0" err="1">
                <a:solidFill>
                  <a:schemeClr val="tx1"/>
                </a:solidFill>
              </a:rPr>
              <a:t>Configuramos</a:t>
            </a:r>
            <a:r>
              <a:rPr lang="en-US" altLang="en-US" sz="1600" dirty="0">
                <a:solidFill>
                  <a:schemeClr val="tx1"/>
                </a:solidFill>
              </a:rPr>
              <a:t> para que </a:t>
            </a:r>
            <a:r>
              <a:rPr lang="en-US" altLang="en-US" sz="1600" dirty="0" err="1">
                <a:solidFill>
                  <a:schemeClr val="tx1"/>
                </a:solidFill>
              </a:rPr>
              <a:t>cuando</a:t>
            </a:r>
            <a:r>
              <a:rPr lang="en-US" altLang="en-US" sz="1600" dirty="0">
                <a:solidFill>
                  <a:schemeClr val="tx1"/>
                </a:solidFill>
              </a:rPr>
              <a:t> se </a:t>
            </a:r>
            <a:r>
              <a:rPr lang="en-US" altLang="en-US" sz="1600" dirty="0" err="1">
                <a:solidFill>
                  <a:schemeClr val="tx1"/>
                </a:solidFill>
              </a:rPr>
              <a:t>especifique</a:t>
            </a:r>
            <a:r>
              <a:rPr lang="en-US" altLang="en-US" sz="1600" dirty="0">
                <a:solidFill>
                  <a:schemeClr val="tx1"/>
                </a:solidFill>
              </a:rPr>
              <a:t> una </a:t>
            </a:r>
            <a:r>
              <a:rPr lang="en-US" altLang="en-US" sz="1600" dirty="0" err="1">
                <a:solidFill>
                  <a:schemeClr val="tx1"/>
                </a:solidFill>
              </a:rPr>
              <a:t>ruta</a:t>
            </a:r>
            <a:r>
              <a:rPr lang="en-US" altLang="en-US" sz="1600" dirty="0">
                <a:solidFill>
                  <a:schemeClr val="tx1"/>
                </a:solidFill>
              </a:rPr>
              <a:t> que no </a:t>
            </a:r>
            <a:r>
              <a:rPr lang="en-US" altLang="en-US" sz="1600" dirty="0" err="1">
                <a:solidFill>
                  <a:schemeClr val="tx1"/>
                </a:solidFill>
              </a:rPr>
              <a:t>existe</a:t>
            </a:r>
            <a:r>
              <a:rPr lang="en-US" altLang="en-US" sz="1600" dirty="0">
                <a:solidFill>
                  <a:schemeClr val="tx1"/>
                </a:solidFill>
              </a:rPr>
              <a:t>, se </a:t>
            </a:r>
            <a:r>
              <a:rPr lang="en-US" altLang="en-US" sz="1600" dirty="0" err="1">
                <a:solidFill>
                  <a:schemeClr val="tx1"/>
                </a:solidFill>
              </a:rPr>
              <a:t>muestre</a:t>
            </a:r>
            <a:r>
              <a:rPr lang="en-US" altLang="en-US" sz="1600" dirty="0">
                <a:solidFill>
                  <a:schemeClr val="tx1"/>
                </a:solidFill>
              </a:rPr>
              <a:t> el componente </a:t>
            </a:r>
            <a:r>
              <a:rPr lang="en-US" altLang="en-US" sz="1600" b="1" dirty="0" err="1">
                <a:solidFill>
                  <a:schemeClr val="tx1"/>
                </a:solidFill>
              </a:rPr>
              <a:t>pagina</a:t>
            </a:r>
            <a:r>
              <a:rPr lang="en-US" altLang="en-US" sz="1600" b="1" dirty="0">
                <a:solidFill>
                  <a:schemeClr val="tx1"/>
                </a:solidFill>
              </a:rPr>
              <a:t>-no-se-</a:t>
            </a:r>
            <a:r>
              <a:rPr lang="en-US" altLang="en-US" sz="1600" b="1" dirty="0" err="1">
                <a:solidFill>
                  <a:schemeClr val="tx1"/>
                </a:solidFill>
              </a:rPr>
              <a:t>encuentra</a:t>
            </a:r>
            <a:endParaRPr lang="en-US" altLang="en-US" sz="1600" b="1" dirty="0">
              <a:solidFill>
                <a:schemeClr val="tx1"/>
              </a:solidFill>
            </a:endParaRPr>
          </a:p>
        </p:txBody>
      </p:sp>
    </p:spTree>
    <p:extLst>
      <p:ext uri="{BB962C8B-B14F-4D97-AF65-F5344CB8AC3E}">
        <p14:creationId xmlns:p14="http://schemas.microsoft.com/office/powerpoint/2010/main" val="22874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D5F4F-CC87-44B9-A9B4-5547D45A48E8}"/>
              </a:ext>
            </a:extLst>
          </p:cNvPr>
          <p:cNvSpPr>
            <a:spLocks noGrp="1"/>
          </p:cNvSpPr>
          <p:nvPr>
            <p:ph type="title"/>
          </p:nvPr>
        </p:nvSpPr>
        <p:spPr/>
        <p:txBody>
          <a:bodyPr/>
          <a:lstStyle/>
          <a:p>
            <a:r>
              <a:rPr lang="es-HN" dirty="0"/>
              <a:t>Crear Estudiante</a:t>
            </a:r>
          </a:p>
        </p:txBody>
      </p:sp>
      <p:pic>
        <p:nvPicPr>
          <p:cNvPr id="3" name="Picture 2">
            <a:extLst>
              <a:ext uri="{FF2B5EF4-FFF2-40B4-BE49-F238E27FC236}">
                <a16:creationId xmlns:a16="http://schemas.microsoft.com/office/drawing/2014/main" xmlns="" id="{9F821A5A-9D3C-468F-A8DA-961FD51D6884}"/>
              </a:ext>
            </a:extLst>
          </p:cNvPr>
          <p:cNvPicPr>
            <a:picLocks noChangeAspect="1"/>
          </p:cNvPicPr>
          <p:nvPr/>
        </p:nvPicPr>
        <p:blipFill>
          <a:blip r:embed="rId2"/>
          <a:stretch>
            <a:fillRect/>
          </a:stretch>
        </p:blipFill>
        <p:spPr>
          <a:xfrm>
            <a:off x="2912706" y="1473200"/>
            <a:ext cx="7620000" cy="5019675"/>
          </a:xfrm>
          <a:prstGeom prst="rect">
            <a:avLst/>
          </a:prstGeom>
        </p:spPr>
      </p:pic>
    </p:spTree>
    <p:extLst>
      <p:ext uri="{BB962C8B-B14F-4D97-AF65-F5344CB8AC3E}">
        <p14:creationId xmlns:p14="http://schemas.microsoft.com/office/powerpoint/2010/main" val="143731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E67A9-FE04-4D5F-812F-065A8E6E6692}"/>
              </a:ext>
            </a:extLst>
          </p:cNvPr>
          <p:cNvSpPr>
            <a:spLocks noGrp="1"/>
          </p:cNvSpPr>
          <p:nvPr>
            <p:ph type="title"/>
          </p:nvPr>
        </p:nvSpPr>
        <p:spPr/>
        <p:txBody>
          <a:bodyPr/>
          <a:lstStyle/>
          <a:p>
            <a:r>
              <a:rPr lang="es-HN" dirty="0"/>
              <a:t>Editar un Estudiante</a:t>
            </a:r>
          </a:p>
        </p:txBody>
      </p:sp>
      <p:pic>
        <p:nvPicPr>
          <p:cNvPr id="3" name="Picture 2">
            <a:extLst>
              <a:ext uri="{FF2B5EF4-FFF2-40B4-BE49-F238E27FC236}">
                <a16:creationId xmlns:a16="http://schemas.microsoft.com/office/drawing/2014/main" xmlns="" id="{AA8EBD63-BC48-4C79-A043-81E9A72D9C9E}"/>
              </a:ext>
            </a:extLst>
          </p:cNvPr>
          <p:cNvPicPr>
            <a:picLocks noChangeAspect="1"/>
          </p:cNvPicPr>
          <p:nvPr/>
        </p:nvPicPr>
        <p:blipFill>
          <a:blip r:embed="rId2"/>
          <a:stretch>
            <a:fillRect/>
          </a:stretch>
        </p:blipFill>
        <p:spPr>
          <a:xfrm>
            <a:off x="3743325" y="1690688"/>
            <a:ext cx="7610475" cy="4981575"/>
          </a:xfrm>
          <a:prstGeom prst="rect">
            <a:avLst/>
          </a:prstGeom>
        </p:spPr>
      </p:pic>
    </p:spTree>
    <p:extLst>
      <p:ext uri="{BB962C8B-B14F-4D97-AF65-F5344CB8AC3E}">
        <p14:creationId xmlns:p14="http://schemas.microsoft.com/office/powerpoint/2010/main" val="102024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6AC9B-79FE-4C52-842F-B7441BAE8657}"/>
              </a:ext>
            </a:extLst>
          </p:cNvPr>
          <p:cNvSpPr>
            <a:spLocks noGrp="1"/>
          </p:cNvSpPr>
          <p:nvPr>
            <p:ph type="title"/>
          </p:nvPr>
        </p:nvSpPr>
        <p:spPr/>
        <p:txBody>
          <a:bodyPr/>
          <a:lstStyle/>
          <a:p>
            <a:r>
              <a:rPr lang="es-HN" dirty="0"/>
              <a:t>Eliminar un Estudiante</a:t>
            </a:r>
          </a:p>
        </p:txBody>
      </p:sp>
      <p:pic>
        <p:nvPicPr>
          <p:cNvPr id="3" name="Picture 2">
            <a:extLst>
              <a:ext uri="{FF2B5EF4-FFF2-40B4-BE49-F238E27FC236}">
                <a16:creationId xmlns:a16="http://schemas.microsoft.com/office/drawing/2014/main" xmlns="" id="{830A9F66-D1B3-439E-B62E-16180CF879AC}"/>
              </a:ext>
            </a:extLst>
          </p:cNvPr>
          <p:cNvPicPr>
            <a:picLocks noChangeAspect="1"/>
          </p:cNvPicPr>
          <p:nvPr/>
        </p:nvPicPr>
        <p:blipFill>
          <a:blip r:embed="rId2"/>
          <a:stretch>
            <a:fillRect/>
          </a:stretch>
        </p:blipFill>
        <p:spPr>
          <a:xfrm>
            <a:off x="2530098" y="1520825"/>
            <a:ext cx="7639050" cy="4972050"/>
          </a:xfrm>
          <a:prstGeom prst="rect">
            <a:avLst/>
          </a:prstGeom>
        </p:spPr>
      </p:pic>
    </p:spTree>
    <p:extLst>
      <p:ext uri="{BB962C8B-B14F-4D97-AF65-F5344CB8AC3E}">
        <p14:creationId xmlns:p14="http://schemas.microsoft.com/office/powerpoint/2010/main" val="99826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3069</Words>
  <Application>Microsoft Office PowerPoint</Application>
  <PresentationFormat>Panorámica</PresentationFormat>
  <Paragraphs>289</Paragraphs>
  <Slides>67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67</vt:i4>
      </vt:variant>
    </vt:vector>
  </HeadingPairs>
  <TitlesOfParts>
    <vt:vector size="71" baseType="lpstr">
      <vt:lpstr>Arial</vt:lpstr>
      <vt:lpstr>Calibri</vt:lpstr>
      <vt:lpstr>Calibri Light</vt:lpstr>
      <vt:lpstr>Office Theme</vt:lpstr>
      <vt:lpstr>Angular</vt:lpstr>
      <vt:lpstr>Requisitos</vt:lpstr>
      <vt:lpstr>Verificar Instalaciones</vt:lpstr>
      <vt:lpstr>Lo que Construiremos…</vt:lpstr>
      <vt:lpstr>Pagina de Inicio</vt:lpstr>
      <vt:lpstr>Maestro de Estudiantes</vt:lpstr>
      <vt:lpstr>Crear Estudiante</vt:lpstr>
      <vt:lpstr>Editar un Estudiante</vt:lpstr>
      <vt:lpstr>Eliminar un Estudiante</vt:lpstr>
      <vt:lpstr>Creando aplicacion</vt:lpstr>
      <vt:lpstr>Presentación de PowerPoint</vt:lpstr>
      <vt:lpstr>Presentación de PowerPoint</vt:lpstr>
      <vt:lpstr>Presentación de PowerPoint</vt:lpstr>
      <vt:lpstr>Presentación de PowerPoint</vt:lpstr>
      <vt:lpstr>Presentación de PowerPoint</vt:lpstr>
      <vt:lpstr>Corriendo nuestro aplicacion.</vt:lpstr>
      <vt:lpstr>Presentación de PowerPoint</vt:lpstr>
      <vt:lpstr>Presentación de PowerPoint</vt:lpstr>
      <vt:lpstr>Presentación de PowerPoint</vt:lpstr>
      <vt:lpstr>Presentación de PowerPoint</vt:lpstr>
      <vt:lpstr>Anatomía de un componente</vt:lpstr>
      <vt:lpstr>Propiedades y Eventos</vt:lpstr>
      <vt:lpstr>Ciclo de Vida de un Componente</vt:lpstr>
      <vt:lpstr>Archivos necesario a crear</vt:lpstr>
      <vt:lpstr>Creando Componentes</vt:lpstr>
      <vt:lpstr>Presentación de PowerPoint</vt:lpstr>
      <vt:lpstr>Presentación de PowerPoint</vt:lpstr>
      <vt:lpstr>Presentación de PowerPoint</vt:lpstr>
      <vt:lpstr>Creando Navegación de Inicio</vt:lpstr>
      <vt:lpstr>Presentación de PowerPoint</vt:lpstr>
      <vt:lpstr>Presentación de PowerPoint</vt:lpstr>
      <vt:lpstr>Presentación de PowerPoint</vt:lpstr>
      <vt:lpstr>Presentación de PowerPoint</vt:lpstr>
      <vt:lpstr>Maquillando la aplicación</vt:lpstr>
      <vt:lpstr>Archivo Índex ya modificado</vt:lpstr>
      <vt:lpstr>Presentación de PowerPoint</vt:lpstr>
      <vt:lpstr>Modificando componente Estudiantes</vt:lpstr>
      <vt:lpstr>Presentación de PowerPoint</vt:lpstr>
      <vt:lpstr>Presentación de PowerPoint</vt:lpstr>
      <vt:lpstr>Presentación de PowerPoint</vt:lpstr>
      <vt:lpstr>Mostrando datos desde un servicio Rest Api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Navegando al componente de Crear y Editar estudiantes.</vt:lpstr>
      <vt:lpstr>Presentación de PowerPoint</vt:lpstr>
      <vt:lpstr>Navegando a crear estudiante</vt:lpstr>
      <vt:lpstr>Navegando a editar estudiante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Creando Barra de Navegacion</vt:lpstr>
      <vt:lpstr>Presentación de PowerPoint</vt:lpstr>
      <vt:lpstr>Modificando pagina de “inicio” y pagina “no se encuentra”</vt:lpstr>
      <vt:lpstr>Presentación de PowerPoint</vt:lpstr>
      <vt:lpstr>Configuramos la ruta para cuando se intente navegar a una ruta no existente.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Fabricio Amador</dc:creator>
  <cp:lastModifiedBy>Hector Macias</cp:lastModifiedBy>
  <cp:revision>5</cp:revision>
  <dcterms:created xsi:type="dcterms:W3CDTF">2019-04-29T11:24:57Z</dcterms:created>
  <dcterms:modified xsi:type="dcterms:W3CDTF">2019-05-31T05:55:43Z</dcterms:modified>
</cp:coreProperties>
</file>