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2" r:id="rId5"/>
    <p:sldId id="290" r:id="rId6"/>
    <p:sldId id="293" r:id="rId7"/>
    <p:sldId id="295" r:id="rId8"/>
    <p:sldId id="296" r:id="rId9"/>
    <p:sldId id="259" r:id="rId10"/>
    <p:sldId id="262" r:id="rId11"/>
    <p:sldId id="264" r:id="rId12"/>
    <p:sldId id="328" r:id="rId13"/>
    <p:sldId id="329" r:id="rId14"/>
    <p:sldId id="330" r:id="rId15"/>
    <p:sldId id="331" r:id="rId16"/>
    <p:sldId id="276" r:id="rId17"/>
    <p:sldId id="332" r:id="rId18"/>
    <p:sldId id="277" r:id="rId19"/>
    <p:sldId id="334" r:id="rId20"/>
    <p:sldId id="278" r:id="rId21"/>
    <p:sldId id="327" r:id="rId22"/>
    <p:sldId id="297" r:id="rId23"/>
    <p:sldId id="281" r:id="rId24"/>
    <p:sldId id="298" r:id="rId25"/>
    <p:sldId id="300" r:id="rId26"/>
    <p:sldId id="335" r:id="rId27"/>
    <p:sldId id="299" r:id="rId28"/>
    <p:sldId id="307" r:id="rId29"/>
    <p:sldId id="308" r:id="rId30"/>
    <p:sldId id="301" r:id="rId31"/>
    <p:sldId id="310" r:id="rId32"/>
    <p:sldId id="336" r:id="rId33"/>
    <p:sldId id="311" r:id="rId34"/>
    <p:sldId id="288" r:id="rId35"/>
    <p:sldId id="280" r:id="rId36"/>
    <p:sldId id="337" r:id="rId37"/>
    <p:sldId id="312" r:id="rId38"/>
    <p:sldId id="289" r:id="rId39"/>
    <p:sldId id="282" r:id="rId40"/>
    <p:sldId id="283" r:id="rId41"/>
    <p:sldId id="338" r:id="rId42"/>
    <p:sldId id="339" r:id="rId43"/>
    <p:sldId id="284" r:id="rId44"/>
    <p:sldId id="340" r:id="rId45"/>
    <p:sldId id="269" r:id="rId46"/>
    <p:sldId id="317" r:id="rId47"/>
    <p:sldId id="270" r:id="rId48"/>
    <p:sldId id="341" r:id="rId49"/>
    <p:sldId id="318" r:id="rId50"/>
    <p:sldId id="342" r:id="rId51"/>
    <p:sldId id="343" r:id="rId52"/>
    <p:sldId id="274" r:id="rId53"/>
    <p:sldId id="344" r:id="rId54"/>
    <p:sldId id="345" r:id="rId55"/>
    <p:sldId id="346" r:id="rId56"/>
    <p:sldId id="34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71682-5AB9-470E-8CEA-558E92CEF543}" v="242" dt="2019-05-28T11:55:55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Amador" userId="25ed550c443a5874" providerId="LiveId" clId="{E4FF04CE-3D2E-4865-893A-E05206EFCBBF}"/>
    <pc:docChg chg="undo custSel modSld">
      <pc:chgData name="Fabricio Amador" userId="25ed550c443a5874" providerId="LiveId" clId="{E4FF04CE-3D2E-4865-893A-E05206EFCBBF}" dt="2019-05-21T10:34:28.468" v="112"/>
      <pc:docMkLst>
        <pc:docMk/>
      </pc:docMkLst>
      <pc:sldChg chg="delSp modSp">
        <pc:chgData name="Fabricio Amador" userId="25ed550c443a5874" providerId="LiveId" clId="{E4FF04CE-3D2E-4865-893A-E05206EFCBBF}" dt="2019-05-21T10:34:28.468" v="112"/>
        <pc:sldMkLst>
          <pc:docMk/>
          <pc:sldMk cId="328162753" sldId="257"/>
        </pc:sldMkLst>
        <pc:spChg chg="mod">
          <ac:chgData name="Fabricio Amador" userId="25ed550c443a5874" providerId="LiveId" clId="{E4FF04CE-3D2E-4865-893A-E05206EFCBBF}" dt="2019-05-21T10:34:28.468" v="112"/>
          <ac:spMkLst>
            <pc:docMk/>
            <pc:sldMk cId="328162753" sldId="257"/>
            <ac:spMk id="5" creationId="{8BE28BC8-3AD4-4454-959E-6F741A2A7F7C}"/>
          </ac:spMkLst>
        </pc:spChg>
        <pc:spChg chg="del">
          <ac:chgData name="Fabricio Amador" userId="25ed550c443a5874" providerId="LiveId" clId="{E4FF04CE-3D2E-4865-893A-E05206EFCBBF}" dt="2019-05-21T10:33:33.532" v="33" actId="478"/>
          <ac:spMkLst>
            <pc:docMk/>
            <pc:sldMk cId="328162753" sldId="257"/>
            <ac:spMk id="8" creationId="{AFD61516-BD84-4700-B863-51D80842C07A}"/>
          </ac:spMkLst>
        </pc:spChg>
        <pc:spChg chg="del">
          <ac:chgData name="Fabricio Amador" userId="25ed550c443a5874" providerId="LiveId" clId="{E4FF04CE-3D2E-4865-893A-E05206EFCBBF}" dt="2019-05-21T10:33:34.463" v="34" actId="478"/>
          <ac:spMkLst>
            <pc:docMk/>
            <pc:sldMk cId="328162753" sldId="257"/>
            <ac:spMk id="12" creationId="{042EE49B-B0CC-448E-B9B0-E45ADB0AE48E}"/>
          </ac:spMkLst>
        </pc:spChg>
        <pc:spChg chg="del mod">
          <ac:chgData name="Fabricio Amador" userId="25ed550c443a5874" providerId="LiveId" clId="{E4FF04CE-3D2E-4865-893A-E05206EFCBBF}" dt="2019-05-21T10:33:29.430" v="31" actId="478"/>
          <ac:spMkLst>
            <pc:docMk/>
            <pc:sldMk cId="328162753" sldId="257"/>
            <ac:spMk id="15" creationId="{AC8417C8-6FD7-4390-9B9D-389AA2A343CE}"/>
          </ac:spMkLst>
        </pc:spChg>
        <pc:picChg chg="del mod">
          <ac:chgData name="Fabricio Amador" userId="25ed550c443a5874" providerId="LiveId" clId="{E4FF04CE-3D2E-4865-893A-E05206EFCBBF}" dt="2019-05-21T10:33:30.762" v="32" actId="478"/>
          <ac:picMkLst>
            <pc:docMk/>
            <pc:sldMk cId="328162753" sldId="257"/>
            <ac:picMk id="14" creationId="{BD7FA314-BC14-4A32-BEE0-9B14E3D1527E}"/>
          </ac:picMkLst>
        </pc:picChg>
      </pc:sldChg>
    </pc:docChg>
  </pc:docChgLst>
  <pc:docChgLst>
    <pc:chgData name="Fabricio Amador" userId="25ed550c443a5874" providerId="LiveId" clId="{3D971682-5AB9-470E-8CEA-558E92CEF543}"/>
    <pc:docChg chg="undo redo custSel addSld delSld modSld sldOrd">
      <pc:chgData name="Fabricio Amador" userId="25ed550c443a5874" providerId="LiveId" clId="{3D971682-5AB9-470E-8CEA-558E92CEF543}" dt="2019-05-28T11:55:55.501" v="13533"/>
      <pc:docMkLst>
        <pc:docMk/>
      </pc:docMkLst>
      <pc:sldChg chg="modSp">
        <pc:chgData name="Fabricio Amador" userId="25ed550c443a5874" providerId="LiveId" clId="{3D971682-5AB9-470E-8CEA-558E92CEF543}" dt="2019-05-25T17:15:40.159" v="122" actId="20577"/>
        <pc:sldMkLst>
          <pc:docMk/>
          <pc:sldMk cId="3669305960" sldId="256"/>
        </pc:sldMkLst>
        <pc:spChg chg="mod">
          <ac:chgData name="Fabricio Amador" userId="25ed550c443a5874" providerId="LiveId" clId="{3D971682-5AB9-470E-8CEA-558E92CEF543}" dt="2019-05-25T17:15:40.159" v="122" actId="20577"/>
          <ac:spMkLst>
            <pc:docMk/>
            <pc:sldMk cId="3669305960" sldId="256"/>
            <ac:spMk id="2" creationId="{171444D7-8607-46A1-90B8-D2400174D766}"/>
          </ac:spMkLst>
        </pc:spChg>
        <pc:spChg chg="mod">
          <ac:chgData name="Fabricio Amador" userId="25ed550c443a5874" providerId="LiveId" clId="{3D971682-5AB9-470E-8CEA-558E92CEF543}" dt="2019-05-23T10:32:02.021" v="68"/>
          <ac:spMkLst>
            <pc:docMk/>
            <pc:sldMk cId="3669305960" sldId="256"/>
            <ac:spMk id="5" creationId="{5405C8A2-A9DF-469F-B85E-E6BF0E8C1F01}"/>
          </ac:spMkLst>
        </pc:spChg>
      </pc:sldChg>
      <pc:sldChg chg="addSp delSp modSp">
        <pc:chgData name="Fabricio Amador" userId="25ed550c443a5874" providerId="LiveId" clId="{3D971682-5AB9-470E-8CEA-558E92CEF543}" dt="2019-05-23T10:33:07.446" v="106" actId="113"/>
        <pc:sldMkLst>
          <pc:docMk/>
          <pc:sldMk cId="328162753" sldId="257"/>
        </pc:sldMkLst>
        <pc:spChg chg="add del">
          <ac:chgData name="Fabricio Amador" userId="25ed550c443a5874" providerId="LiveId" clId="{3D971682-5AB9-470E-8CEA-558E92CEF543}" dt="2019-05-23T10:29:27.699" v="42"/>
          <ac:spMkLst>
            <pc:docMk/>
            <pc:sldMk cId="328162753" sldId="257"/>
            <ac:spMk id="2" creationId="{837FB4EA-6AA6-4994-B6F8-E61519B3C9B4}"/>
          </ac:spMkLst>
        </pc:spChg>
        <pc:spChg chg="add del">
          <ac:chgData name="Fabricio Amador" userId="25ed550c443a5874" providerId="LiveId" clId="{3D971682-5AB9-470E-8CEA-558E92CEF543}" dt="2019-05-23T10:32:32.695" v="99"/>
          <ac:spMkLst>
            <pc:docMk/>
            <pc:sldMk cId="328162753" sldId="257"/>
            <ac:spMk id="3" creationId="{4CBF9360-F330-4344-B972-F34FFE109DEF}"/>
          </ac:spMkLst>
        </pc:spChg>
        <pc:spChg chg="mod">
          <ac:chgData name="Fabricio Amador" userId="25ed550c443a5874" providerId="LiveId" clId="{3D971682-5AB9-470E-8CEA-558E92CEF543}" dt="2019-05-23T10:33:07.446" v="106" actId="113"/>
          <ac:spMkLst>
            <pc:docMk/>
            <pc:sldMk cId="328162753" sldId="257"/>
            <ac:spMk id="5" creationId="{8BE28BC8-3AD4-4454-959E-6F741A2A7F7C}"/>
          </ac:spMkLst>
        </pc:spChg>
      </pc:sldChg>
      <pc:sldChg chg="addSp delSp modSp">
        <pc:chgData name="Fabricio Amador" userId="25ed550c443a5874" providerId="LiveId" clId="{3D971682-5AB9-470E-8CEA-558E92CEF543}" dt="2019-05-26T11:41:34.683" v="1571" actId="1076"/>
        <pc:sldMkLst>
          <pc:docMk/>
          <pc:sldMk cId="2386744349" sldId="259"/>
        </pc:sldMkLst>
        <pc:spChg chg="mod">
          <ac:chgData name="Fabricio Amador" userId="25ed550c443a5874" providerId="LiveId" clId="{3D971682-5AB9-470E-8CEA-558E92CEF543}" dt="2019-05-26T11:35:49.450" v="1344" actId="20577"/>
          <ac:spMkLst>
            <pc:docMk/>
            <pc:sldMk cId="2386744349" sldId="259"/>
            <ac:spMk id="4" creationId="{DF4E6C8E-9D65-4ED8-8257-CAA555C25CA3}"/>
          </ac:spMkLst>
        </pc:spChg>
        <pc:spChg chg="mod">
          <ac:chgData name="Fabricio Amador" userId="25ed550c443a5874" providerId="LiveId" clId="{3D971682-5AB9-470E-8CEA-558E92CEF543}" dt="2019-05-26T11:36:06.595" v="1376" actId="20577"/>
          <ac:spMkLst>
            <pc:docMk/>
            <pc:sldMk cId="2386744349" sldId="259"/>
            <ac:spMk id="5" creationId="{833DDAD7-F233-4C82-BDB2-7A400FC7CB29}"/>
          </ac:spMkLst>
        </pc:spChg>
        <pc:spChg chg="mod">
          <ac:chgData name="Fabricio Amador" userId="25ed550c443a5874" providerId="LiveId" clId="{3D971682-5AB9-470E-8CEA-558E92CEF543}" dt="2019-05-26T11:41:34.683" v="1571" actId="1076"/>
          <ac:spMkLst>
            <pc:docMk/>
            <pc:sldMk cId="2386744349" sldId="259"/>
            <ac:spMk id="7" creationId="{237E212A-117F-4ECE-BA5F-64C0D3F84229}"/>
          </ac:spMkLst>
        </pc:spChg>
        <pc:spChg chg="del">
          <ac:chgData name="Fabricio Amador" userId="25ed550c443a5874" providerId="LiveId" clId="{3D971682-5AB9-470E-8CEA-558E92CEF543}" dt="2019-05-26T11:41:30.417" v="1569" actId="478"/>
          <ac:spMkLst>
            <pc:docMk/>
            <pc:sldMk cId="2386744349" sldId="259"/>
            <ac:spMk id="9" creationId="{4BBC3197-0AF7-4DBE-8639-24261974A0D7}"/>
          </ac:spMkLst>
        </pc:spChg>
        <pc:picChg chg="del">
          <ac:chgData name="Fabricio Amador" userId="25ed550c443a5874" providerId="LiveId" clId="{3D971682-5AB9-470E-8CEA-558E92CEF543}" dt="2019-05-26T11:33:59.081" v="1239" actId="478"/>
          <ac:picMkLst>
            <pc:docMk/>
            <pc:sldMk cId="2386744349" sldId="259"/>
            <ac:picMk id="3" creationId="{F5A4C5A0-1B44-4672-B738-52BD3E1BF585}"/>
          </ac:picMkLst>
        </pc:picChg>
        <pc:picChg chg="del">
          <ac:chgData name="Fabricio Amador" userId="25ed550c443a5874" providerId="LiveId" clId="{3D971682-5AB9-470E-8CEA-558E92CEF543}" dt="2019-05-26T11:39:02.648" v="1377" actId="478"/>
          <ac:picMkLst>
            <pc:docMk/>
            <pc:sldMk cId="2386744349" sldId="259"/>
            <ac:picMk id="6" creationId="{0492BDF6-097D-4BFB-9822-51334804456D}"/>
          </ac:picMkLst>
        </pc:picChg>
        <pc:picChg chg="del">
          <ac:chgData name="Fabricio Amador" userId="25ed550c443a5874" providerId="LiveId" clId="{3D971682-5AB9-470E-8CEA-558E92CEF543}" dt="2019-05-26T11:41:27.594" v="1568" actId="478"/>
          <ac:picMkLst>
            <pc:docMk/>
            <pc:sldMk cId="2386744349" sldId="259"/>
            <ac:picMk id="8" creationId="{7F66337C-A553-41CC-9D6E-1E3099BC266C}"/>
          </ac:picMkLst>
        </pc:picChg>
        <pc:picChg chg="add mod ord">
          <ac:chgData name="Fabricio Amador" userId="25ed550c443a5874" providerId="LiveId" clId="{3D971682-5AB9-470E-8CEA-558E92CEF543}" dt="2019-05-26T11:34:51.723" v="1242" actId="1076"/>
          <ac:picMkLst>
            <pc:docMk/>
            <pc:sldMk cId="2386744349" sldId="259"/>
            <ac:picMk id="10" creationId="{D9E16991-D887-4F82-8E13-6E185BB6864D}"/>
          </ac:picMkLst>
        </pc:picChg>
        <pc:picChg chg="add mod">
          <ac:chgData name="Fabricio Amador" userId="25ed550c443a5874" providerId="LiveId" clId="{3D971682-5AB9-470E-8CEA-558E92CEF543}" dt="2019-05-26T11:41:32.440" v="1570" actId="1076"/>
          <ac:picMkLst>
            <pc:docMk/>
            <pc:sldMk cId="2386744349" sldId="259"/>
            <ac:picMk id="11" creationId="{6DE04C9A-0D20-4425-AF09-05D982B9CF5B}"/>
          </ac:picMkLst>
        </pc:picChg>
      </pc:sldChg>
      <pc:sldChg chg="del">
        <pc:chgData name="Fabricio Amador" userId="25ed550c443a5874" providerId="LiveId" clId="{3D971682-5AB9-470E-8CEA-558E92CEF543}" dt="2019-05-28T11:17:53.704" v="13009" actId="2696"/>
        <pc:sldMkLst>
          <pc:docMk/>
          <pc:sldMk cId="1372359127" sldId="260"/>
        </pc:sldMkLst>
      </pc:sldChg>
      <pc:sldChg chg="addSp delSp modSp">
        <pc:chgData name="Fabricio Amador" userId="25ed550c443a5874" providerId="LiveId" clId="{3D971682-5AB9-470E-8CEA-558E92CEF543}" dt="2019-05-26T11:54:45.964" v="1922"/>
        <pc:sldMkLst>
          <pc:docMk/>
          <pc:sldMk cId="1354779324" sldId="262"/>
        </pc:sldMkLst>
        <pc:spChg chg="del">
          <ac:chgData name="Fabricio Amador" userId="25ed550c443a5874" providerId="LiveId" clId="{3D971682-5AB9-470E-8CEA-558E92CEF543}" dt="2019-05-26T11:42:11.162" v="1581" actId="478"/>
          <ac:spMkLst>
            <pc:docMk/>
            <pc:sldMk cId="1354779324" sldId="262"/>
            <ac:spMk id="4" creationId="{845B9726-E015-4AAA-88C4-3257D64D0FB4}"/>
          </ac:spMkLst>
        </pc:spChg>
        <pc:spChg chg="mod">
          <ac:chgData name="Fabricio Amador" userId="25ed550c443a5874" providerId="LiveId" clId="{3D971682-5AB9-470E-8CEA-558E92CEF543}" dt="2019-05-26T11:44:49.570" v="1812" actId="1076"/>
          <ac:spMkLst>
            <pc:docMk/>
            <pc:sldMk cId="1354779324" sldId="262"/>
            <ac:spMk id="5" creationId="{FE54AF71-5673-420A-8CF7-37754EFBC323}"/>
          </ac:spMkLst>
        </pc:spChg>
        <pc:spChg chg="mod">
          <ac:chgData name="Fabricio Amador" userId="25ed550c443a5874" providerId="LiveId" clId="{3D971682-5AB9-470E-8CEA-558E92CEF543}" dt="2019-05-26T11:49:41.826" v="1917" actId="20577"/>
          <ac:spMkLst>
            <pc:docMk/>
            <pc:sldMk cId="1354779324" sldId="262"/>
            <ac:spMk id="6" creationId="{02670E4A-284C-45AB-83AE-220F570E3C25}"/>
          </ac:spMkLst>
        </pc:spChg>
        <pc:picChg chg="del">
          <ac:chgData name="Fabricio Amador" userId="25ed550c443a5874" providerId="LiveId" clId="{3D971682-5AB9-470E-8CEA-558E92CEF543}" dt="2019-05-26T11:42:57.301" v="1582" actId="478"/>
          <ac:picMkLst>
            <pc:docMk/>
            <pc:sldMk cId="1354779324" sldId="262"/>
            <ac:picMk id="2" creationId="{39495653-47C9-4E10-8A40-D24C72BE1B21}"/>
          </ac:picMkLst>
        </pc:picChg>
        <pc:picChg chg="del">
          <ac:chgData name="Fabricio Amador" userId="25ed550c443a5874" providerId="LiveId" clId="{3D971682-5AB9-470E-8CEA-558E92CEF543}" dt="2019-05-26T11:42:07.263" v="1580" actId="478"/>
          <ac:picMkLst>
            <pc:docMk/>
            <pc:sldMk cId="1354779324" sldId="262"/>
            <ac:picMk id="3" creationId="{375BE950-5CB1-48D1-BCC9-807B796E3BE0}"/>
          </ac:picMkLst>
        </pc:picChg>
        <pc:picChg chg="add mod ord">
          <ac:chgData name="Fabricio Amador" userId="25ed550c443a5874" providerId="LiveId" clId="{3D971682-5AB9-470E-8CEA-558E92CEF543}" dt="2019-05-26T11:44:46.318" v="1811" actId="1076"/>
          <ac:picMkLst>
            <pc:docMk/>
            <pc:sldMk cId="1354779324" sldId="262"/>
            <ac:picMk id="7" creationId="{839EBC96-0293-46F7-AF86-3C59442BE349}"/>
          </ac:picMkLst>
        </pc:picChg>
        <pc:picChg chg="add del">
          <ac:chgData name="Fabricio Amador" userId="25ed550c443a5874" providerId="LiveId" clId="{3D971682-5AB9-470E-8CEA-558E92CEF543}" dt="2019-05-26T11:54:45.964" v="1922"/>
          <ac:picMkLst>
            <pc:docMk/>
            <pc:sldMk cId="1354779324" sldId="262"/>
            <ac:picMk id="8" creationId="{8EB70648-6FC8-49AB-968E-78388A87E7B8}"/>
          </ac:picMkLst>
        </pc:picChg>
      </pc:sldChg>
      <pc:sldChg chg="addSp delSp modSp">
        <pc:chgData name="Fabricio Amador" userId="25ed550c443a5874" providerId="LiveId" clId="{3D971682-5AB9-470E-8CEA-558E92CEF543}" dt="2019-05-26T11:56:01.212" v="1941" actId="1076"/>
        <pc:sldMkLst>
          <pc:docMk/>
          <pc:sldMk cId="3441129654" sldId="264"/>
        </pc:sldMkLst>
        <pc:spChg chg="mod">
          <ac:chgData name="Fabricio Amador" userId="25ed550c443a5874" providerId="LiveId" clId="{3D971682-5AB9-470E-8CEA-558E92CEF543}" dt="2019-05-26T11:55:11.865" v="1932" actId="27636"/>
          <ac:spMkLst>
            <pc:docMk/>
            <pc:sldMk cId="3441129654" sldId="264"/>
            <ac:spMk id="2" creationId="{38701CB2-4D2D-4C21-A26D-9D57B3566E56}"/>
          </ac:spMkLst>
        </pc:spChg>
        <pc:spChg chg="mod">
          <ac:chgData name="Fabricio Amador" userId="25ed550c443a5874" providerId="LiveId" clId="{3D971682-5AB9-470E-8CEA-558E92CEF543}" dt="2019-05-26T11:56:01.212" v="1941" actId="1076"/>
          <ac:spMkLst>
            <pc:docMk/>
            <pc:sldMk cId="3441129654" sldId="264"/>
            <ac:spMk id="4" creationId="{3C26D141-5E14-4AB6-84A2-2DBFC8BA8CCE}"/>
          </ac:spMkLst>
        </pc:spChg>
        <pc:spChg chg="mod">
          <ac:chgData name="Fabricio Amador" userId="25ed550c443a5874" providerId="LiveId" clId="{3D971682-5AB9-470E-8CEA-558E92CEF543}" dt="2019-05-26T11:55:57.928" v="1940" actId="1076"/>
          <ac:spMkLst>
            <pc:docMk/>
            <pc:sldMk cId="3441129654" sldId="264"/>
            <ac:spMk id="5" creationId="{10685D4B-72DA-48F6-990A-EB3C18ED60A2}"/>
          </ac:spMkLst>
        </pc:spChg>
        <pc:spChg chg="mod">
          <ac:chgData name="Fabricio Amador" userId="25ed550c443a5874" providerId="LiveId" clId="{3D971682-5AB9-470E-8CEA-558E92CEF543}" dt="2019-05-26T11:55:51.086" v="1938" actId="14100"/>
          <ac:spMkLst>
            <pc:docMk/>
            <pc:sldMk cId="3441129654" sldId="264"/>
            <ac:spMk id="6" creationId="{67F52618-87E8-4089-A848-71F0317BFD76}"/>
          </ac:spMkLst>
        </pc:spChg>
        <pc:picChg chg="del">
          <ac:chgData name="Fabricio Amador" userId="25ed550c443a5874" providerId="LiveId" clId="{3D971682-5AB9-470E-8CEA-558E92CEF543}" dt="2019-05-26T11:54:53.864" v="1925" actId="478"/>
          <ac:picMkLst>
            <pc:docMk/>
            <pc:sldMk cId="3441129654" sldId="264"/>
            <ac:picMk id="3" creationId="{0DE8C5F5-6B23-4626-9120-F8CC551853E0}"/>
          </ac:picMkLst>
        </pc:picChg>
        <pc:picChg chg="add mod ord">
          <ac:chgData name="Fabricio Amador" userId="25ed550c443a5874" providerId="LiveId" clId="{3D971682-5AB9-470E-8CEA-558E92CEF543}" dt="2019-05-26T11:55:54.225" v="1939" actId="1076"/>
          <ac:picMkLst>
            <pc:docMk/>
            <pc:sldMk cId="3441129654" sldId="264"/>
            <ac:picMk id="7" creationId="{22EAC087-9D4B-42C7-A7E9-B027A1C03994}"/>
          </ac:picMkLst>
        </pc:picChg>
      </pc:sldChg>
      <pc:sldChg chg="del">
        <pc:chgData name="Fabricio Amador" userId="25ed550c443a5874" providerId="LiveId" clId="{3D971682-5AB9-470E-8CEA-558E92CEF543}" dt="2019-05-28T10:10:50.494" v="11111" actId="2696"/>
        <pc:sldMkLst>
          <pc:docMk/>
          <pc:sldMk cId="229125930" sldId="266"/>
        </pc:sldMkLst>
      </pc:sldChg>
      <pc:sldChg chg="del">
        <pc:chgData name="Fabricio Amador" userId="25ed550c443a5874" providerId="LiveId" clId="{3D971682-5AB9-470E-8CEA-558E92CEF543}" dt="2019-05-28T10:11:04.439" v="11113" actId="2696"/>
        <pc:sldMkLst>
          <pc:docMk/>
          <pc:sldMk cId="1369649159" sldId="267"/>
        </pc:sldMkLst>
      </pc:sldChg>
      <pc:sldChg chg="del">
        <pc:chgData name="Fabricio Amador" userId="25ed550c443a5874" providerId="LiveId" clId="{3D971682-5AB9-470E-8CEA-558E92CEF543}" dt="2019-05-28T10:21:25.484" v="11116" actId="2696"/>
        <pc:sldMkLst>
          <pc:docMk/>
          <pc:sldMk cId="4062102358" sldId="268"/>
        </pc:sldMkLst>
      </pc:sldChg>
      <pc:sldChg chg="addSp delSp modSp">
        <pc:chgData name="Fabricio Amador" userId="25ed550c443a5874" providerId="LiveId" clId="{3D971682-5AB9-470E-8CEA-558E92CEF543}" dt="2019-05-28T10:37:27.606" v="11923" actId="113"/>
        <pc:sldMkLst>
          <pc:docMk/>
          <pc:sldMk cId="3344709275" sldId="269"/>
        </pc:sldMkLst>
        <pc:spChg chg="mod">
          <ac:chgData name="Fabricio Amador" userId="25ed550c443a5874" providerId="LiveId" clId="{3D971682-5AB9-470E-8CEA-558E92CEF543}" dt="2019-05-28T10:21:38.666" v="11131" actId="20577"/>
          <ac:spMkLst>
            <pc:docMk/>
            <pc:sldMk cId="3344709275" sldId="269"/>
            <ac:spMk id="3" creationId="{09E4AE08-2BC2-435F-BA8A-C65C218BEDBB}"/>
          </ac:spMkLst>
        </pc:spChg>
        <pc:spChg chg="add mod">
          <ac:chgData name="Fabricio Amador" userId="25ed550c443a5874" providerId="LiveId" clId="{3D971682-5AB9-470E-8CEA-558E92CEF543}" dt="2019-05-28T10:34:47.249" v="11545" actId="14100"/>
          <ac:spMkLst>
            <pc:docMk/>
            <pc:sldMk cId="3344709275" sldId="269"/>
            <ac:spMk id="9" creationId="{E0234CB5-D526-4ABF-BADA-638A4743216E}"/>
          </ac:spMkLst>
        </pc:spChg>
        <pc:spChg chg="add mod">
          <ac:chgData name="Fabricio Amador" userId="25ed550c443a5874" providerId="LiveId" clId="{3D971682-5AB9-470E-8CEA-558E92CEF543}" dt="2019-05-28T10:35:51.021" v="11681" actId="14100"/>
          <ac:spMkLst>
            <pc:docMk/>
            <pc:sldMk cId="3344709275" sldId="269"/>
            <ac:spMk id="10" creationId="{0412FEE1-B19C-4B37-BE69-AB978422187B}"/>
          </ac:spMkLst>
        </pc:spChg>
        <pc:spChg chg="add mod">
          <ac:chgData name="Fabricio Amador" userId="25ed550c443a5874" providerId="LiveId" clId="{3D971682-5AB9-470E-8CEA-558E92CEF543}" dt="2019-05-28T10:36:30.951" v="11741" actId="14100"/>
          <ac:spMkLst>
            <pc:docMk/>
            <pc:sldMk cId="3344709275" sldId="269"/>
            <ac:spMk id="11" creationId="{16B0C223-D966-4CCF-A523-9B3A9A1644C5}"/>
          </ac:spMkLst>
        </pc:spChg>
        <pc:spChg chg="add mod">
          <ac:chgData name="Fabricio Amador" userId="25ed550c443a5874" providerId="LiveId" clId="{3D971682-5AB9-470E-8CEA-558E92CEF543}" dt="2019-05-28T10:37:27.606" v="11923" actId="113"/>
          <ac:spMkLst>
            <pc:docMk/>
            <pc:sldMk cId="3344709275" sldId="269"/>
            <ac:spMk id="12" creationId="{17932195-F803-45F0-A4BD-7BDF8DE734D5}"/>
          </ac:spMkLst>
        </pc:spChg>
        <pc:spChg chg="del">
          <ac:chgData name="Fabricio Amador" userId="25ed550c443a5874" providerId="LiveId" clId="{3D971682-5AB9-470E-8CEA-558E92CEF543}" dt="2019-05-28T10:31:33.069" v="11135" actId="478"/>
          <ac:spMkLst>
            <pc:docMk/>
            <pc:sldMk cId="3344709275" sldId="269"/>
            <ac:spMk id="15" creationId="{851CC608-D56C-41FF-96A1-120012B59B7B}"/>
          </ac:spMkLst>
        </pc:spChg>
        <pc:spChg chg="mod">
          <ac:chgData name="Fabricio Amador" userId="25ed550c443a5874" providerId="LiveId" clId="{3D971682-5AB9-470E-8CEA-558E92CEF543}" dt="2019-05-28T10:32:52.529" v="11303" actId="1076"/>
          <ac:spMkLst>
            <pc:docMk/>
            <pc:sldMk cId="3344709275" sldId="269"/>
            <ac:spMk id="16" creationId="{3309F02B-BD9D-43FC-A75A-90E63ACE7640}"/>
          </ac:spMkLst>
        </pc:spChg>
        <pc:spChg chg="mod">
          <ac:chgData name="Fabricio Amador" userId="25ed550c443a5874" providerId="LiveId" clId="{3D971682-5AB9-470E-8CEA-558E92CEF543}" dt="2019-05-28T10:34:06.026" v="11499" actId="14100"/>
          <ac:spMkLst>
            <pc:docMk/>
            <pc:sldMk cId="3344709275" sldId="269"/>
            <ac:spMk id="17" creationId="{1100E487-31CD-483F-AA0D-CA6F023F46E3}"/>
          </ac:spMkLst>
        </pc:spChg>
        <pc:picChg chg="add mod ord">
          <ac:chgData name="Fabricio Amador" userId="25ed550c443a5874" providerId="LiveId" clId="{3D971682-5AB9-470E-8CEA-558E92CEF543}" dt="2019-05-28T10:35:47.031" v="11680" actId="1076"/>
          <ac:picMkLst>
            <pc:docMk/>
            <pc:sldMk cId="3344709275" sldId="269"/>
            <ac:picMk id="2" creationId="{12EE4571-0BA2-4509-BA1F-1210C42687A4}"/>
          </ac:picMkLst>
        </pc:picChg>
        <pc:picChg chg="add del">
          <ac:chgData name="Fabricio Amador" userId="25ed550c443a5874" providerId="LiveId" clId="{3D971682-5AB9-470E-8CEA-558E92CEF543}" dt="2019-05-28T10:34:08.781" v="11501"/>
          <ac:picMkLst>
            <pc:docMk/>
            <pc:sldMk cId="3344709275" sldId="269"/>
            <ac:picMk id="4" creationId="{266A5417-F55F-43DA-A104-BC81593E73FE}"/>
          </ac:picMkLst>
        </pc:picChg>
        <pc:picChg chg="del">
          <ac:chgData name="Fabricio Amador" userId="25ed550c443a5874" providerId="LiveId" clId="{3D971682-5AB9-470E-8CEA-558E92CEF543}" dt="2019-05-28T10:31:05.244" v="11132" actId="478"/>
          <ac:picMkLst>
            <pc:docMk/>
            <pc:sldMk cId="3344709275" sldId="269"/>
            <ac:picMk id="13" creationId="{08C43E79-03E1-4F60-B51D-272292243685}"/>
          </ac:picMkLst>
        </pc:picChg>
      </pc:sldChg>
      <pc:sldChg chg="addSp delSp modSp">
        <pc:chgData name="Fabricio Amador" userId="25ed550c443a5874" providerId="LiveId" clId="{3D971682-5AB9-470E-8CEA-558E92CEF543}" dt="2019-05-28T10:46:49.809" v="12645" actId="20577"/>
        <pc:sldMkLst>
          <pc:docMk/>
          <pc:sldMk cId="3837114373" sldId="270"/>
        </pc:sldMkLst>
        <pc:spChg chg="mod">
          <ac:chgData name="Fabricio Amador" userId="25ed550c443a5874" providerId="LiveId" clId="{3D971682-5AB9-470E-8CEA-558E92CEF543}" dt="2019-05-28T10:42:49.325" v="12008" actId="20577"/>
          <ac:spMkLst>
            <pc:docMk/>
            <pc:sldMk cId="3837114373" sldId="270"/>
            <ac:spMk id="4" creationId="{F1269DFF-0F19-4216-9C97-A63759790A3A}"/>
          </ac:spMkLst>
        </pc:spChg>
        <pc:spChg chg="del">
          <ac:chgData name="Fabricio Amador" userId="25ed550c443a5874" providerId="LiveId" clId="{3D971682-5AB9-470E-8CEA-558E92CEF543}" dt="2019-05-28T10:44:02.085" v="12168" actId="478"/>
          <ac:spMkLst>
            <pc:docMk/>
            <pc:sldMk cId="3837114373" sldId="270"/>
            <ac:spMk id="5" creationId="{330563A0-7BE7-42C5-9414-1E4022A40A2F}"/>
          </ac:spMkLst>
        </pc:spChg>
        <pc:spChg chg="del mod">
          <ac:chgData name="Fabricio Amador" userId="25ed550c443a5874" providerId="LiveId" clId="{3D971682-5AB9-470E-8CEA-558E92CEF543}" dt="2019-05-28T10:44:07.425" v="12169" actId="478"/>
          <ac:spMkLst>
            <pc:docMk/>
            <pc:sldMk cId="3837114373" sldId="270"/>
            <ac:spMk id="6" creationId="{CA18E225-6D67-4B5D-B134-1934953DE89A}"/>
          </ac:spMkLst>
        </pc:spChg>
        <pc:spChg chg="mod">
          <ac:chgData name="Fabricio Amador" userId="25ed550c443a5874" providerId="LiveId" clId="{3D971682-5AB9-470E-8CEA-558E92CEF543}" dt="2019-05-28T10:43:57.385" v="12165" actId="14100"/>
          <ac:spMkLst>
            <pc:docMk/>
            <pc:sldMk cId="3837114373" sldId="270"/>
            <ac:spMk id="8" creationId="{54AAA8D0-2D97-4C1B-8FCC-49FB1A60A689}"/>
          </ac:spMkLst>
        </pc:spChg>
        <pc:spChg chg="add mod">
          <ac:chgData name="Fabricio Amador" userId="25ed550c443a5874" providerId="LiveId" clId="{3D971682-5AB9-470E-8CEA-558E92CEF543}" dt="2019-05-28T10:44:47.658" v="12289" actId="20577"/>
          <ac:spMkLst>
            <pc:docMk/>
            <pc:sldMk cId="3837114373" sldId="270"/>
            <ac:spMk id="9" creationId="{6D182881-9A5C-4090-997B-789D27A70544}"/>
          </ac:spMkLst>
        </pc:spChg>
        <pc:spChg chg="add mod">
          <ac:chgData name="Fabricio Amador" userId="25ed550c443a5874" providerId="LiveId" clId="{3D971682-5AB9-470E-8CEA-558E92CEF543}" dt="2019-05-28T10:45:37.280" v="12384" actId="14100"/>
          <ac:spMkLst>
            <pc:docMk/>
            <pc:sldMk cId="3837114373" sldId="270"/>
            <ac:spMk id="10" creationId="{F3C71665-88F2-4E66-914E-A01A16C00AFE}"/>
          </ac:spMkLst>
        </pc:spChg>
        <pc:spChg chg="add mod">
          <ac:chgData name="Fabricio Amador" userId="25ed550c443a5874" providerId="LiveId" clId="{3D971682-5AB9-470E-8CEA-558E92CEF543}" dt="2019-05-28T10:46:26.528" v="12571" actId="14100"/>
          <ac:spMkLst>
            <pc:docMk/>
            <pc:sldMk cId="3837114373" sldId="270"/>
            <ac:spMk id="11" creationId="{83613A19-AE6E-4390-8628-40545B89F531}"/>
          </ac:spMkLst>
        </pc:spChg>
        <pc:spChg chg="add mod">
          <ac:chgData name="Fabricio Amador" userId="25ed550c443a5874" providerId="LiveId" clId="{3D971682-5AB9-470E-8CEA-558E92CEF543}" dt="2019-05-28T10:46:49.809" v="12645" actId="20577"/>
          <ac:spMkLst>
            <pc:docMk/>
            <pc:sldMk cId="3837114373" sldId="270"/>
            <ac:spMk id="12" creationId="{6076A92E-6394-48EF-9914-CDF3C5035FDB}"/>
          </ac:spMkLst>
        </pc:spChg>
        <pc:picChg chg="add mod ord">
          <ac:chgData name="Fabricio Amador" userId="25ed550c443a5874" providerId="LiveId" clId="{3D971682-5AB9-470E-8CEA-558E92CEF543}" dt="2019-05-28T10:46:32.205" v="12576" actId="1076"/>
          <ac:picMkLst>
            <pc:docMk/>
            <pc:sldMk cId="3837114373" sldId="270"/>
            <ac:picMk id="2" creationId="{A7EF40E5-8080-475C-84FF-65B8F0CC8649}"/>
          </ac:picMkLst>
        </pc:picChg>
        <pc:picChg chg="del">
          <ac:chgData name="Fabricio Amador" userId="25ed550c443a5874" providerId="LiveId" clId="{3D971682-5AB9-470E-8CEA-558E92CEF543}" dt="2019-05-28T10:42:05.338" v="11988" actId="478"/>
          <ac:picMkLst>
            <pc:docMk/>
            <pc:sldMk cId="3837114373" sldId="270"/>
            <ac:picMk id="3" creationId="{3AED2A02-DB59-48E9-81B8-51316EFF12C1}"/>
          </ac:picMkLst>
        </pc:picChg>
      </pc:sldChg>
      <pc:sldChg chg="del">
        <pc:chgData name="Fabricio Amador" userId="25ed550c443a5874" providerId="LiveId" clId="{3D971682-5AB9-470E-8CEA-558E92CEF543}" dt="2019-05-28T10:47:04.473" v="12646" actId="2696"/>
        <pc:sldMkLst>
          <pc:docMk/>
          <pc:sldMk cId="2676700537" sldId="271"/>
        </pc:sldMkLst>
      </pc:sldChg>
      <pc:sldChg chg="del">
        <pc:chgData name="Fabricio Amador" userId="25ed550c443a5874" providerId="LiveId" clId="{3D971682-5AB9-470E-8CEA-558E92CEF543}" dt="2019-05-28T10:47:07.690" v="12647" actId="2696"/>
        <pc:sldMkLst>
          <pc:docMk/>
          <pc:sldMk cId="175035654" sldId="272"/>
        </pc:sldMkLst>
      </pc:sldChg>
      <pc:sldChg chg="addSp delSp modSp">
        <pc:chgData name="Fabricio Amador" userId="25ed550c443a5874" providerId="LiveId" clId="{3D971682-5AB9-470E-8CEA-558E92CEF543}" dt="2019-05-28T11:21:18.096" v="13151" actId="1076"/>
        <pc:sldMkLst>
          <pc:docMk/>
          <pc:sldMk cId="2991262697" sldId="274"/>
        </pc:sldMkLst>
        <pc:spChg chg="mod">
          <ac:chgData name="Fabricio Amador" userId="25ed550c443a5874" providerId="LiveId" clId="{3D971682-5AB9-470E-8CEA-558E92CEF543}" dt="2019-05-28T11:16:12.168" v="12989" actId="14100"/>
          <ac:spMkLst>
            <pc:docMk/>
            <pc:sldMk cId="2991262697" sldId="274"/>
            <ac:spMk id="5" creationId="{C0944CAF-8D85-40E3-B139-00BE2D4535F3}"/>
          </ac:spMkLst>
        </pc:spChg>
        <pc:spChg chg="mod">
          <ac:chgData name="Fabricio Amador" userId="25ed550c443a5874" providerId="LiveId" clId="{3D971682-5AB9-470E-8CEA-558E92CEF543}" dt="2019-05-28T11:21:18.096" v="13151" actId="1076"/>
          <ac:spMkLst>
            <pc:docMk/>
            <pc:sldMk cId="2991262697" sldId="274"/>
            <ac:spMk id="6" creationId="{D83760FE-5EBD-4725-B753-75DFBF29AA6F}"/>
          </ac:spMkLst>
        </pc:spChg>
        <pc:spChg chg="del mod">
          <ac:chgData name="Fabricio Amador" userId="25ed550c443a5874" providerId="LiveId" clId="{3D971682-5AB9-470E-8CEA-558E92CEF543}" dt="2019-05-28T11:16:28.668" v="12993" actId="478"/>
          <ac:spMkLst>
            <pc:docMk/>
            <pc:sldMk cId="2991262697" sldId="274"/>
            <ac:spMk id="7" creationId="{C6E8C544-55CE-426C-B40C-0D71BE845FA3}"/>
          </ac:spMkLst>
        </pc:spChg>
        <pc:spChg chg="mod">
          <ac:chgData name="Fabricio Amador" userId="25ed550c443a5874" providerId="LiveId" clId="{3D971682-5AB9-470E-8CEA-558E92CEF543}" dt="2019-05-28T11:17:14.766" v="13005" actId="14100"/>
          <ac:spMkLst>
            <pc:docMk/>
            <pc:sldMk cId="2991262697" sldId="274"/>
            <ac:spMk id="8" creationId="{DA5477BE-A7D3-4811-96E9-8926C678340E}"/>
          </ac:spMkLst>
        </pc:spChg>
        <pc:spChg chg="mod">
          <ac:chgData name="Fabricio Amador" userId="25ed550c443a5874" providerId="LiveId" clId="{3D971682-5AB9-470E-8CEA-558E92CEF543}" dt="2019-05-28T11:17:08.854" v="13003" actId="1076"/>
          <ac:spMkLst>
            <pc:docMk/>
            <pc:sldMk cId="2991262697" sldId="274"/>
            <ac:spMk id="9" creationId="{9A9CED52-CD5C-466D-B671-C3E3AE79A276}"/>
          </ac:spMkLst>
        </pc:spChg>
        <pc:spChg chg="mod">
          <ac:chgData name="Fabricio Amador" userId="25ed550c443a5874" providerId="LiveId" clId="{3D971682-5AB9-470E-8CEA-558E92CEF543}" dt="2019-05-28T11:16:56.518" v="13000" actId="1076"/>
          <ac:spMkLst>
            <pc:docMk/>
            <pc:sldMk cId="2991262697" sldId="274"/>
            <ac:spMk id="10" creationId="{79DF1B60-60D6-485B-9CAE-C51DEE4E5D6B}"/>
          </ac:spMkLst>
        </pc:spChg>
        <pc:spChg chg="mod">
          <ac:chgData name="Fabricio Amador" userId="25ed550c443a5874" providerId="LiveId" clId="{3D971682-5AB9-470E-8CEA-558E92CEF543}" dt="2019-05-28T11:17:02.629" v="13002" actId="14100"/>
          <ac:spMkLst>
            <pc:docMk/>
            <pc:sldMk cId="2991262697" sldId="274"/>
            <ac:spMk id="11" creationId="{387FD26E-1CD9-4210-8BC8-D2EAF4A9871B}"/>
          </ac:spMkLst>
        </pc:spChg>
        <pc:picChg chg="add mod ord">
          <ac:chgData name="Fabricio Amador" userId="25ed550c443a5874" providerId="LiveId" clId="{3D971682-5AB9-470E-8CEA-558E92CEF543}" dt="2019-05-28T11:16:21.276" v="12991" actId="1076"/>
          <ac:picMkLst>
            <pc:docMk/>
            <pc:sldMk cId="2991262697" sldId="274"/>
            <ac:picMk id="2" creationId="{D062623A-9852-4808-8889-7E5736BD4140}"/>
          </ac:picMkLst>
        </pc:picChg>
        <pc:picChg chg="del">
          <ac:chgData name="Fabricio Amador" userId="25ed550c443a5874" providerId="LiveId" clId="{3D971682-5AB9-470E-8CEA-558E92CEF543}" dt="2019-05-28T11:15:47.382" v="12977" actId="478"/>
          <ac:picMkLst>
            <pc:docMk/>
            <pc:sldMk cId="2991262697" sldId="274"/>
            <ac:picMk id="3" creationId="{7CE15DEB-57D5-4C1A-AB1E-CBA85386B79A}"/>
          </ac:picMkLst>
        </pc:picChg>
      </pc:sldChg>
      <pc:sldChg chg="del">
        <pc:chgData name="Fabricio Amador" userId="25ed550c443a5874" providerId="LiveId" clId="{3D971682-5AB9-470E-8CEA-558E92CEF543}" dt="2019-05-28T11:17:26.276" v="13006" actId="2696"/>
        <pc:sldMkLst>
          <pc:docMk/>
          <pc:sldMk cId="1196426095" sldId="275"/>
        </pc:sldMkLst>
      </pc:sldChg>
      <pc:sldChg chg="addSp delSp modSp">
        <pc:chgData name="Fabricio Amador" userId="25ed550c443a5874" providerId="LiveId" clId="{3D971682-5AB9-470E-8CEA-558E92CEF543}" dt="2019-05-26T12:28:54.464" v="3199" actId="1038"/>
        <pc:sldMkLst>
          <pc:docMk/>
          <pc:sldMk cId="2439696494" sldId="276"/>
        </pc:sldMkLst>
        <pc:spChg chg="mod">
          <ac:chgData name="Fabricio Amador" userId="25ed550c443a5874" providerId="LiveId" clId="{3D971682-5AB9-470E-8CEA-558E92CEF543}" dt="2019-05-26T12:08:38.762" v="2650" actId="113"/>
          <ac:spMkLst>
            <pc:docMk/>
            <pc:sldMk cId="2439696494" sldId="276"/>
            <ac:spMk id="2" creationId="{8088C917-8EB7-4A64-B388-23DECFAF1AB8}"/>
          </ac:spMkLst>
        </pc:spChg>
        <pc:spChg chg="del">
          <ac:chgData name="Fabricio Amador" userId="25ed550c443a5874" providerId="LiveId" clId="{3D971682-5AB9-470E-8CEA-558E92CEF543}" dt="2019-05-26T12:08:47.756" v="2652" actId="478"/>
          <ac:spMkLst>
            <pc:docMk/>
            <pc:sldMk cId="2439696494" sldId="276"/>
            <ac:spMk id="5" creationId="{8DF5C5A3-BECB-40B9-8E99-6DD7D003B330}"/>
          </ac:spMkLst>
        </pc:spChg>
        <pc:spChg chg="add mod">
          <ac:chgData name="Fabricio Amador" userId="25ed550c443a5874" providerId="LiveId" clId="{3D971682-5AB9-470E-8CEA-558E92CEF543}" dt="2019-05-26T12:28:54.464" v="3199" actId="1038"/>
          <ac:spMkLst>
            <pc:docMk/>
            <pc:sldMk cId="2439696494" sldId="276"/>
            <ac:spMk id="8" creationId="{28278278-D188-47FD-A1F6-3F0289950BBC}"/>
          </ac:spMkLst>
        </pc:spChg>
        <pc:spChg chg="add mod">
          <ac:chgData name="Fabricio Amador" userId="25ed550c443a5874" providerId="LiveId" clId="{3D971682-5AB9-470E-8CEA-558E92CEF543}" dt="2019-05-26T12:28:54.464" v="3199" actId="1038"/>
          <ac:spMkLst>
            <pc:docMk/>
            <pc:sldMk cId="2439696494" sldId="276"/>
            <ac:spMk id="9" creationId="{EAA072C1-DEDB-4C23-B3F0-470A5BDE6AA9}"/>
          </ac:spMkLst>
        </pc:spChg>
        <pc:spChg chg="add mod">
          <ac:chgData name="Fabricio Amador" userId="25ed550c443a5874" providerId="LiveId" clId="{3D971682-5AB9-470E-8CEA-558E92CEF543}" dt="2019-05-26T12:28:54.464" v="3199" actId="1038"/>
          <ac:spMkLst>
            <pc:docMk/>
            <pc:sldMk cId="2439696494" sldId="276"/>
            <ac:spMk id="10" creationId="{E32DFAB5-D8C5-4916-B67A-B76B0C4D67C3}"/>
          </ac:spMkLst>
        </pc:spChg>
        <pc:spChg chg="add mod">
          <ac:chgData name="Fabricio Amador" userId="25ed550c443a5874" providerId="LiveId" clId="{3D971682-5AB9-470E-8CEA-558E92CEF543}" dt="2019-05-26T12:28:54.464" v="3199" actId="1038"/>
          <ac:spMkLst>
            <pc:docMk/>
            <pc:sldMk cId="2439696494" sldId="276"/>
            <ac:spMk id="11" creationId="{4229A117-15C4-4515-AD6E-3D6C3A8A4EDE}"/>
          </ac:spMkLst>
        </pc:spChg>
        <pc:picChg chg="del">
          <ac:chgData name="Fabricio Amador" userId="25ed550c443a5874" providerId="LiveId" clId="{3D971682-5AB9-470E-8CEA-558E92CEF543}" dt="2019-05-26T12:07:38.648" v="2469" actId="478"/>
          <ac:picMkLst>
            <pc:docMk/>
            <pc:sldMk cId="2439696494" sldId="276"/>
            <ac:picMk id="3" creationId="{6A12B4CE-9341-476C-865C-40DB295DFAF4}"/>
          </ac:picMkLst>
        </pc:picChg>
        <pc:picChg chg="add mod">
          <ac:chgData name="Fabricio Amador" userId="25ed550c443a5874" providerId="LiveId" clId="{3D971682-5AB9-470E-8CEA-558E92CEF543}" dt="2019-05-26T12:28:54.464" v="3199" actId="1038"/>
          <ac:picMkLst>
            <pc:docMk/>
            <pc:sldMk cId="2439696494" sldId="276"/>
            <ac:picMk id="4" creationId="{35193014-106C-4154-9E7C-195F3A77E84E}"/>
          </ac:picMkLst>
        </pc:picChg>
        <pc:picChg chg="del">
          <ac:chgData name="Fabricio Amador" userId="25ed550c443a5874" providerId="LiveId" clId="{3D971682-5AB9-470E-8CEA-558E92CEF543}" dt="2019-05-26T12:09:02.713" v="2653" actId="478"/>
          <ac:picMkLst>
            <pc:docMk/>
            <pc:sldMk cId="2439696494" sldId="276"/>
            <ac:picMk id="6" creationId="{EB4A4FA7-C0CB-4062-9A9A-AB5D23F23F08}"/>
          </ac:picMkLst>
        </pc:picChg>
        <pc:picChg chg="del">
          <ac:chgData name="Fabricio Amador" userId="25ed550c443a5874" providerId="LiveId" clId="{3D971682-5AB9-470E-8CEA-558E92CEF543}" dt="2019-05-26T12:09:05.526" v="2654" actId="478"/>
          <ac:picMkLst>
            <pc:docMk/>
            <pc:sldMk cId="2439696494" sldId="276"/>
            <ac:picMk id="7" creationId="{E84685EF-755D-440D-BF4F-15B2EE13BF1C}"/>
          </ac:picMkLst>
        </pc:picChg>
      </pc:sldChg>
      <pc:sldChg chg="addSp delSp modSp ord">
        <pc:chgData name="Fabricio Amador" userId="25ed550c443a5874" providerId="LiveId" clId="{3D971682-5AB9-470E-8CEA-558E92CEF543}" dt="2019-05-26T13:04:09.878" v="4137" actId="14100"/>
        <pc:sldMkLst>
          <pc:docMk/>
          <pc:sldMk cId="2072114234" sldId="277"/>
        </pc:sldMkLst>
        <pc:spChg chg="del">
          <ac:chgData name="Fabricio Amador" userId="25ed550c443a5874" providerId="LiveId" clId="{3D971682-5AB9-470E-8CEA-558E92CEF543}" dt="2019-05-26T13:03:01.216" v="4005" actId="478"/>
          <ac:spMkLst>
            <pc:docMk/>
            <pc:sldMk cId="2072114234" sldId="277"/>
            <ac:spMk id="4" creationId="{A2ED4950-AD1B-457D-922F-735EE2CBB14C}"/>
          </ac:spMkLst>
        </pc:spChg>
        <pc:spChg chg="add mod">
          <ac:chgData name="Fabricio Amador" userId="25ed550c443a5874" providerId="LiveId" clId="{3D971682-5AB9-470E-8CEA-558E92CEF543}" dt="2019-05-26T13:03:35.343" v="4071" actId="1076"/>
          <ac:spMkLst>
            <pc:docMk/>
            <pc:sldMk cId="2072114234" sldId="277"/>
            <ac:spMk id="7" creationId="{53C1F80B-BCAE-4561-8243-BE19B942A60F}"/>
          </ac:spMkLst>
        </pc:spChg>
        <pc:spChg chg="add mod">
          <ac:chgData name="Fabricio Amador" userId="25ed550c443a5874" providerId="LiveId" clId="{3D971682-5AB9-470E-8CEA-558E92CEF543}" dt="2019-05-26T13:04:09.878" v="4137" actId="14100"/>
          <ac:spMkLst>
            <pc:docMk/>
            <pc:sldMk cId="2072114234" sldId="277"/>
            <ac:spMk id="8" creationId="{8A0A0AA7-5AED-4981-8C1A-1EB5B1922951}"/>
          </ac:spMkLst>
        </pc:spChg>
        <pc:picChg chg="del">
          <ac:chgData name="Fabricio Amador" userId="25ed550c443a5874" providerId="LiveId" clId="{3D971682-5AB9-470E-8CEA-558E92CEF543}" dt="2019-05-26T13:02:40.157" v="3999" actId="478"/>
          <ac:picMkLst>
            <pc:docMk/>
            <pc:sldMk cId="2072114234" sldId="277"/>
            <ac:picMk id="3" creationId="{FDA286D5-9712-4E59-8159-6EF5F74CF711}"/>
          </ac:picMkLst>
        </pc:picChg>
        <pc:picChg chg="del">
          <ac:chgData name="Fabricio Amador" userId="25ed550c443a5874" providerId="LiveId" clId="{3D971682-5AB9-470E-8CEA-558E92CEF543}" dt="2019-05-26T13:02:57.804" v="4004" actId="478"/>
          <ac:picMkLst>
            <pc:docMk/>
            <pc:sldMk cId="2072114234" sldId="277"/>
            <ac:picMk id="5" creationId="{BEBF3FEE-F896-4234-87BC-BEDB348B56C9}"/>
          </ac:picMkLst>
        </pc:picChg>
        <pc:picChg chg="add mod">
          <ac:chgData name="Fabricio Amador" userId="25ed550c443a5874" providerId="LiveId" clId="{3D971682-5AB9-470E-8CEA-558E92CEF543}" dt="2019-05-26T13:03:08.138" v="4007" actId="1076"/>
          <ac:picMkLst>
            <pc:docMk/>
            <pc:sldMk cId="2072114234" sldId="277"/>
            <ac:picMk id="6" creationId="{9919218F-66BC-4D75-AB48-8DCE87EA0551}"/>
          </ac:picMkLst>
        </pc:picChg>
      </pc:sldChg>
      <pc:sldChg chg="addSp delSp modSp">
        <pc:chgData name="Fabricio Amador" userId="25ed550c443a5874" providerId="LiveId" clId="{3D971682-5AB9-470E-8CEA-558E92CEF543}" dt="2019-05-26T13:14:25.451" v="4798" actId="20577"/>
        <pc:sldMkLst>
          <pc:docMk/>
          <pc:sldMk cId="2576848954" sldId="278"/>
        </pc:sldMkLst>
        <pc:spChg chg="mod">
          <ac:chgData name="Fabricio Amador" userId="25ed550c443a5874" providerId="LiveId" clId="{3D971682-5AB9-470E-8CEA-558E92CEF543}" dt="2019-05-26T13:06:15.237" v="4150" actId="1076"/>
          <ac:spMkLst>
            <pc:docMk/>
            <pc:sldMk cId="2576848954" sldId="278"/>
            <ac:spMk id="2" creationId="{ED43A054-E10C-405D-B6C1-8F65FE297BD4}"/>
          </ac:spMkLst>
        </pc:spChg>
        <pc:spChg chg="add mod">
          <ac:chgData name="Fabricio Amador" userId="25ed550c443a5874" providerId="LiveId" clId="{3D971682-5AB9-470E-8CEA-558E92CEF543}" dt="2019-05-26T13:07:25.257" v="4310" actId="1076"/>
          <ac:spMkLst>
            <pc:docMk/>
            <pc:sldMk cId="2576848954" sldId="278"/>
            <ac:spMk id="5" creationId="{E9AD5D61-9A08-4E4B-8044-365C93F1ABA6}"/>
          </ac:spMkLst>
        </pc:spChg>
        <pc:spChg chg="add mod">
          <ac:chgData name="Fabricio Amador" userId="25ed550c443a5874" providerId="LiveId" clId="{3D971682-5AB9-470E-8CEA-558E92CEF543}" dt="2019-05-26T13:14:25.451" v="4798" actId="20577"/>
          <ac:spMkLst>
            <pc:docMk/>
            <pc:sldMk cId="2576848954" sldId="278"/>
            <ac:spMk id="6" creationId="{383E5E55-2330-4EC0-A109-D670102AE0EB}"/>
          </ac:spMkLst>
        </pc:spChg>
        <pc:picChg chg="del">
          <ac:chgData name="Fabricio Amador" userId="25ed550c443a5874" providerId="LiveId" clId="{3D971682-5AB9-470E-8CEA-558E92CEF543}" dt="2019-05-26T13:06:08.542" v="4147" actId="478"/>
          <ac:picMkLst>
            <pc:docMk/>
            <pc:sldMk cId="2576848954" sldId="278"/>
            <ac:picMk id="3" creationId="{DFCD0C4C-64DF-4BF3-8FFE-5FC263BF33B0}"/>
          </ac:picMkLst>
        </pc:picChg>
        <pc:picChg chg="add mod">
          <ac:chgData name="Fabricio Amador" userId="25ed550c443a5874" providerId="LiveId" clId="{3D971682-5AB9-470E-8CEA-558E92CEF543}" dt="2019-05-26T13:06:19.252" v="4152" actId="14100"/>
          <ac:picMkLst>
            <pc:docMk/>
            <pc:sldMk cId="2576848954" sldId="278"/>
            <ac:picMk id="4" creationId="{68C9B495-5B7D-415F-B53A-023E85024361}"/>
          </ac:picMkLst>
        </pc:picChg>
      </pc:sldChg>
      <pc:sldChg chg="addSp delSp modSp">
        <pc:chgData name="Fabricio Amador" userId="25ed550c443a5874" providerId="LiveId" clId="{3D971682-5AB9-470E-8CEA-558E92CEF543}" dt="2019-05-27T11:12:54.937" v="8510" actId="14100"/>
        <pc:sldMkLst>
          <pc:docMk/>
          <pc:sldMk cId="1207105060" sldId="280"/>
        </pc:sldMkLst>
        <pc:spChg chg="mod">
          <ac:chgData name="Fabricio Amador" userId="25ed550c443a5874" providerId="LiveId" clId="{3D971682-5AB9-470E-8CEA-558E92CEF543}" dt="2019-05-27T11:12:32.260" v="8441" actId="1076"/>
          <ac:spMkLst>
            <pc:docMk/>
            <pc:sldMk cId="1207105060" sldId="280"/>
            <ac:spMk id="6" creationId="{82B96DEB-882A-4637-91F3-803BF0A5FD7D}"/>
          </ac:spMkLst>
        </pc:spChg>
        <pc:spChg chg="mod">
          <ac:chgData name="Fabricio Amador" userId="25ed550c443a5874" providerId="LiveId" clId="{3D971682-5AB9-470E-8CEA-558E92CEF543}" dt="2019-05-27T11:12:21.102" v="8433" actId="20577"/>
          <ac:spMkLst>
            <pc:docMk/>
            <pc:sldMk cId="1207105060" sldId="280"/>
            <ac:spMk id="7" creationId="{FEDA7803-1204-426D-B19F-872F4F85CF3A}"/>
          </ac:spMkLst>
        </pc:spChg>
        <pc:spChg chg="mod">
          <ac:chgData name="Fabricio Amador" userId="25ed550c443a5874" providerId="LiveId" clId="{3D971682-5AB9-470E-8CEA-558E92CEF543}" dt="2019-05-27T11:12:36.066" v="8442" actId="1076"/>
          <ac:spMkLst>
            <pc:docMk/>
            <pc:sldMk cId="1207105060" sldId="280"/>
            <ac:spMk id="9" creationId="{8F7F45DB-2055-4C86-8E28-3B2F284C15EA}"/>
          </ac:spMkLst>
        </pc:spChg>
        <pc:spChg chg="del">
          <ac:chgData name="Fabricio Amador" userId="25ed550c443a5874" providerId="LiveId" clId="{3D971682-5AB9-470E-8CEA-558E92CEF543}" dt="2019-05-27T10:53:25.411" v="7971" actId="478"/>
          <ac:spMkLst>
            <pc:docMk/>
            <pc:sldMk cId="1207105060" sldId="280"/>
            <ac:spMk id="10" creationId="{1FEF0EF1-A32A-4F37-A598-4E54EEAA1BE9}"/>
          </ac:spMkLst>
        </pc:spChg>
        <pc:spChg chg="add mod">
          <ac:chgData name="Fabricio Amador" userId="25ed550c443a5874" providerId="LiveId" clId="{3D971682-5AB9-470E-8CEA-558E92CEF543}" dt="2019-05-27T11:12:54.937" v="8510" actId="14100"/>
          <ac:spMkLst>
            <pc:docMk/>
            <pc:sldMk cId="1207105060" sldId="280"/>
            <ac:spMk id="11" creationId="{49FB3F17-DAC6-4F9B-9C4B-6267A07E9491}"/>
          </ac:spMkLst>
        </pc:spChg>
        <pc:picChg chg="del">
          <ac:chgData name="Fabricio Amador" userId="25ed550c443a5874" providerId="LiveId" clId="{3D971682-5AB9-470E-8CEA-558E92CEF543}" dt="2019-05-27T10:53:23.218" v="7970" actId="478"/>
          <ac:picMkLst>
            <pc:docMk/>
            <pc:sldMk cId="1207105060" sldId="280"/>
            <ac:picMk id="2" creationId="{E66C5243-C482-4EE2-A001-471B34BE0F0B}"/>
          </ac:picMkLst>
        </pc:picChg>
        <pc:picChg chg="add del mod ord">
          <ac:chgData name="Fabricio Amador" userId="25ed550c443a5874" providerId="LiveId" clId="{3D971682-5AB9-470E-8CEA-558E92CEF543}" dt="2019-05-27T11:12:14.873" v="8426" actId="478"/>
          <ac:picMkLst>
            <pc:docMk/>
            <pc:sldMk cId="1207105060" sldId="280"/>
            <ac:picMk id="3" creationId="{C843AB96-2928-4674-B7E3-F70A517E19B7}"/>
          </ac:picMkLst>
        </pc:picChg>
        <pc:picChg chg="add mod ord">
          <ac:chgData name="Fabricio Amador" userId="25ed550c443a5874" providerId="LiveId" clId="{3D971682-5AB9-470E-8CEA-558E92CEF543}" dt="2019-05-27T11:12:29.659" v="8439" actId="1076"/>
          <ac:picMkLst>
            <pc:docMk/>
            <pc:sldMk cId="1207105060" sldId="280"/>
            <ac:picMk id="4" creationId="{F736FF66-0611-47AA-A41A-CFBEEA4B1BE1}"/>
          </ac:picMkLst>
        </pc:picChg>
        <pc:picChg chg="del">
          <ac:chgData name="Fabricio Amador" userId="25ed550c443a5874" providerId="LiveId" clId="{3D971682-5AB9-470E-8CEA-558E92CEF543}" dt="2019-05-27T10:27:07.490" v="7963" actId="478"/>
          <ac:picMkLst>
            <pc:docMk/>
            <pc:sldMk cId="1207105060" sldId="280"/>
            <ac:picMk id="8" creationId="{79F0493C-EAA8-48A8-86D6-D5591A1FE4DA}"/>
          </ac:picMkLst>
        </pc:picChg>
      </pc:sldChg>
      <pc:sldChg chg="addSp delSp modSp">
        <pc:chgData name="Fabricio Amador" userId="25ed550c443a5874" providerId="LiveId" clId="{3D971682-5AB9-470E-8CEA-558E92CEF543}" dt="2019-05-26T13:27:58.496" v="5142" actId="1076"/>
        <pc:sldMkLst>
          <pc:docMk/>
          <pc:sldMk cId="2134661413" sldId="281"/>
        </pc:sldMkLst>
        <pc:spChg chg="mod">
          <ac:chgData name="Fabricio Amador" userId="25ed550c443a5874" providerId="LiveId" clId="{3D971682-5AB9-470E-8CEA-558E92CEF543}" dt="2019-05-26T13:25:21.456" v="4974" actId="14100"/>
          <ac:spMkLst>
            <pc:docMk/>
            <pc:sldMk cId="2134661413" sldId="281"/>
            <ac:spMk id="2" creationId="{DB250D4B-C149-4E91-8ED8-72B08C736FC5}"/>
          </ac:spMkLst>
        </pc:spChg>
        <pc:spChg chg="mod">
          <ac:chgData name="Fabricio Amador" userId="25ed550c443a5874" providerId="LiveId" clId="{3D971682-5AB9-470E-8CEA-558E92CEF543}" dt="2019-05-26T13:26:54.104" v="5127" actId="113"/>
          <ac:spMkLst>
            <pc:docMk/>
            <pc:sldMk cId="2134661413" sldId="281"/>
            <ac:spMk id="4" creationId="{D9C573A3-9530-46CF-885E-98427AC46659}"/>
          </ac:spMkLst>
        </pc:spChg>
        <pc:spChg chg="mod">
          <ac:chgData name="Fabricio Amador" userId="25ed550c443a5874" providerId="LiveId" clId="{3D971682-5AB9-470E-8CEA-558E92CEF543}" dt="2019-05-26T13:25:23.274" v="4975" actId="1076"/>
          <ac:spMkLst>
            <pc:docMk/>
            <pc:sldMk cId="2134661413" sldId="281"/>
            <ac:spMk id="5" creationId="{AF5E6B42-EC6E-4C97-9470-86436E608701}"/>
          </ac:spMkLst>
        </pc:spChg>
        <pc:spChg chg="mod">
          <ac:chgData name="Fabricio Amador" userId="25ed550c443a5874" providerId="LiveId" clId="{3D971682-5AB9-470E-8CEA-558E92CEF543}" dt="2019-05-26T13:27:57.486" v="5141" actId="1076"/>
          <ac:spMkLst>
            <pc:docMk/>
            <pc:sldMk cId="2134661413" sldId="281"/>
            <ac:spMk id="8" creationId="{79FBA6DC-DD9C-45A6-AC06-F308E1C752E1}"/>
          </ac:spMkLst>
        </pc:spChg>
        <pc:spChg chg="mod">
          <ac:chgData name="Fabricio Amador" userId="25ed550c443a5874" providerId="LiveId" clId="{3D971682-5AB9-470E-8CEA-558E92CEF543}" dt="2019-05-26T13:27:10.447" v="5132" actId="14100"/>
          <ac:spMkLst>
            <pc:docMk/>
            <pc:sldMk cId="2134661413" sldId="281"/>
            <ac:spMk id="11" creationId="{7A7EAC4B-6891-4060-9CEF-AC85CB7F1AEE}"/>
          </ac:spMkLst>
        </pc:spChg>
        <pc:spChg chg="del">
          <ac:chgData name="Fabricio Amador" userId="25ed550c443a5874" providerId="LiveId" clId="{3D971682-5AB9-470E-8CEA-558E92CEF543}" dt="2019-05-26T13:27:48.300" v="5135" actId="478"/>
          <ac:spMkLst>
            <pc:docMk/>
            <pc:sldMk cId="2134661413" sldId="281"/>
            <ac:spMk id="12" creationId="{ADA9DDAF-660D-4417-8805-07C5D4710B92}"/>
          </ac:spMkLst>
        </pc:spChg>
        <pc:spChg chg="del">
          <ac:chgData name="Fabricio Amador" userId="25ed550c443a5874" providerId="LiveId" clId="{3D971682-5AB9-470E-8CEA-558E92CEF543}" dt="2019-05-26T13:27:03.257" v="5129" actId="478"/>
          <ac:spMkLst>
            <pc:docMk/>
            <pc:sldMk cId="2134661413" sldId="281"/>
            <ac:spMk id="13" creationId="{57E5DA19-2E0C-448B-BA37-179598B07691}"/>
          </ac:spMkLst>
        </pc:spChg>
        <pc:spChg chg="del">
          <ac:chgData name="Fabricio Amador" userId="25ed550c443a5874" providerId="LiveId" clId="{3D971682-5AB9-470E-8CEA-558E92CEF543}" dt="2019-05-26T13:27:49.907" v="5136" actId="478"/>
          <ac:spMkLst>
            <pc:docMk/>
            <pc:sldMk cId="2134661413" sldId="281"/>
            <ac:spMk id="14" creationId="{C8A7EC3F-B645-4430-9B5C-EE9EE68952F7}"/>
          </ac:spMkLst>
        </pc:spChg>
        <pc:picChg chg="add mod ord">
          <ac:chgData name="Fabricio Amador" userId="25ed550c443a5874" providerId="LiveId" clId="{3D971682-5AB9-470E-8CEA-558E92CEF543}" dt="2019-05-26T13:25:27.031" v="4976" actId="167"/>
          <ac:picMkLst>
            <pc:docMk/>
            <pc:sldMk cId="2134661413" sldId="281"/>
            <ac:picMk id="3" creationId="{AA5F7E4F-A8BB-4252-BD19-18B512D82F94}"/>
          </ac:picMkLst>
        </pc:picChg>
        <pc:picChg chg="add mod ord">
          <ac:chgData name="Fabricio Amador" userId="25ed550c443a5874" providerId="LiveId" clId="{3D971682-5AB9-470E-8CEA-558E92CEF543}" dt="2019-05-26T13:27:58.496" v="5142" actId="1076"/>
          <ac:picMkLst>
            <pc:docMk/>
            <pc:sldMk cId="2134661413" sldId="281"/>
            <ac:picMk id="6" creationId="{A6DFBE04-A5E6-4B8C-88CB-D767BC473271}"/>
          </ac:picMkLst>
        </pc:picChg>
        <pc:picChg chg="del">
          <ac:chgData name="Fabricio Amador" userId="25ed550c443a5874" providerId="LiveId" clId="{3D971682-5AB9-470E-8CEA-558E92CEF543}" dt="2019-05-26T13:24:33.573" v="4930" actId="478"/>
          <ac:picMkLst>
            <pc:docMk/>
            <pc:sldMk cId="2134661413" sldId="281"/>
            <ac:picMk id="7" creationId="{DD08A079-0180-4BB8-B5F4-B87CB496A134}"/>
          </ac:picMkLst>
        </pc:picChg>
        <pc:picChg chg="del">
          <ac:chgData name="Fabricio Amador" userId="25ed550c443a5874" providerId="LiveId" clId="{3D971682-5AB9-470E-8CEA-558E92CEF543}" dt="2019-05-26T13:26:59.975" v="5128" actId="478"/>
          <ac:picMkLst>
            <pc:docMk/>
            <pc:sldMk cId="2134661413" sldId="281"/>
            <ac:picMk id="9" creationId="{C9C3D4A7-5959-474B-BDC3-5D6DDBE56850}"/>
          </ac:picMkLst>
        </pc:picChg>
        <pc:picChg chg="del">
          <ac:chgData name="Fabricio Amador" userId="25ed550c443a5874" providerId="LiveId" clId="{3D971682-5AB9-470E-8CEA-558E92CEF543}" dt="2019-05-26T13:27:44.674" v="5133" actId="478"/>
          <ac:picMkLst>
            <pc:docMk/>
            <pc:sldMk cId="2134661413" sldId="281"/>
            <ac:picMk id="15" creationId="{9A6A74BF-D665-4BFE-ABF3-1BEB9A629474}"/>
          </ac:picMkLst>
        </pc:picChg>
      </pc:sldChg>
      <pc:sldChg chg="addSp delSp modSp">
        <pc:chgData name="Fabricio Amador" userId="25ed550c443a5874" providerId="LiveId" clId="{3D971682-5AB9-470E-8CEA-558E92CEF543}" dt="2019-05-27T11:40:29.184" v="9141" actId="14100"/>
        <pc:sldMkLst>
          <pc:docMk/>
          <pc:sldMk cId="4046177545" sldId="282"/>
        </pc:sldMkLst>
        <pc:spChg chg="mod">
          <ac:chgData name="Fabricio Amador" userId="25ed550c443a5874" providerId="LiveId" clId="{3D971682-5AB9-470E-8CEA-558E92CEF543}" dt="2019-05-27T11:30:58.586" v="8727" actId="20577"/>
          <ac:spMkLst>
            <pc:docMk/>
            <pc:sldMk cId="4046177545" sldId="282"/>
            <ac:spMk id="3" creationId="{033D5C80-E53C-427E-9801-A99D2DDE0510}"/>
          </ac:spMkLst>
        </pc:spChg>
        <pc:spChg chg="mod">
          <ac:chgData name="Fabricio Amador" userId="25ed550c443a5874" providerId="LiveId" clId="{3D971682-5AB9-470E-8CEA-558E92CEF543}" dt="2019-05-27T11:38:09.118" v="8772" actId="14100"/>
          <ac:spMkLst>
            <pc:docMk/>
            <pc:sldMk cId="4046177545" sldId="282"/>
            <ac:spMk id="4" creationId="{F3B38825-91E6-4590-9B80-2F930E093016}"/>
          </ac:spMkLst>
        </pc:spChg>
        <pc:spChg chg="mod">
          <ac:chgData name="Fabricio Amador" userId="25ed550c443a5874" providerId="LiveId" clId="{3D971682-5AB9-470E-8CEA-558E92CEF543}" dt="2019-05-27T11:38:16.752" v="8774" actId="14100"/>
          <ac:spMkLst>
            <pc:docMk/>
            <pc:sldMk cId="4046177545" sldId="282"/>
            <ac:spMk id="5" creationId="{01ACE8AC-D19B-4AB1-8E3D-EE62B119FCF0}"/>
          </ac:spMkLst>
        </pc:spChg>
        <pc:spChg chg="del mod">
          <ac:chgData name="Fabricio Amador" userId="25ed550c443a5874" providerId="LiveId" clId="{3D971682-5AB9-470E-8CEA-558E92CEF543}" dt="2019-05-27T11:38:22.567" v="8776" actId="478"/>
          <ac:spMkLst>
            <pc:docMk/>
            <pc:sldMk cId="4046177545" sldId="282"/>
            <ac:spMk id="6" creationId="{8E6E9661-46FF-4156-A27F-335EB25265EC}"/>
          </ac:spMkLst>
        </pc:spChg>
        <pc:spChg chg="del mod">
          <ac:chgData name="Fabricio Amador" userId="25ed550c443a5874" providerId="LiveId" clId="{3D971682-5AB9-470E-8CEA-558E92CEF543}" dt="2019-05-27T11:38:35.744" v="8780" actId="478"/>
          <ac:spMkLst>
            <pc:docMk/>
            <pc:sldMk cId="4046177545" sldId="282"/>
            <ac:spMk id="7" creationId="{F28C99BD-BD7B-45D3-97E1-9ACA7AB6E6F6}"/>
          </ac:spMkLst>
        </pc:spChg>
        <pc:spChg chg="add del mod">
          <ac:chgData name="Fabricio Amador" userId="25ed550c443a5874" providerId="LiveId" clId="{3D971682-5AB9-470E-8CEA-558E92CEF543}" dt="2019-05-27T11:39:08.526" v="8838" actId="14100"/>
          <ac:spMkLst>
            <pc:docMk/>
            <pc:sldMk cId="4046177545" sldId="282"/>
            <ac:spMk id="8" creationId="{3F576741-B0E6-47AA-BE01-997DDAAF61B4}"/>
          </ac:spMkLst>
        </pc:spChg>
        <pc:spChg chg="mod">
          <ac:chgData name="Fabricio Amador" userId="25ed550c443a5874" providerId="LiveId" clId="{3D971682-5AB9-470E-8CEA-558E92CEF543}" dt="2019-05-27T11:33:04.408" v="8736" actId="14100"/>
          <ac:spMkLst>
            <pc:docMk/>
            <pc:sldMk cId="4046177545" sldId="282"/>
            <ac:spMk id="9" creationId="{43A31D19-2A36-4C08-9A72-1E9173897AC6}"/>
          </ac:spMkLst>
        </pc:spChg>
        <pc:spChg chg="add mod">
          <ac:chgData name="Fabricio Amador" userId="25ed550c443a5874" providerId="LiveId" clId="{3D971682-5AB9-470E-8CEA-558E92CEF543}" dt="2019-05-27T11:38:28.272" v="8778" actId="14100"/>
          <ac:spMkLst>
            <pc:docMk/>
            <pc:sldMk cId="4046177545" sldId="282"/>
            <ac:spMk id="11" creationId="{1606AE8F-37CF-4BF0-AD83-234E7178B9DA}"/>
          </ac:spMkLst>
        </pc:spChg>
        <pc:spChg chg="add mod">
          <ac:chgData name="Fabricio Amador" userId="25ed550c443a5874" providerId="LiveId" clId="{3D971682-5AB9-470E-8CEA-558E92CEF543}" dt="2019-05-27T11:39:55.434" v="9029" actId="20577"/>
          <ac:spMkLst>
            <pc:docMk/>
            <pc:sldMk cId="4046177545" sldId="282"/>
            <ac:spMk id="13" creationId="{F0FA1E76-47D2-42F9-A91A-AC3C47871CD0}"/>
          </ac:spMkLst>
        </pc:spChg>
        <pc:spChg chg="add mod">
          <ac:chgData name="Fabricio Amador" userId="25ed550c443a5874" providerId="LiveId" clId="{3D971682-5AB9-470E-8CEA-558E92CEF543}" dt="2019-05-27T11:40:29.184" v="9141" actId="14100"/>
          <ac:spMkLst>
            <pc:docMk/>
            <pc:sldMk cId="4046177545" sldId="282"/>
            <ac:spMk id="14" creationId="{FE3F8F90-10CB-4856-BE4E-414997A71222}"/>
          </ac:spMkLst>
        </pc:spChg>
        <pc:picChg chg="del">
          <ac:chgData name="Fabricio Amador" userId="25ed550c443a5874" providerId="LiveId" clId="{3D971682-5AB9-470E-8CEA-558E92CEF543}" dt="2019-05-27T11:32:41.768" v="8728" actId="478"/>
          <ac:picMkLst>
            <pc:docMk/>
            <pc:sldMk cId="4046177545" sldId="282"/>
            <ac:picMk id="2" creationId="{8B433A70-A539-458D-9B99-6F6C4766AABE}"/>
          </ac:picMkLst>
        </pc:picChg>
        <pc:picChg chg="add del mod ord">
          <ac:chgData name="Fabricio Amador" userId="25ed550c443a5874" providerId="LiveId" clId="{3D971682-5AB9-470E-8CEA-558E92CEF543}" dt="2019-05-27T11:37:46.323" v="8766" actId="478"/>
          <ac:picMkLst>
            <pc:docMk/>
            <pc:sldMk cId="4046177545" sldId="282"/>
            <ac:picMk id="10" creationId="{AB5476ED-4885-4C05-A521-218AD517DA8A}"/>
          </ac:picMkLst>
        </pc:picChg>
        <pc:picChg chg="add mod ord">
          <ac:chgData name="Fabricio Amador" userId="25ed550c443a5874" providerId="LiveId" clId="{3D971682-5AB9-470E-8CEA-558E92CEF543}" dt="2019-05-27T11:39:11.681" v="8841" actId="1076"/>
          <ac:picMkLst>
            <pc:docMk/>
            <pc:sldMk cId="4046177545" sldId="282"/>
            <ac:picMk id="12" creationId="{BAD1BCFA-7914-495A-8697-43A62887ED7F}"/>
          </ac:picMkLst>
        </pc:picChg>
      </pc:sldChg>
      <pc:sldChg chg="addSp delSp modSp add del">
        <pc:chgData name="Fabricio Amador" userId="25ed550c443a5874" providerId="LiveId" clId="{3D971682-5AB9-470E-8CEA-558E92CEF543}" dt="2019-05-27T11:44:49.690" v="9489" actId="14100"/>
        <pc:sldMkLst>
          <pc:docMk/>
          <pc:sldMk cId="2208130121" sldId="283"/>
        </pc:sldMkLst>
        <pc:spChg chg="del">
          <ac:chgData name="Fabricio Amador" userId="25ed550c443a5874" providerId="LiveId" clId="{3D971682-5AB9-470E-8CEA-558E92CEF543}" dt="2019-05-27T11:42:10.066" v="9231" actId="478"/>
          <ac:spMkLst>
            <pc:docMk/>
            <pc:sldMk cId="2208130121" sldId="283"/>
            <ac:spMk id="3" creationId="{5A4E46B5-4BF9-453F-83C4-DAF27372919E}"/>
          </ac:spMkLst>
        </pc:spChg>
        <pc:spChg chg="mod">
          <ac:chgData name="Fabricio Amador" userId="25ed550c443a5874" providerId="LiveId" clId="{3D971682-5AB9-470E-8CEA-558E92CEF543}" dt="2019-05-27T11:42:05.912" v="9230" actId="20577"/>
          <ac:spMkLst>
            <pc:docMk/>
            <pc:sldMk cId="2208130121" sldId="283"/>
            <ac:spMk id="4" creationId="{18B5B9A2-4B3A-412F-8D97-136FF3E8AF77}"/>
          </ac:spMkLst>
        </pc:spChg>
        <pc:spChg chg="mod">
          <ac:chgData name="Fabricio Amador" userId="25ed550c443a5874" providerId="LiveId" clId="{3D971682-5AB9-470E-8CEA-558E92CEF543}" dt="2019-05-27T11:44:40.902" v="9488" actId="14100"/>
          <ac:spMkLst>
            <pc:docMk/>
            <pc:sldMk cId="2208130121" sldId="283"/>
            <ac:spMk id="5" creationId="{B95EBF9F-EFBA-42AC-A9A0-547ECA47C1E8}"/>
          </ac:spMkLst>
        </pc:spChg>
        <pc:spChg chg="mod">
          <ac:chgData name="Fabricio Amador" userId="25ed550c443a5874" providerId="LiveId" clId="{3D971682-5AB9-470E-8CEA-558E92CEF543}" dt="2019-05-27T11:44:14.552" v="9476" actId="14100"/>
          <ac:spMkLst>
            <pc:docMk/>
            <pc:sldMk cId="2208130121" sldId="283"/>
            <ac:spMk id="6" creationId="{70369A90-2555-4F8F-B6C1-A615E4076EB8}"/>
          </ac:spMkLst>
        </pc:spChg>
        <pc:spChg chg="add mod">
          <ac:chgData name="Fabricio Amador" userId="25ed550c443a5874" providerId="LiveId" clId="{3D971682-5AB9-470E-8CEA-558E92CEF543}" dt="2019-05-27T11:44:49.690" v="9489" actId="14100"/>
          <ac:spMkLst>
            <pc:docMk/>
            <pc:sldMk cId="2208130121" sldId="283"/>
            <ac:spMk id="8" creationId="{D0938E15-F674-4163-B93C-E24021E26CF8}"/>
          </ac:spMkLst>
        </pc:spChg>
        <pc:picChg chg="del">
          <ac:chgData name="Fabricio Amador" userId="25ed550c443a5874" providerId="LiveId" clId="{3D971682-5AB9-470E-8CEA-558E92CEF543}" dt="2019-05-27T11:40:48.002" v="9144" actId="478"/>
          <ac:picMkLst>
            <pc:docMk/>
            <pc:sldMk cId="2208130121" sldId="283"/>
            <ac:picMk id="2" creationId="{E911D362-D38C-4DDF-B39D-C0A8B45252C4}"/>
          </ac:picMkLst>
        </pc:picChg>
        <pc:picChg chg="add mod ord">
          <ac:chgData name="Fabricio Amador" userId="25ed550c443a5874" providerId="LiveId" clId="{3D971682-5AB9-470E-8CEA-558E92CEF543}" dt="2019-05-27T11:41:39.588" v="9148" actId="1076"/>
          <ac:picMkLst>
            <pc:docMk/>
            <pc:sldMk cId="2208130121" sldId="283"/>
            <ac:picMk id="7" creationId="{32705580-4680-4F84-B987-F3CAB0E5DF56}"/>
          </ac:picMkLst>
        </pc:picChg>
      </pc:sldChg>
      <pc:sldChg chg="addSp delSp modSp">
        <pc:chgData name="Fabricio Amador" userId="25ed550c443a5874" providerId="LiveId" clId="{3D971682-5AB9-470E-8CEA-558E92CEF543}" dt="2019-05-27T11:57:05.289" v="10987" actId="14100"/>
        <pc:sldMkLst>
          <pc:docMk/>
          <pc:sldMk cId="204886435" sldId="284"/>
        </pc:sldMkLst>
        <pc:spChg chg="add mod">
          <ac:chgData name="Fabricio Amador" userId="25ed550c443a5874" providerId="LiveId" clId="{3D971682-5AB9-470E-8CEA-558E92CEF543}" dt="2019-05-27T11:56:30.505" v="10914" actId="14100"/>
          <ac:spMkLst>
            <pc:docMk/>
            <pc:sldMk cId="204886435" sldId="284"/>
            <ac:spMk id="7" creationId="{244ACDA4-E356-49FA-9395-F260E7413D1D}"/>
          </ac:spMkLst>
        </pc:spChg>
        <pc:spChg chg="add mod">
          <ac:chgData name="Fabricio Amador" userId="25ed550c443a5874" providerId="LiveId" clId="{3D971682-5AB9-470E-8CEA-558E92CEF543}" dt="2019-05-27T11:57:05.289" v="10987" actId="14100"/>
          <ac:spMkLst>
            <pc:docMk/>
            <pc:sldMk cId="204886435" sldId="284"/>
            <ac:spMk id="8" creationId="{8B77B721-F817-4129-9AED-BEB48BAF2745}"/>
          </ac:spMkLst>
        </pc:spChg>
        <pc:picChg chg="del">
          <ac:chgData name="Fabricio Amador" userId="25ed550c443a5874" providerId="LiveId" clId="{3D971682-5AB9-470E-8CEA-558E92CEF543}" dt="2019-05-27T11:54:52.041" v="10864" actId="478"/>
          <ac:picMkLst>
            <pc:docMk/>
            <pc:sldMk cId="204886435" sldId="284"/>
            <ac:picMk id="3" creationId="{CE888FB5-5923-47B0-A2E2-B181BEE10206}"/>
          </ac:picMkLst>
        </pc:picChg>
        <pc:picChg chg="add mod">
          <ac:chgData name="Fabricio Amador" userId="25ed550c443a5874" providerId="LiveId" clId="{3D971682-5AB9-470E-8CEA-558E92CEF543}" dt="2019-05-27T11:56:27.989" v="10913" actId="1076"/>
          <ac:picMkLst>
            <pc:docMk/>
            <pc:sldMk cId="204886435" sldId="284"/>
            <ac:picMk id="4" creationId="{E2404E65-8FC0-47D1-99AA-A6A789361D92}"/>
          </ac:picMkLst>
        </pc:picChg>
        <pc:picChg chg="add mod">
          <ac:chgData name="Fabricio Amador" userId="25ed550c443a5874" providerId="LiveId" clId="{3D971682-5AB9-470E-8CEA-558E92CEF543}" dt="2019-05-27T11:56:01.867" v="10874" actId="1076"/>
          <ac:picMkLst>
            <pc:docMk/>
            <pc:sldMk cId="204886435" sldId="284"/>
            <ac:picMk id="5" creationId="{B4B6FCF6-C5F0-46AA-9648-4376E6EC2CCF}"/>
          </ac:picMkLst>
        </pc:picChg>
        <pc:picChg chg="add del mod">
          <ac:chgData name="Fabricio Amador" userId="25ed550c443a5874" providerId="LiveId" clId="{3D971682-5AB9-470E-8CEA-558E92CEF543}" dt="2019-05-27T11:55:56.001" v="10873" actId="478"/>
          <ac:picMkLst>
            <pc:docMk/>
            <pc:sldMk cId="204886435" sldId="284"/>
            <ac:picMk id="6" creationId="{CBF82E17-1EC7-497E-93E7-9D7A2875B3D4}"/>
          </ac:picMkLst>
        </pc:picChg>
      </pc:sldChg>
      <pc:sldChg chg="del">
        <pc:chgData name="Fabricio Amador" userId="25ed550c443a5874" providerId="LiveId" clId="{3D971682-5AB9-470E-8CEA-558E92CEF543}" dt="2019-05-28T10:10:46.231" v="11110" actId="2696"/>
        <pc:sldMkLst>
          <pc:docMk/>
          <pc:sldMk cId="2790692176" sldId="285"/>
        </pc:sldMkLst>
      </pc:sldChg>
      <pc:sldChg chg="addSp delSp modSp">
        <pc:chgData name="Fabricio Amador" userId="25ed550c443a5874" providerId="LiveId" clId="{3D971682-5AB9-470E-8CEA-558E92CEF543}" dt="2019-05-27T10:26:27.495" v="7947" actId="14100"/>
        <pc:sldMkLst>
          <pc:docMk/>
          <pc:sldMk cId="1854631994" sldId="288"/>
        </pc:sldMkLst>
        <pc:spChg chg="mod">
          <ac:chgData name="Fabricio Amador" userId="25ed550c443a5874" providerId="LiveId" clId="{3D971682-5AB9-470E-8CEA-558E92CEF543}" dt="2019-05-27T10:26:27.495" v="7947" actId="14100"/>
          <ac:spMkLst>
            <pc:docMk/>
            <pc:sldMk cId="1854631994" sldId="288"/>
            <ac:spMk id="5" creationId="{0459B168-46A1-4561-A12C-4C38AAC7F37D}"/>
          </ac:spMkLst>
        </pc:spChg>
        <pc:picChg chg="del">
          <ac:chgData name="Fabricio Amador" userId="25ed550c443a5874" providerId="LiveId" clId="{3D971682-5AB9-470E-8CEA-558E92CEF543}" dt="2019-05-27T10:26:10.934" v="7942" actId="478"/>
          <ac:picMkLst>
            <pc:docMk/>
            <pc:sldMk cId="1854631994" sldId="288"/>
            <ac:picMk id="4" creationId="{7F2E9A08-DABD-416C-B450-F9F8FE26A2B5}"/>
          </ac:picMkLst>
        </pc:picChg>
        <pc:picChg chg="add mod ord">
          <ac:chgData name="Fabricio Amador" userId="25ed550c443a5874" providerId="LiveId" clId="{3D971682-5AB9-470E-8CEA-558E92CEF543}" dt="2019-05-27T10:26:24.995" v="7946" actId="14100"/>
          <ac:picMkLst>
            <pc:docMk/>
            <pc:sldMk cId="1854631994" sldId="288"/>
            <ac:picMk id="8" creationId="{DA70A8F7-58B7-44C1-993B-2B24A25B5CB2}"/>
          </ac:picMkLst>
        </pc:picChg>
      </pc:sldChg>
      <pc:sldChg chg="addSp delSp modSp">
        <pc:chgData name="Fabricio Amador" userId="25ed550c443a5874" providerId="LiveId" clId="{3D971682-5AB9-470E-8CEA-558E92CEF543}" dt="2019-05-27T11:30:40.318" v="8723" actId="1076"/>
        <pc:sldMkLst>
          <pc:docMk/>
          <pc:sldMk cId="4263509738" sldId="289"/>
        </pc:sldMkLst>
        <pc:spChg chg="mod">
          <ac:chgData name="Fabricio Amador" userId="25ed550c443a5874" providerId="LiveId" clId="{3D971682-5AB9-470E-8CEA-558E92CEF543}" dt="2019-05-27T11:30:36.263" v="8722" actId="14100"/>
          <ac:spMkLst>
            <pc:docMk/>
            <pc:sldMk cId="4263509738" sldId="289"/>
            <ac:spMk id="4" creationId="{7961CAB7-3E6B-4B84-B10E-5AD390F1E00D}"/>
          </ac:spMkLst>
        </pc:spChg>
        <pc:spChg chg="mod">
          <ac:chgData name="Fabricio Amador" userId="25ed550c443a5874" providerId="LiveId" clId="{3D971682-5AB9-470E-8CEA-558E92CEF543}" dt="2019-05-27T11:30:40.318" v="8723" actId="1076"/>
          <ac:spMkLst>
            <pc:docMk/>
            <pc:sldMk cId="4263509738" sldId="289"/>
            <ac:spMk id="5" creationId="{600929AA-A752-4B91-B34E-A0C04F842B72}"/>
          </ac:spMkLst>
        </pc:spChg>
        <pc:picChg chg="del">
          <ac:chgData name="Fabricio Amador" userId="25ed550c443a5874" providerId="LiveId" clId="{3D971682-5AB9-470E-8CEA-558E92CEF543}" dt="2019-05-27T11:30:19.744" v="8716" actId="478"/>
          <ac:picMkLst>
            <pc:docMk/>
            <pc:sldMk cId="4263509738" sldId="289"/>
            <ac:picMk id="2" creationId="{434E4DE2-050F-413E-A457-D959D6E8AC89}"/>
          </ac:picMkLst>
        </pc:picChg>
        <pc:picChg chg="add mod ord">
          <ac:chgData name="Fabricio Amador" userId="25ed550c443a5874" providerId="LiveId" clId="{3D971682-5AB9-470E-8CEA-558E92CEF543}" dt="2019-05-27T11:30:26.210" v="8719" actId="14100"/>
          <ac:picMkLst>
            <pc:docMk/>
            <pc:sldMk cId="4263509738" sldId="289"/>
            <ac:picMk id="6" creationId="{468D8F4A-C22F-4DEB-AFD3-96DB0557EFC0}"/>
          </ac:picMkLst>
        </pc:picChg>
      </pc:sldChg>
      <pc:sldChg chg="addSp delSp modSp">
        <pc:chgData name="Fabricio Amador" userId="25ed550c443a5874" providerId="LiveId" clId="{3D971682-5AB9-470E-8CEA-558E92CEF543}" dt="2019-05-25T17:34:39.476" v="770" actId="14100"/>
        <pc:sldMkLst>
          <pc:docMk/>
          <pc:sldMk cId="2516061093" sldId="290"/>
        </pc:sldMkLst>
        <pc:spChg chg="del mod">
          <ac:chgData name="Fabricio Amador" userId="25ed550c443a5874" providerId="LiveId" clId="{3D971682-5AB9-470E-8CEA-558E92CEF543}" dt="2019-05-25T17:24:36.440" v="379" actId="478"/>
          <ac:spMkLst>
            <pc:docMk/>
            <pc:sldMk cId="2516061093" sldId="290"/>
            <ac:spMk id="3" creationId="{4745B490-9F69-4782-812A-348C614D37C6}"/>
          </ac:spMkLst>
        </pc:spChg>
        <pc:spChg chg="mod">
          <ac:chgData name="Fabricio Amador" userId="25ed550c443a5874" providerId="LiveId" clId="{3D971682-5AB9-470E-8CEA-558E92CEF543}" dt="2019-05-25T17:33:30.868" v="619" actId="14100"/>
          <ac:spMkLst>
            <pc:docMk/>
            <pc:sldMk cId="2516061093" sldId="290"/>
            <ac:spMk id="6" creationId="{8BE2A24D-1F37-4CC5-A86A-D1B8AC91FA52}"/>
          </ac:spMkLst>
        </pc:spChg>
        <pc:spChg chg="add del mod">
          <ac:chgData name="Fabricio Amador" userId="25ed550c443a5874" providerId="LiveId" clId="{3D971682-5AB9-470E-8CEA-558E92CEF543}" dt="2019-05-25T17:24:39.507" v="380"/>
          <ac:spMkLst>
            <pc:docMk/>
            <pc:sldMk cId="2516061093" sldId="290"/>
            <ac:spMk id="7" creationId="{FECE2BA5-15A3-4478-99D7-6F08A3BB441E}"/>
          </ac:spMkLst>
        </pc:spChg>
        <pc:spChg chg="del">
          <ac:chgData name="Fabricio Amador" userId="25ed550c443a5874" providerId="LiveId" clId="{3D971682-5AB9-470E-8CEA-558E92CEF543}" dt="2019-05-25T17:33:23.060" v="617" actId="478"/>
          <ac:spMkLst>
            <pc:docMk/>
            <pc:sldMk cId="2516061093" sldId="290"/>
            <ac:spMk id="8" creationId="{A600C60D-4600-48AF-BCAB-F0B1EB704D04}"/>
          </ac:spMkLst>
        </pc:spChg>
        <pc:spChg chg="del">
          <ac:chgData name="Fabricio Amador" userId="25ed550c443a5874" providerId="LiveId" clId="{3D971682-5AB9-470E-8CEA-558E92CEF543}" dt="2019-05-25T17:33:40.150" v="623" actId="478"/>
          <ac:spMkLst>
            <pc:docMk/>
            <pc:sldMk cId="2516061093" sldId="290"/>
            <ac:spMk id="9" creationId="{6CD05BB5-3FAC-49A7-A5EA-2A9D4D48BFDE}"/>
          </ac:spMkLst>
        </pc:spChg>
        <pc:spChg chg="del">
          <ac:chgData name="Fabricio Amador" userId="25ed550c443a5874" providerId="LiveId" clId="{3D971682-5AB9-470E-8CEA-558E92CEF543}" dt="2019-05-25T17:33:19.441" v="616" actId="478"/>
          <ac:spMkLst>
            <pc:docMk/>
            <pc:sldMk cId="2516061093" sldId="290"/>
            <ac:spMk id="11" creationId="{8F7CB2A4-C5C7-4055-8365-22F2512DBBD4}"/>
          </ac:spMkLst>
        </pc:spChg>
        <pc:spChg chg="add del mod">
          <ac:chgData name="Fabricio Amador" userId="25ed550c443a5874" providerId="LiveId" clId="{3D971682-5AB9-470E-8CEA-558E92CEF543}" dt="2019-05-25T17:24:41.023" v="381"/>
          <ac:spMkLst>
            <pc:docMk/>
            <pc:sldMk cId="2516061093" sldId="290"/>
            <ac:spMk id="12" creationId="{0E8A5091-003C-4563-A164-63BF88874748}"/>
          </ac:spMkLst>
        </pc:spChg>
        <pc:spChg chg="add del mod">
          <ac:chgData name="Fabricio Amador" userId="25ed550c443a5874" providerId="LiveId" clId="{3D971682-5AB9-470E-8CEA-558E92CEF543}" dt="2019-05-25T17:24:41.023" v="381"/>
          <ac:spMkLst>
            <pc:docMk/>
            <pc:sldMk cId="2516061093" sldId="290"/>
            <ac:spMk id="13" creationId="{9AC2D294-1F70-4B1C-B0B6-36C10FA41F16}"/>
          </ac:spMkLst>
        </pc:spChg>
        <pc:spChg chg="add del mod">
          <ac:chgData name="Fabricio Amador" userId="25ed550c443a5874" providerId="LiveId" clId="{3D971682-5AB9-470E-8CEA-558E92CEF543}" dt="2019-05-25T17:24:41.023" v="381"/>
          <ac:spMkLst>
            <pc:docMk/>
            <pc:sldMk cId="2516061093" sldId="290"/>
            <ac:spMk id="14" creationId="{D1C87256-49B1-4598-ACF2-B2080511CDB5}"/>
          </ac:spMkLst>
        </pc:spChg>
        <pc:spChg chg="add mod">
          <ac:chgData name="Fabricio Amador" userId="25ed550c443a5874" providerId="LiveId" clId="{3D971682-5AB9-470E-8CEA-558E92CEF543}" dt="2019-05-25T17:34:00.160" v="648" actId="14100"/>
          <ac:spMkLst>
            <pc:docMk/>
            <pc:sldMk cId="2516061093" sldId="290"/>
            <ac:spMk id="16" creationId="{FB1F29AE-1B21-4CE9-81EB-F87306615C23}"/>
          </ac:spMkLst>
        </pc:spChg>
        <pc:spChg chg="add mod">
          <ac:chgData name="Fabricio Amador" userId="25ed550c443a5874" providerId="LiveId" clId="{3D971682-5AB9-470E-8CEA-558E92CEF543}" dt="2019-05-25T17:34:22.301" v="730" actId="20577"/>
          <ac:spMkLst>
            <pc:docMk/>
            <pc:sldMk cId="2516061093" sldId="290"/>
            <ac:spMk id="17" creationId="{77427CCD-7F63-4C4B-8586-13EF345CC734}"/>
          </ac:spMkLst>
        </pc:spChg>
        <pc:spChg chg="add mod">
          <ac:chgData name="Fabricio Amador" userId="25ed550c443a5874" providerId="LiveId" clId="{3D971682-5AB9-470E-8CEA-558E92CEF543}" dt="2019-05-25T17:34:39.476" v="770" actId="14100"/>
          <ac:spMkLst>
            <pc:docMk/>
            <pc:sldMk cId="2516061093" sldId="290"/>
            <ac:spMk id="18" creationId="{64893832-7368-4D03-B2DC-7D676B0B3216}"/>
          </ac:spMkLst>
        </pc:spChg>
        <pc:picChg chg="add del">
          <ac:chgData name="Fabricio Amador" userId="25ed550c443a5874" providerId="LiveId" clId="{3D971682-5AB9-470E-8CEA-558E92CEF543}" dt="2019-05-25T17:24:30.135" v="376" actId="478"/>
          <ac:picMkLst>
            <pc:docMk/>
            <pc:sldMk cId="2516061093" sldId="290"/>
            <ac:picMk id="2" creationId="{57834CBA-A154-4893-BE9B-49BF44FFD510}"/>
          </ac:picMkLst>
        </pc:picChg>
        <pc:picChg chg="add mod ord">
          <ac:chgData name="Fabricio Amador" userId="25ed550c443a5874" providerId="LiveId" clId="{3D971682-5AB9-470E-8CEA-558E92CEF543}" dt="2019-05-25T17:33:33.120" v="620" actId="1076"/>
          <ac:picMkLst>
            <pc:docMk/>
            <pc:sldMk cId="2516061093" sldId="290"/>
            <ac:picMk id="4" creationId="{35A04649-264F-4BD4-99E7-6C848056FBC8}"/>
          </ac:picMkLst>
        </pc:picChg>
        <pc:picChg chg="del">
          <ac:chgData name="Fabricio Amador" userId="25ed550c443a5874" providerId="LiveId" clId="{3D971682-5AB9-470E-8CEA-558E92CEF543}" dt="2019-05-25T17:23:31.988" v="368" actId="478"/>
          <ac:picMkLst>
            <pc:docMk/>
            <pc:sldMk cId="2516061093" sldId="290"/>
            <ac:picMk id="10" creationId="{976BCA81-A6D0-472E-823A-2AAFE5C89582}"/>
          </ac:picMkLst>
        </pc:picChg>
        <pc:picChg chg="add mod ord">
          <ac:chgData name="Fabricio Amador" userId="25ed550c443a5874" providerId="LiveId" clId="{3D971682-5AB9-470E-8CEA-558E92CEF543}" dt="2019-05-25T17:33:37.476" v="622" actId="14100"/>
          <ac:picMkLst>
            <pc:docMk/>
            <pc:sldMk cId="2516061093" sldId="290"/>
            <ac:picMk id="15" creationId="{C30544F4-3DA0-49A2-A508-EDA3A48ED6A4}"/>
          </ac:picMkLst>
        </pc:picChg>
      </pc:sldChg>
      <pc:sldChg chg="addSp delSp modSp">
        <pc:chgData name="Fabricio Amador" userId="25ed550c443a5874" providerId="LiveId" clId="{3D971682-5AB9-470E-8CEA-558E92CEF543}" dt="2019-05-26T11:22:32.241" v="1238" actId="20577"/>
        <pc:sldMkLst>
          <pc:docMk/>
          <pc:sldMk cId="1111188089" sldId="292"/>
        </pc:sldMkLst>
        <pc:spChg chg="del mod">
          <ac:chgData name="Fabricio Amador" userId="25ed550c443a5874" providerId="LiveId" clId="{3D971682-5AB9-470E-8CEA-558E92CEF543}" dt="2019-05-25T17:23:07.593" v="358" actId="478"/>
          <ac:spMkLst>
            <pc:docMk/>
            <pc:sldMk cId="1111188089" sldId="292"/>
            <ac:spMk id="2" creationId="{3BD28FD1-4C9D-4E50-B3EB-D2F99EF4CEFD}"/>
          </ac:spMkLst>
        </pc:spChg>
        <pc:spChg chg="del">
          <ac:chgData name="Fabricio Amador" userId="25ed550c443a5874" providerId="LiveId" clId="{3D971682-5AB9-470E-8CEA-558E92CEF543}" dt="2019-05-25T17:15:47.408" v="124" actId="478"/>
          <ac:spMkLst>
            <pc:docMk/>
            <pc:sldMk cId="1111188089" sldId="292"/>
            <ac:spMk id="4" creationId="{D9714B33-274E-4680-8DF8-F61631EE3D31}"/>
          </ac:spMkLst>
        </pc:spChg>
        <pc:spChg chg="del">
          <ac:chgData name="Fabricio Amador" userId="25ed550c443a5874" providerId="LiveId" clId="{3D971682-5AB9-470E-8CEA-558E92CEF543}" dt="2019-05-25T17:15:48.304" v="125" actId="478"/>
          <ac:spMkLst>
            <pc:docMk/>
            <pc:sldMk cId="1111188089" sldId="292"/>
            <ac:spMk id="6" creationId="{8C25813A-C844-4EBE-B8B3-7364F23DBEA4}"/>
          </ac:spMkLst>
        </pc:spChg>
        <pc:spChg chg="add del mod">
          <ac:chgData name="Fabricio Amador" userId="25ed550c443a5874" providerId="LiveId" clId="{3D971682-5AB9-470E-8CEA-558E92CEF543}" dt="2019-05-25T17:23:10.635" v="359"/>
          <ac:spMkLst>
            <pc:docMk/>
            <pc:sldMk cId="1111188089" sldId="292"/>
            <ac:spMk id="8" creationId="{44851C58-5866-4C33-890E-9A1623DF1351}"/>
          </ac:spMkLst>
        </pc:spChg>
        <pc:spChg chg="add mod">
          <ac:chgData name="Fabricio Amador" userId="25ed550c443a5874" providerId="LiveId" clId="{3D971682-5AB9-470E-8CEA-558E92CEF543}" dt="2019-05-25T17:32:03.136" v="496" actId="14100"/>
          <ac:spMkLst>
            <pc:docMk/>
            <pc:sldMk cId="1111188089" sldId="292"/>
            <ac:spMk id="10" creationId="{167E15D1-973B-42DF-A6E0-5CB8555C445F}"/>
          </ac:spMkLst>
        </pc:spChg>
        <pc:spChg chg="add del mod">
          <ac:chgData name="Fabricio Amador" userId="25ed550c443a5874" providerId="LiveId" clId="{3D971682-5AB9-470E-8CEA-558E92CEF543}" dt="2019-05-26T11:22:13.410" v="1236" actId="478"/>
          <ac:spMkLst>
            <pc:docMk/>
            <pc:sldMk cId="1111188089" sldId="292"/>
            <ac:spMk id="11" creationId="{21102340-71AA-4A96-8C9C-0FDB140C2162}"/>
          </ac:spMkLst>
        </pc:spChg>
        <pc:spChg chg="add mod">
          <ac:chgData name="Fabricio Amador" userId="25ed550c443a5874" providerId="LiveId" clId="{3D971682-5AB9-470E-8CEA-558E92CEF543}" dt="2019-05-25T17:32:24.023" v="521" actId="20577"/>
          <ac:spMkLst>
            <pc:docMk/>
            <pc:sldMk cId="1111188089" sldId="292"/>
            <ac:spMk id="12" creationId="{B7870C18-EA48-469D-A26A-7DAE3BD1651C}"/>
          </ac:spMkLst>
        </pc:spChg>
        <pc:spChg chg="add mod">
          <ac:chgData name="Fabricio Amador" userId="25ed550c443a5874" providerId="LiveId" clId="{3D971682-5AB9-470E-8CEA-558E92CEF543}" dt="2019-05-25T17:32:33.257" v="551" actId="20577"/>
          <ac:spMkLst>
            <pc:docMk/>
            <pc:sldMk cId="1111188089" sldId="292"/>
            <ac:spMk id="13" creationId="{A002A5C8-3C4F-4841-8F16-86E3C44FBD45}"/>
          </ac:spMkLst>
        </pc:spChg>
        <pc:spChg chg="add mod">
          <ac:chgData name="Fabricio Amador" userId="25ed550c443a5874" providerId="LiveId" clId="{3D971682-5AB9-470E-8CEA-558E92CEF543}" dt="2019-05-26T11:22:32.241" v="1238" actId="20577"/>
          <ac:spMkLst>
            <pc:docMk/>
            <pc:sldMk cId="1111188089" sldId="292"/>
            <ac:spMk id="14" creationId="{60B699A7-C540-4444-9842-591FCF4C1D64}"/>
          </ac:spMkLst>
        </pc:spChg>
        <pc:picChg chg="del">
          <ac:chgData name="Fabricio Amador" userId="25ed550c443a5874" providerId="LiveId" clId="{3D971682-5AB9-470E-8CEA-558E92CEF543}" dt="2019-05-25T17:15:45.005" v="123" actId="478"/>
          <ac:picMkLst>
            <pc:docMk/>
            <pc:sldMk cId="1111188089" sldId="292"/>
            <ac:picMk id="3" creationId="{D92B309D-9311-43E1-8B39-295F67F5EEBC}"/>
          </ac:picMkLst>
        </pc:picChg>
        <pc:picChg chg="add del mod">
          <ac:chgData name="Fabricio Amador" userId="25ed550c443a5874" providerId="LiveId" clId="{3D971682-5AB9-470E-8CEA-558E92CEF543}" dt="2019-05-25T17:31:38.856" v="486" actId="1076"/>
          <ac:picMkLst>
            <pc:docMk/>
            <pc:sldMk cId="1111188089" sldId="292"/>
            <ac:picMk id="5" creationId="{65764EBD-5154-4B60-B59F-195CEBF030D2}"/>
          </ac:picMkLst>
        </pc:picChg>
        <pc:picChg chg="add mod">
          <ac:chgData name="Fabricio Amador" userId="25ed550c443a5874" providerId="LiveId" clId="{3D971682-5AB9-470E-8CEA-558E92CEF543}" dt="2019-05-25T17:32:13.302" v="500" actId="1076"/>
          <ac:picMkLst>
            <pc:docMk/>
            <pc:sldMk cId="1111188089" sldId="292"/>
            <ac:picMk id="9" creationId="{B0C1AFC0-CA11-4329-9769-C0AFDFAE713D}"/>
          </ac:picMkLst>
        </pc:picChg>
      </pc:sldChg>
      <pc:sldChg chg="addSp delSp modSp">
        <pc:chgData name="Fabricio Amador" userId="25ed550c443a5874" providerId="LiveId" clId="{3D971682-5AB9-470E-8CEA-558E92CEF543}" dt="2019-05-25T17:36:50.486" v="942" actId="14100"/>
        <pc:sldMkLst>
          <pc:docMk/>
          <pc:sldMk cId="1437315040" sldId="293"/>
        </pc:sldMkLst>
        <pc:spChg chg="del">
          <ac:chgData name="Fabricio Amador" userId="25ed550c443a5874" providerId="LiveId" clId="{3D971682-5AB9-470E-8CEA-558E92CEF543}" dt="2019-05-25T17:25:53.346" v="391" actId="478"/>
          <ac:spMkLst>
            <pc:docMk/>
            <pc:sldMk cId="1437315040" sldId="293"/>
            <ac:spMk id="2" creationId="{552D5F4F-CC87-44B9-A9B4-5547D45A48E8}"/>
          </ac:spMkLst>
        </pc:spChg>
        <pc:spChg chg="add mod">
          <ac:chgData name="Fabricio Amador" userId="25ed550c443a5874" providerId="LiveId" clId="{3D971682-5AB9-470E-8CEA-558E92CEF543}" dt="2019-05-25T17:35:13.550" v="824" actId="14100"/>
          <ac:spMkLst>
            <pc:docMk/>
            <pc:sldMk cId="1437315040" sldId="293"/>
            <ac:spMk id="6" creationId="{026B0439-A986-491F-8801-77EFA8614C9C}"/>
          </ac:spMkLst>
        </pc:spChg>
        <pc:spChg chg="add mod">
          <ac:chgData name="Fabricio Amador" userId="25ed550c443a5874" providerId="LiveId" clId="{3D971682-5AB9-470E-8CEA-558E92CEF543}" dt="2019-05-25T17:35:24.154" v="848" actId="20577"/>
          <ac:spMkLst>
            <pc:docMk/>
            <pc:sldMk cId="1437315040" sldId="293"/>
            <ac:spMk id="7" creationId="{80B0AFAE-4C68-4159-88DF-3BA43BF38BE5}"/>
          </ac:spMkLst>
        </pc:spChg>
        <pc:spChg chg="add mod">
          <ac:chgData name="Fabricio Amador" userId="25ed550c443a5874" providerId="LiveId" clId="{3D971682-5AB9-470E-8CEA-558E92CEF543}" dt="2019-05-25T17:36:50.486" v="942" actId="14100"/>
          <ac:spMkLst>
            <pc:docMk/>
            <pc:sldMk cId="1437315040" sldId="293"/>
            <ac:spMk id="8" creationId="{525A0403-819A-46F0-A42D-B81E200A8CA9}"/>
          </ac:spMkLst>
        </pc:spChg>
        <pc:picChg chg="del">
          <ac:chgData name="Fabricio Amador" userId="25ed550c443a5874" providerId="LiveId" clId="{3D971682-5AB9-470E-8CEA-558E92CEF543}" dt="2019-05-25T17:25:46.657" v="389" actId="478"/>
          <ac:picMkLst>
            <pc:docMk/>
            <pc:sldMk cId="1437315040" sldId="293"/>
            <ac:picMk id="3" creationId="{9F821A5A-9D3C-468F-A8DA-961FD51D6884}"/>
          </ac:picMkLst>
        </pc:picChg>
        <pc:picChg chg="add mod">
          <ac:chgData name="Fabricio Amador" userId="25ed550c443a5874" providerId="LiveId" clId="{3D971682-5AB9-470E-8CEA-558E92CEF543}" dt="2019-05-25T17:34:54.738" v="774" actId="1076"/>
          <ac:picMkLst>
            <pc:docMk/>
            <pc:sldMk cId="1437315040" sldId="293"/>
            <ac:picMk id="4" creationId="{C600D10B-11F1-44B5-8971-3D638E8AE536}"/>
          </ac:picMkLst>
        </pc:picChg>
        <pc:picChg chg="add mod">
          <ac:chgData name="Fabricio Amador" userId="25ed550c443a5874" providerId="LiveId" clId="{3D971682-5AB9-470E-8CEA-558E92CEF543}" dt="2019-05-25T17:36:45.472" v="941" actId="14100"/>
          <ac:picMkLst>
            <pc:docMk/>
            <pc:sldMk cId="1437315040" sldId="293"/>
            <ac:picMk id="5" creationId="{6D9A4E44-B08A-45C9-BDBE-DD8F6E67B396}"/>
          </ac:picMkLst>
        </pc:picChg>
      </pc:sldChg>
      <pc:sldChg chg="addSp delSp modSp">
        <pc:chgData name="Fabricio Amador" userId="25ed550c443a5874" providerId="LiveId" clId="{3D971682-5AB9-470E-8CEA-558E92CEF543}" dt="2019-05-25T17:37:49.764" v="1061" actId="14100"/>
        <pc:sldMkLst>
          <pc:docMk/>
          <pc:sldMk cId="1020247675" sldId="295"/>
        </pc:sldMkLst>
        <pc:spChg chg="del">
          <ac:chgData name="Fabricio Amador" userId="25ed550c443a5874" providerId="LiveId" clId="{3D971682-5AB9-470E-8CEA-558E92CEF543}" dt="2019-05-25T17:26:58.260" v="397" actId="478"/>
          <ac:spMkLst>
            <pc:docMk/>
            <pc:sldMk cId="1020247675" sldId="295"/>
            <ac:spMk id="2" creationId="{831E67A9-FE04-4D5F-812F-065A8E6E6692}"/>
          </ac:spMkLst>
        </pc:spChg>
        <pc:spChg chg="add mod">
          <ac:chgData name="Fabricio Amador" userId="25ed550c443a5874" providerId="LiveId" clId="{3D971682-5AB9-470E-8CEA-558E92CEF543}" dt="2019-05-25T17:37:11.676" v="988" actId="14100"/>
          <ac:spMkLst>
            <pc:docMk/>
            <pc:sldMk cId="1020247675" sldId="295"/>
            <ac:spMk id="6" creationId="{27029B73-0CEC-4DCA-852A-0A96C4D8E481}"/>
          </ac:spMkLst>
        </pc:spChg>
        <pc:spChg chg="add mod">
          <ac:chgData name="Fabricio Amador" userId="25ed550c443a5874" providerId="LiveId" clId="{3D971682-5AB9-470E-8CEA-558E92CEF543}" dt="2019-05-25T17:37:49.764" v="1061" actId="14100"/>
          <ac:spMkLst>
            <pc:docMk/>
            <pc:sldMk cId="1020247675" sldId="295"/>
            <ac:spMk id="7" creationId="{71608EBD-094E-4A46-962D-4BB00DFAF8B7}"/>
          </ac:spMkLst>
        </pc:spChg>
        <pc:picChg chg="del">
          <ac:chgData name="Fabricio Amador" userId="25ed550c443a5874" providerId="LiveId" clId="{3D971682-5AB9-470E-8CEA-558E92CEF543}" dt="2019-05-25T17:26:33.268" v="395" actId="478"/>
          <ac:picMkLst>
            <pc:docMk/>
            <pc:sldMk cId="1020247675" sldId="295"/>
            <ac:picMk id="3" creationId="{AA8EBD63-BC48-4C79-A043-81E9A72D9C9E}"/>
          </ac:picMkLst>
        </pc:picChg>
        <pc:picChg chg="add mod">
          <ac:chgData name="Fabricio Amador" userId="25ed550c443a5874" providerId="LiveId" clId="{3D971682-5AB9-470E-8CEA-558E92CEF543}" dt="2019-05-25T17:37:21.312" v="991" actId="14100"/>
          <ac:picMkLst>
            <pc:docMk/>
            <pc:sldMk cId="1020247675" sldId="295"/>
            <ac:picMk id="4" creationId="{B2B993AE-C6AD-474B-8A3E-AFD9F7029E96}"/>
          </ac:picMkLst>
        </pc:picChg>
        <pc:picChg chg="add mod">
          <ac:chgData name="Fabricio Amador" userId="25ed550c443a5874" providerId="LiveId" clId="{3D971682-5AB9-470E-8CEA-558E92CEF543}" dt="2019-05-25T17:37:14.127" v="989" actId="1076"/>
          <ac:picMkLst>
            <pc:docMk/>
            <pc:sldMk cId="1020247675" sldId="295"/>
            <ac:picMk id="5" creationId="{D73EBB16-C44B-4CB7-A30D-342869E0300C}"/>
          </ac:picMkLst>
        </pc:picChg>
      </pc:sldChg>
      <pc:sldChg chg="addSp delSp modSp">
        <pc:chgData name="Fabricio Amador" userId="25ed550c443a5874" providerId="LiveId" clId="{3D971682-5AB9-470E-8CEA-558E92CEF543}" dt="2019-05-25T17:39:37.351" v="1235" actId="20577"/>
        <pc:sldMkLst>
          <pc:docMk/>
          <pc:sldMk cId="998260993" sldId="296"/>
        </pc:sldMkLst>
        <pc:spChg chg="del">
          <ac:chgData name="Fabricio Amador" userId="25ed550c443a5874" providerId="LiveId" clId="{3D971682-5AB9-470E-8CEA-558E92CEF543}" dt="2019-05-25T17:30:10.780" v="403" actId="478"/>
          <ac:spMkLst>
            <pc:docMk/>
            <pc:sldMk cId="998260993" sldId="296"/>
            <ac:spMk id="2" creationId="{FE86AC9B-79FE-4C52-842F-B7441BAE8657}"/>
          </ac:spMkLst>
        </pc:spChg>
        <pc:spChg chg="add mod">
          <ac:chgData name="Fabricio Amador" userId="25ed550c443a5874" providerId="LiveId" clId="{3D971682-5AB9-470E-8CEA-558E92CEF543}" dt="2019-05-25T17:39:37.351" v="1235" actId="20577"/>
          <ac:spMkLst>
            <pc:docMk/>
            <pc:sldMk cId="998260993" sldId="296"/>
            <ac:spMk id="5" creationId="{B700EF61-74F3-48E3-A925-0D2DE5798049}"/>
          </ac:spMkLst>
        </pc:spChg>
        <pc:picChg chg="del">
          <ac:chgData name="Fabricio Amador" userId="25ed550c443a5874" providerId="LiveId" clId="{3D971682-5AB9-470E-8CEA-558E92CEF543}" dt="2019-05-25T17:30:05.316" v="401" actId="478"/>
          <ac:picMkLst>
            <pc:docMk/>
            <pc:sldMk cId="998260993" sldId="296"/>
            <ac:picMk id="3" creationId="{830A9F66-D1B3-439E-B62E-16180CF879AC}"/>
          </ac:picMkLst>
        </pc:picChg>
        <pc:picChg chg="add mod">
          <ac:chgData name="Fabricio Amador" userId="25ed550c443a5874" providerId="LiveId" clId="{3D971682-5AB9-470E-8CEA-558E92CEF543}" dt="2019-05-25T17:37:59.570" v="1063" actId="14100"/>
          <ac:picMkLst>
            <pc:docMk/>
            <pc:sldMk cId="998260993" sldId="296"/>
            <ac:picMk id="4" creationId="{9D42AD8A-6AA6-41C8-9CCA-18FDA99F08DE}"/>
          </ac:picMkLst>
        </pc:picChg>
      </pc:sldChg>
      <pc:sldChg chg="modSp">
        <pc:chgData name="Fabricio Amador" userId="25ed550c443a5874" providerId="LiveId" clId="{3D971682-5AB9-470E-8CEA-558E92CEF543}" dt="2019-05-26T13:19:49.198" v="4924" actId="1076"/>
        <pc:sldMkLst>
          <pc:docMk/>
          <pc:sldMk cId="157354374" sldId="297"/>
        </pc:sldMkLst>
        <pc:spChg chg="mod">
          <ac:chgData name="Fabricio Amador" userId="25ed550c443a5874" providerId="LiveId" clId="{3D971682-5AB9-470E-8CEA-558E92CEF543}" dt="2019-05-26T13:19:49.198" v="4924" actId="1076"/>
          <ac:spMkLst>
            <pc:docMk/>
            <pc:sldMk cId="157354374" sldId="297"/>
            <ac:spMk id="3" creationId="{8426EA31-40C4-4495-9B47-9F00C8FEC0C1}"/>
          </ac:spMkLst>
        </pc:spChg>
      </pc:sldChg>
      <pc:sldChg chg="addSp delSp modSp">
        <pc:chgData name="Fabricio Amador" userId="25ed550c443a5874" providerId="LiveId" clId="{3D971682-5AB9-470E-8CEA-558E92CEF543}" dt="2019-05-26T13:30:47.203" v="5262" actId="20577"/>
        <pc:sldMkLst>
          <pc:docMk/>
          <pc:sldMk cId="3629144046" sldId="298"/>
        </pc:sldMkLst>
        <pc:spChg chg="mod">
          <ac:chgData name="Fabricio Amador" userId="25ed550c443a5874" providerId="LiveId" clId="{3D971682-5AB9-470E-8CEA-558E92CEF543}" dt="2019-05-26T13:29:07.136" v="5205" actId="20577"/>
          <ac:spMkLst>
            <pc:docMk/>
            <pc:sldMk cId="3629144046" sldId="298"/>
            <ac:spMk id="3" creationId="{98ADED50-086C-4AAE-879E-FCE7C178AE20}"/>
          </ac:spMkLst>
        </pc:spChg>
        <pc:spChg chg="mod">
          <ac:chgData name="Fabricio Amador" userId="25ed550c443a5874" providerId="LiveId" clId="{3D971682-5AB9-470E-8CEA-558E92CEF543}" dt="2019-05-26T13:30:31.754" v="5212" actId="1076"/>
          <ac:spMkLst>
            <pc:docMk/>
            <pc:sldMk cId="3629144046" sldId="298"/>
            <ac:spMk id="5" creationId="{0465CE57-C89C-4670-A969-194308C2E574}"/>
          </ac:spMkLst>
        </pc:spChg>
        <pc:spChg chg="add mod">
          <ac:chgData name="Fabricio Amador" userId="25ed550c443a5874" providerId="LiveId" clId="{3D971682-5AB9-470E-8CEA-558E92CEF543}" dt="2019-05-26T13:30:47.203" v="5262" actId="20577"/>
          <ac:spMkLst>
            <pc:docMk/>
            <pc:sldMk cId="3629144046" sldId="298"/>
            <ac:spMk id="7" creationId="{B5BC6443-2430-4F73-9C17-D644AB007CA8}"/>
          </ac:spMkLst>
        </pc:spChg>
        <pc:picChg chg="add mod ord">
          <ac:chgData name="Fabricio Amador" userId="25ed550c443a5874" providerId="LiveId" clId="{3D971682-5AB9-470E-8CEA-558E92CEF543}" dt="2019-05-26T13:30:28.198" v="5211" actId="1076"/>
          <ac:picMkLst>
            <pc:docMk/>
            <pc:sldMk cId="3629144046" sldId="298"/>
            <ac:picMk id="2" creationId="{DC700CB4-DC5E-40CB-A8C9-882F77B6DABF}"/>
          </ac:picMkLst>
        </pc:picChg>
        <pc:picChg chg="del">
          <ac:chgData name="Fabricio Amador" userId="25ed550c443a5874" providerId="LiveId" clId="{3D971682-5AB9-470E-8CEA-558E92CEF543}" dt="2019-05-26T13:30:15.462" v="5206" actId="478"/>
          <ac:picMkLst>
            <pc:docMk/>
            <pc:sldMk cId="3629144046" sldId="298"/>
            <ac:picMk id="6" creationId="{F65C56E9-FA42-4398-8FE0-9953DD25A11E}"/>
          </ac:picMkLst>
        </pc:picChg>
      </pc:sldChg>
      <pc:sldChg chg="addSp delSp modSp">
        <pc:chgData name="Fabricio Amador" userId="25ed550c443a5874" providerId="LiveId" clId="{3D971682-5AB9-470E-8CEA-558E92CEF543}" dt="2019-05-26T14:09:21.005" v="6133" actId="1076"/>
        <pc:sldMkLst>
          <pc:docMk/>
          <pc:sldMk cId="449208729" sldId="299"/>
        </pc:sldMkLst>
        <pc:spChg chg="mod">
          <ac:chgData name="Fabricio Amador" userId="25ed550c443a5874" providerId="LiveId" clId="{3D971682-5AB9-470E-8CEA-558E92CEF543}" dt="2019-05-26T14:03:35.322" v="6061" actId="20577"/>
          <ac:spMkLst>
            <pc:docMk/>
            <pc:sldMk cId="449208729" sldId="299"/>
            <ac:spMk id="2" creationId="{66C8E932-B627-4197-BEE4-308608FBC545}"/>
          </ac:spMkLst>
        </pc:spChg>
        <pc:spChg chg="del mod">
          <ac:chgData name="Fabricio Amador" userId="25ed550c443a5874" providerId="LiveId" clId="{3D971682-5AB9-470E-8CEA-558E92CEF543}" dt="2019-05-26T14:03:47.715" v="6063" actId="478"/>
          <ac:spMkLst>
            <pc:docMk/>
            <pc:sldMk cId="449208729" sldId="299"/>
            <ac:spMk id="6" creationId="{ABB1A3E8-5DE0-4068-A895-A27D7CA0CE55}"/>
          </ac:spMkLst>
        </pc:spChg>
        <pc:spChg chg="del">
          <ac:chgData name="Fabricio Amador" userId="25ed550c443a5874" providerId="LiveId" clId="{3D971682-5AB9-470E-8CEA-558E92CEF543}" dt="2019-05-26T14:03:50.985" v="6065" actId="478"/>
          <ac:spMkLst>
            <pc:docMk/>
            <pc:sldMk cId="449208729" sldId="299"/>
            <ac:spMk id="8" creationId="{C584BA27-BF75-4AFC-A79E-CDF3EE765414}"/>
          </ac:spMkLst>
        </pc:spChg>
        <pc:spChg chg="add mod">
          <ac:chgData name="Fabricio Amador" userId="25ed550c443a5874" providerId="LiveId" clId="{3D971682-5AB9-470E-8CEA-558E92CEF543}" dt="2019-05-26T14:09:21.005" v="6133" actId="1076"/>
          <ac:spMkLst>
            <pc:docMk/>
            <pc:sldMk cId="449208729" sldId="299"/>
            <ac:spMk id="9" creationId="{5A9DF0A4-BC49-474A-9AAB-26BB5CC638E6}"/>
          </ac:spMkLst>
        </pc:spChg>
        <pc:picChg chg="add del mod">
          <ac:chgData name="Fabricio Amador" userId="25ed550c443a5874" providerId="LiveId" clId="{3D971682-5AB9-470E-8CEA-558E92CEF543}" dt="2019-05-26T14:03:48.920" v="6064" actId="478"/>
          <ac:picMkLst>
            <pc:docMk/>
            <pc:sldMk cId="449208729" sldId="299"/>
            <ac:picMk id="3" creationId="{DFDEC030-2A2B-4F83-A2B7-B73F06E8DAC6}"/>
          </ac:picMkLst>
        </pc:picChg>
        <pc:picChg chg="del">
          <ac:chgData name="Fabricio Amador" userId="25ed550c443a5874" providerId="LiveId" clId="{3D971682-5AB9-470E-8CEA-558E92CEF543}" dt="2019-05-26T13:36:56.056" v="5834" actId="478"/>
          <ac:picMkLst>
            <pc:docMk/>
            <pc:sldMk cId="449208729" sldId="299"/>
            <ac:picMk id="4" creationId="{27AB6D30-6AB8-4ADD-B5E8-C7FA1E9A9044}"/>
          </ac:picMkLst>
        </pc:picChg>
        <pc:picChg chg="add mod">
          <ac:chgData name="Fabricio Amador" userId="25ed550c443a5874" providerId="LiveId" clId="{3D971682-5AB9-470E-8CEA-558E92CEF543}" dt="2019-05-26T14:09:13.877" v="6130" actId="14100"/>
          <ac:picMkLst>
            <pc:docMk/>
            <pc:sldMk cId="449208729" sldId="299"/>
            <ac:picMk id="5" creationId="{885153CB-1EBA-40D8-92F3-B7283DDD2CD4}"/>
          </ac:picMkLst>
        </pc:picChg>
        <pc:picChg chg="add mod">
          <ac:chgData name="Fabricio Amador" userId="25ed550c443a5874" providerId="LiveId" clId="{3D971682-5AB9-470E-8CEA-558E92CEF543}" dt="2019-05-26T14:09:16.954" v="6132" actId="1076"/>
          <ac:picMkLst>
            <pc:docMk/>
            <pc:sldMk cId="449208729" sldId="299"/>
            <ac:picMk id="7" creationId="{6C6A5E83-C8CB-4ECF-BF9C-A01DA02EF96B}"/>
          </ac:picMkLst>
        </pc:picChg>
      </pc:sldChg>
      <pc:sldChg chg="addSp delSp modSp">
        <pc:chgData name="Fabricio Amador" userId="25ed550c443a5874" providerId="LiveId" clId="{3D971682-5AB9-470E-8CEA-558E92CEF543}" dt="2019-05-26T14:02:53.780" v="6050" actId="20577"/>
        <pc:sldMkLst>
          <pc:docMk/>
          <pc:sldMk cId="2034240660" sldId="300"/>
        </pc:sldMkLst>
        <pc:spChg chg="del mod">
          <ac:chgData name="Fabricio Amador" userId="25ed550c443a5874" providerId="LiveId" clId="{3D971682-5AB9-470E-8CEA-558E92CEF543}" dt="2019-05-26T13:55:48.599" v="5853" actId="478"/>
          <ac:spMkLst>
            <pc:docMk/>
            <pc:sldMk cId="2034240660" sldId="300"/>
            <ac:spMk id="4" creationId="{F3B1D6E3-59B5-4C12-9F05-53A714A91C14}"/>
          </ac:spMkLst>
        </pc:spChg>
        <pc:spChg chg="mod">
          <ac:chgData name="Fabricio Amador" userId="25ed550c443a5874" providerId="LiveId" clId="{3D971682-5AB9-470E-8CEA-558E92CEF543}" dt="2019-05-26T14:02:53.780" v="6050" actId="20577"/>
          <ac:spMkLst>
            <pc:docMk/>
            <pc:sldMk cId="2034240660" sldId="300"/>
            <ac:spMk id="5" creationId="{68DE5FF7-24C4-43AB-B842-121CE0E8144E}"/>
          </ac:spMkLst>
        </pc:spChg>
        <pc:spChg chg="del">
          <ac:chgData name="Fabricio Amador" userId="25ed550c443a5874" providerId="LiveId" clId="{3D971682-5AB9-470E-8CEA-558E92CEF543}" dt="2019-05-26T13:34:57.563" v="5635" actId="478"/>
          <ac:spMkLst>
            <pc:docMk/>
            <pc:sldMk cId="2034240660" sldId="300"/>
            <ac:spMk id="6" creationId="{843AA7C7-6DEB-45C9-953B-11982A3868BC}"/>
          </ac:spMkLst>
        </pc:spChg>
        <pc:spChg chg="add mod">
          <ac:chgData name="Fabricio Amador" userId="25ed550c443a5874" providerId="LiveId" clId="{3D971682-5AB9-470E-8CEA-558E92CEF543}" dt="2019-05-26T14:01:54.712" v="5932" actId="1076"/>
          <ac:spMkLst>
            <pc:docMk/>
            <pc:sldMk cId="2034240660" sldId="300"/>
            <ac:spMk id="7" creationId="{7202EA08-753B-45C4-9FFE-8A25EDAFEF5C}"/>
          </ac:spMkLst>
        </pc:spChg>
        <pc:picChg chg="add del mod ord">
          <ac:chgData name="Fabricio Amador" userId="25ed550c443a5874" providerId="LiveId" clId="{3D971682-5AB9-470E-8CEA-558E92CEF543}" dt="2019-05-26T13:55:36.791" v="5847" actId="478"/>
          <ac:picMkLst>
            <pc:docMk/>
            <pc:sldMk cId="2034240660" sldId="300"/>
            <ac:picMk id="2" creationId="{5E32B8F1-74CD-465A-9171-46C2419662D1}"/>
          </ac:picMkLst>
        </pc:picChg>
        <pc:picChg chg="del">
          <ac:chgData name="Fabricio Amador" userId="25ed550c443a5874" providerId="LiveId" clId="{3D971682-5AB9-470E-8CEA-558E92CEF543}" dt="2019-05-26T13:34:11.045" v="5528" actId="478"/>
          <ac:picMkLst>
            <pc:docMk/>
            <pc:sldMk cId="2034240660" sldId="300"/>
            <ac:picMk id="3" creationId="{B45C2058-469F-4958-AA6E-9863710D58B4}"/>
          </ac:picMkLst>
        </pc:picChg>
        <pc:picChg chg="add mod ord">
          <ac:chgData name="Fabricio Amador" userId="25ed550c443a5874" providerId="LiveId" clId="{3D971682-5AB9-470E-8CEA-558E92CEF543}" dt="2019-05-26T13:55:42.561" v="5851" actId="14100"/>
          <ac:picMkLst>
            <pc:docMk/>
            <pc:sldMk cId="2034240660" sldId="300"/>
            <ac:picMk id="8" creationId="{201B66FB-32B6-4D38-9C0B-0C263B120BEB}"/>
          </ac:picMkLst>
        </pc:picChg>
      </pc:sldChg>
      <pc:sldChg chg="addSp delSp modSp">
        <pc:chgData name="Fabricio Amador" userId="25ed550c443a5874" providerId="LiveId" clId="{3D971682-5AB9-470E-8CEA-558E92CEF543}" dt="2019-05-26T14:25:58.857" v="6984" actId="14100"/>
        <pc:sldMkLst>
          <pc:docMk/>
          <pc:sldMk cId="1218018506" sldId="301"/>
        </pc:sldMkLst>
        <pc:spChg chg="mod">
          <ac:chgData name="Fabricio Amador" userId="25ed550c443a5874" providerId="LiveId" clId="{3D971682-5AB9-470E-8CEA-558E92CEF543}" dt="2019-05-26T14:24:37.513" v="6941" actId="20577"/>
          <ac:spMkLst>
            <pc:docMk/>
            <pc:sldMk cId="1218018506" sldId="301"/>
            <ac:spMk id="3" creationId="{DB5D0A64-5567-4D38-94C0-0647B900EEAB}"/>
          </ac:spMkLst>
        </pc:spChg>
        <pc:spChg chg="del mod">
          <ac:chgData name="Fabricio Amador" userId="25ed550c443a5874" providerId="LiveId" clId="{3D971682-5AB9-470E-8CEA-558E92CEF543}" dt="2019-05-26T14:24:43.780" v="6944" actId="478"/>
          <ac:spMkLst>
            <pc:docMk/>
            <pc:sldMk cId="1218018506" sldId="301"/>
            <ac:spMk id="5" creationId="{09759970-122E-47E9-8EAA-A16B1BE061DB}"/>
          </ac:spMkLst>
        </pc:spChg>
        <pc:spChg chg="add mod">
          <ac:chgData name="Fabricio Amador" userId="25ed550c443a5874" providerId="LiveId" clId="{3D971682-5AB9-470E-8CEA-558E92CEF543}" dt="2019-05-26T14:25:58.857" v="6984" actId="14100"/>
          <ac:spMkLst>
            <pc:docMk/>
            <pc:sldMk cId="1218018506" sldId="301"/>
            <ac:spMk id="6" creationId="{BB84A3DB-584A-487B-BD94-3CE8CA384820}"/>
          </ac:spMkLst>
        </pc:spChg>
        <pc:spChg chg="add mod">
          <ac:chgData name="Fabricio Amador" userId="25ed550c443a5874" providerId="LiveId" clId="{3D971682-5AB9-470E-8CEA-558E92CEF543}" dt="2019-05-26T14:25:54.011" v="6982" actId="1076"/>
          <ac:spMkLst>
            <pc:docMk/>
            <pc:sldMk cId="1218018506" sldId="301"/>
            <ac:spMk id="7" creationId="{694E9137-0368-4519-AF7A-4295E1A62ACA}"/>
          </ac:spMkLst>
        </pc:spChg>
        <pc:picChg chg="add mod">
          <ac:chgData name="Fabricio Amador" userId="25ed550c443a5874" providerId="LiveId" clId="{3D971682-5AB9-470E-8CEA-558E92CEF543}" dt="2019-05-26T14:25:04.363" v="6946" actId="1076"/>
          <ac:picMkLst>
            <pc:docMk/>
            <pc:sldMk cId="1218018506" sldId="301"/>
            <ac:picMk id="2" creationId="{33696A72-2FBE-4F01-87D5-AEA8D9CAFED8}"/>
          </ac:picMkLst>
        </pc:picChg>
        <pc:picChg chg="del">
          <ac:chgData name="Fabricio Amador" userId="25ed550c443a5874" providerId="LiveId" clId="{3D971682-5AB9-470E-8CEA-558E92CEF543}" dt="2019-05-26T14:24:39.295" v="6942" actId="478"/>
          <ac:picMkLst>
            <pc:docMk/>
            <pc:sldMk cId="1218018506" sldId="301"/>
            <ac:picMk id="4" creationId="{9B9F4278-7BDF-40EC-9019-4BCE3FC8ED56}"/>
          </ac:picMkLst>
        </pc:picChg>
      </pc:sldChg>
      <pc:sldChg chg="addSp delSp modSp">
        <pc:chgData name="Fabricio Amador" userId="25ed550c443a5874" providerId="LiveId" clId="{3D971682-5AB9-470E-8CEA-558E92CEF543}" dt="2019-05-26T14:13:25.582" v="6260" actId="14100"/>
        <pc:sldMkLst>
          <pc:docMk/>
          <pc:sldMk cId="2750044039" sldId="307"/>
        </pc:sldMkLst>
        <pc:spChg chg="del">
          <ac:chgData name="Fabricio Amador" userId="25ed550c443a5874" providerId="LiveId" clId="{3D971682-5AB9-470E-8CEA-558E92CEF543}" dt="2019-05-26T14:10:07.902" v="6136" actId="478"/>
          <ac:spMkLst>
            <pc:docMk/>
            <pc:sldMk cId="2750044039" sldId="307"/>
            <ac:spMk id="5" creationId="{BD661F5A-7525-4903-A88D-CA1C8D0AFA82}"/>
          </ac:spMkLst>
        </pc:spChg>
        <pc:spChg chg="add mod">
          <ac:chgData name="Fabricio Amador" userId="25ed550c443a5874" providerId="LiveId" clId="{3D971682-5AB9-470E-8CEA-558E92CEF543}" dt="2019-05-26T14:12:45.270" v="6198" actId="20577"/>
          <ac:spMkLst>
            <pc:docMk/>
            <pc:sldMk cId="2750044039" sldId="307"/>
            <ac:spMk id="7" creationId="{4F351985-A641-45D9-AF28-2C7428F39F3F}"/>
          </ac:spMkLst>
        </pc:spChg>
        <pc:spChg chg="add mod">
          <ac:chgData name="Fabricio Amador" userId="25ed550c443a5874" providerId="LiveId" clId="{3D971682-5AB9-470E-8CEA-558E92CEF543}" dt="2019-05-26T14:13:25.582" v="6260" actId="14100"/>
          <ac:spMkLst>
            <pc:docMk/>
            <pc:sldMk cId="2750044039" sldId="307"/>
            <ac:spMk id="8" creationId="{7BF44C6F-9AAC-439B-A5B3-772525C46D7A}"/>
          </ac:spMkLst>
        </pc:spChg>
        <pc:spChg chg="del">
          <ac:chgData name="Fabricio Amador" userId="25ed550c443a5874" providerId="LiveId" clId="{3D971682-5AB9-470E-8CEA-558E92CEF543}" dt="2019-05-26T14:09:59.395" v="6135" actId="478"/>
          <ac:spMkLst>
            <pc:docMk/>
            <pc:sldMk cId="2750044039" sldId="307"/>
            <ac:spMk id="9" creationId="{F6EAEBFD-276F-47D0-8D20-26AB41A7A7E0}"/>
          </ac:spMkLst>
        </pc:spChg>
        <pc:picChg chg="add mod">
          <ac:chgData name="Fabricio Amador" userId="25ed550c443a5874" providerId="LiveId" clId="{3D971682-5AB9-470E-8CEA-558E92CEF543}" dt="2019-05-26T14:12:20.196" v="6144" actId="14100"/>
          <ac:picMkLst>
            <pc:docMk/>
            <pc:sldMk cId="2750044039" sldId="307"/>
            <ac:picMk id="2" creationId="{C1D7EC8A-7EBB-4B2E-B61D-DF6BA066D740}"/>
          </ac:picMkLst>
        </pc:picChg>
        <pc:picChg chg="add mod">
          <ac:chgData name="Fabricio Amador" userId="25ed550c443a5874" providerId="LiveId" clId="{3D971682-5AB9-470E-8CEA-558E92CEF543}" dt="2019-05-26T14:12:14.587" v="6142" actId="14100"/>
          <ac:picMkLst>
            <pc:docMk/>
            <pc:sldMk cId="2750044039" sldId="307"/>
            <ac:picMk id="3" creationId="{AFB0EFBD-A85F-4400-B40F-3729E4A21A82}"/>
          </ac:picMkLst>
        </pc:picChg>
        <pc:picChg chg="del">
          <ac:chgData name="Fabricio Amador" userId="25ed550c443a5874" providerId="LiveId" clId="{3D971682-5AB9-470E-8CEA-558E92CEF543}" dt="2019-05-26T14:09:56.182" v="6134" actId="478"/>
          <ac:picMkLst>
            <pc:docMk/>
            <pc:sldMk cId="2750044039" sldId="307"/>
            <ac:picMk id="6" creationId="{EBB3A35A-87D2-42E4-96CA-C03316E18A3B}"/>
          </ac:picMkLst>
        </pc:picChg>
      </pc:sldChg>
      <pc:sldChg chg="addSp delSp modSp">
        <pc:chgData name="Fabricio Amador" userId="25ed550c443a5874" providerId="LiveId" clId="{3D971682-5AB9-470E-8CEA-558E92CEF543}" dt="2019-05-26T14:24:18.327" v="6908" actId="14100"/>
        <pc:sldMkLst>
          <pc:docMk/>
          <pc:sldMk cId="1936150921" sldId="308"/>
        </pc:sldMkLst>
        <pc:spChg chg="del">
          <ac:chgData name="Fabricio Amador" userId="25ed550c443a5874" providerId="LiveId" clId="{3D971682-5AB9-470E-8CEA-558E92CEF543}" dt="2019-05-26T14:16:29.749" v="6262" actId="478"/>
          <ac:spMkLst>
            <pc:docMk/>
            <pc:sldMk cId="1936150921" sldId="308"/>
            <ac:spMk id="5" creationId="{C121090D-CB28-479D-9D74-07F8EE444428}"/>
          </ac:spMkLst>
        </pc:spChg>
        <pc:spChg chg="add mod">
          <ac:chgData name="Fabricio Amador" userId="25ed550c443a5874" providerId="LiveId" clId="{3D971682-5AB9-470E-8CEA-558E92CEF543}" dt="2019-05-26T14:18:50.918" v="6337" actId="113"/>
          <ac:spMkLst>
            <pc:docMk/>
            <pc:sldMk cId="1936150921" sldId="308"/>
            <ac:spMk id="8" creationId="{AB8C5195-78D3-4342-9ED9-9000B50CAE63}"/>
          </ac:spMkLst>
        </pc:spChg>
        <pc:spChg chg="add mod">
          <ac:chgData name="Fabricio Amador" userId="25ed550c443a5874" providerId="LiveId" clId="{3D971682-5AB9-470E-8CEA-558E92CEF543}" dt="2019-05-26T14:19:59.109" v="6507" actId="14100"/>
          <ac:spMkLst>
            <pc:docMk/>
            <pc:sldMk cId="1936150921" sldId="308"/>
            <ac:spMk id="9" creationId="{01DBAAF3-0521-4AB5-92A9-2EFD002C5FE7}"/>
          </ac:spMkLst>
        </pc:spChg>
        <pc:spChg chg="del">
          <ac:chgData name="Fabricio Amador" userId="25ed550c443a5874" providerId="LiveId" clId="{3D971682-5AB9-470E-8CEA-558E92CEF543}" dt="2019-05-26T14:16:32.479" v="6263" actId="478"/>
          <ac:spMkLst>
            <pc:docMk/>
            <pc:sldMk cId="1936150921" sldId="308"/>
            <ac:spMk id="10" creationId="{39F17FF5-93C6-4CE2-8D6F-7728CF764E16}"/>
          </ac:spMkLst>
        </pc:spChg>
        <pc:spChg chg="add mod">
          <ac:chgData name="Fabricio Amador" userId="25ed550c443a5874" providerId="LiveId" clId="{3D971682-5AB9-470E-8CEA-558E92CEF543}" dt="2019-05-26T14:21:16.905" v="6709" actId="14100"/>
          <ac:spMkLst>
            <pc:docMk/>
            <pc:sldMk cId="1936150921" sldId="308"/>
            <ac:spMk id="11" creationId="{95D5573D-5E9E-4DFF-B7B9-2474B643D09D}"/>
          </ac:spMkLst>
        </pc:spChg>
        <pc:picChg chg="add mod">
          <ac:chgData name="Fabricio Amador" userId="25ed550c443a5874" providerId="LiveId" clId="{3D971682-5AB9-470E-8CEA-558E92CEF543}" dt="2019-05-26T14:24:14.980" v="6907" actId="1076"/>
          <ac:picMkLst>
            <pc:docMk/>
            <pc:sldMk cId="1936150921" sldId="308"/>
            <ac:picMk id="2" creationId="{30AC65A0-6099-48B0-90D9-F945A74206AA}"/>
          </ac:picMkLst>
        </pc:picChg>
        <pc:picChg chg="add mod">
          <ac:chgData name="Fabricio Amador" userId="25ed550c443a5874" providerId="LiveId" clId="{3D971682-5AB9-470E-8CEA-558E92CEF543}" dt="2019-05-26T14:24:18.327" v="6908" actId="14100"/>
          <ac:picMkLst>
            <pc:docMk/>
            <pc:sldMk cId="1936150921" sldId="308"/>
            <ac:picMk id="3" creationId="{0CB544E5-3BF7-4D53-94EB-BB0EF553913F}"/>
          </ac:picMkLst>
        </pc:picChg>
        <pc:picChg chg="del">
          <ac:chgData name="Fabricio Amador" userId="25ed550c443a5874" providerId="LiveId" clId="{3D971682-5AB9-470E-8CEA-558E92CEF543}" dt="2019-05-26T14:16:26.912" v="6261" actId="478"/>
          <ac:picMkLst>
            <pc:docMk/>
            <pc:sldMk cId="1936150921" sldId="308"/>
            <ac:picMk id="7" creationId="{CCEB3E0D-86FD-4677-A39B-25F70B334DD1}"/>
          </ac:picMkLst>
        </pc:picChg>
      </pc:sldChg>
      <pc:sldChg chg="addSp delSp modSp add del">
        <pc:chgData name="Fabricio Amador" userId="25ed550c443a5874" providerId="LiveId" clId="{3D971682-5AB9-470E-8CEA-558E92CEF543}" dt="2019-05-26T14:36:16.873" v="7197" actId="14100"/>
        <pc:sldMkLst>
          <pc:docMk/>
          <pc:sldMk cId="478530674" sldId="310"/>
        </pc:sldMkLst>
        <pc:spChg chg="mod">
          <ac:chgData name="Fabricio Amador" userId="25ed550c443a5874" providerId="LiveId" clId="{3D971682-5AB9-470E-8CEA-558E92CEF543}" dt="2019-05-26T14:34:58.841" v="7087" actId="1076"/>
          <ac:spMkLst>
            <pc:docMk/>
            <pc:sldMk cId="478530674" sldId="310"/>
            <ac:spMk id="4" creationId="{0C609A58-FE2E-46F5-82D1-A173D6A16BB0}"/>
          </ac:spMkLst>
        </pc:spChg>
        <pc:spChg chg="del mod">
          <ac:chgData name="Fabricio Amador" userId="25ed550c443a5874" providerId="LiveId" clId="{3D971682-5AB9-470E-8CEA-558E92CEF543}" dt="2019-05-26T14:35:03.421" v="7090" actId="478"/>
          <ac:spMkLst>
            <pc:docMk/>
            <pc:sldMk cId="478530674" sldId="310"/>
            <ac:spMk id="6" creationId="{04364F8F-6B3D-4A2A-9192-50688DA95510}"/>
          </ac:spMkLst>
        </pc:spChg>
        <pc:spChg chg="del mod">
          <ac:chgData name="Fabricio Amador" userId="25ed550c443a5874" providerId="LiveId" clId="{3D971682-5AB9-470E-8CEA-558E92CEF543}" dt="2019-05-26T14:35:04.365" v="7091" actId="478"/>
          <ac:spMkLst>
            <pc:docMk/>
            <pc:sldMk cId="478530674" sldId="310"/>
            <ac:spMk id="7" creationId="{B51A39DE-6A26-4DF8-A77F-265A667B8B89}"/>
          </ac:spMkLst>
        </pc:spChg>
        <pc:spChg chg="del">
          <ac:chgData name="Fabricio Amador" userId="25ed550c443a5874" providerId="LiveId" clId="{3D971682-5AB9-470E-8CEA-558E92CEF543}" dt="2019-05-26T14:35:02.471" v="7089" actId="478"/>
          <ac:spMkLst>
            <pc:docMk/>
            <pc:sldMk cId="478530674" sldId="310"/>
            <ac:spMk id="8" creationId="{5AA83B99-9EC0-42D7-B8DE-E0FCDD94A5B8}"/>
          </ac:spMkLst>
        </pc:spChg>
        <pc:spChg chg="del">
          <ac:chgData name="Fabricio Amador" userId="25ed550c443a5874" providerId="LiveId" clId="{3D971682-5AB9-470E-8CEA-558E92CEF543}" dt="2019-05-26T14:35:05.001" v="7092" actId="478"/>
          <ac:spMkLst>
            <pc:docMk/>
            <pc:sldMk cId="478530674" sldId="310"/>
            <ac:spMk id="9" creationId="{F37ABD94-CD8E-4B70-9EAF-DFBCF2D8B9E7}"/>
          </ac:spMkLst>
        </pc:spChg>
        <pc:spChg chg="add">
          <ac:chgData name="Fabricio Amador" userId="25ed550c443a5874" providerId="LiveId" clId="{3D971682-5AB9-470E-8CEA-558E92CEF543}" dt="2019-05-26T14:29:38.161" v="7014"/>
          <ac:spMkLst>
            <pc:docMk/>
            <pc:sldMk cId="478530674" sldId="310"/>
            <ac:spMk id="10" creationId="{0D5EB1EC-F106-4DBC-8D9E-0E41C9D0A4A8}"/>
          </ac:spMkLst>
        </pc:spChg>
        <pc:spChg chg="add del">
          <ac:chgData name="Fabricio Amador" userId="25ed550c443a5874" providerId="LiveId" clId="{3D971682-5AB9-470E-8CEA-558E92CEF543}" dt="2019-05-26T14:34:15.014" v="7081"/>
          <ac:spMkLst>
            <pc:docMk/>
            <pc:sldMk cId="478530674" sldId="310"/>
            <ac:spMk id="12" creationId="{ECA875A3-0C17-413D-98BC-1948F4840763}"/>
          </ac:spMkLst>
        </pc:spChg>
        <pc:spChg chg="add mod">
          <ac:chgData name="Fabricio Amador" userId="25ed550c443a5874" providerId="LiveId" clId="{3D971682-5AB9-470E-8CEA-558E92CEF543}" dt="2019-05-26T14:36:16.873" v="7197" actId="14100"/>
          <ac:spMkLst>
            <pc:docMk/>
            <pc:sldMk cId="478530674" sldId="310"/>
            <ac:spMk id="14" creationId="{0599700D-9F1C-4565-9DD6-EA4E2445CE37}"/>
          </ac:spMkLst>
        </pc:spChg>
        <pc:picChg chg="add del mod">
          <ac:chgData name="Fabricio Amador" userId="25ed550c443a5874" providerId="LiveId" clId="{3D971682-5AB9-470E-8CEA-558E92CEF543}" dt="2019-05-26T14:30:31.203" v="7024" actId="478"/>
          <ac:picMkLst>
            <pc:docMk/>
            <pc:sldMk cId="478530674" sldId="310"/>
            <ac:picMk id="2" creationId="{D7D0FDEF-E150-4F41-BF53-C710FB6C8FB1}"/>
          </ac:picMkLst>
        </pc:picChg>
        <pc:picChg chg="del">
          <ac:chgData name="Fabricio Amador" userId="25ed550c443a5874" providerId="LiveId" clId="{3D971682-5AB9-470E-8CEA-558E92CEF543}" dt="2019-05-26T14:29:45.957" v="7017" actId="478"/>
          <ac:picMkLst>
            <pc:docMk/>
            <pc:sldMk cId="478530674" sldId="310"/>
            <ac:picMk id="3" creationId="{3822982D-37CB-421C-BDCE-4AEC25E910A8}"/>
          </ac:picMkLst>
        </pc:picChg>
        <pc:picChg chg="del">
          <ac:chgData name="Fabricio Amador" userId="25ed550c443a5874" providerId="LiveId" clId="{3D971682-5AB9-470E-8CEA-558E92CEF543}" dt="2019-05-26T14:29:45.244" v="7016" actId="478"/>
          <ac:picMkLst>
            <pc:docMk/>
            <pc:sldMk cId="478530674" sldId="310"/>
            <ac:picMk id="5" creationId="{00D1DC3E-4E7D-4FC2-996E-74371806C320}"/>
          </ac:picMkLst>
        </pc:picChg>
        <pc:picChg chg="add mod ord">
          <ac:chgData name="Fabricio Amador" userId="25ed550c443a5874" providerId="LiveId" clId="{3D971682-5AB9-470E-8CEA-558E92CEF543}" dt="2019-05-26T14:36:06.621" v="7195" actId="14100"/>
          <ac:picMkLst>
            <pc:docMk/>
            <pc:sldMk cId="478530674" sldId="310"/>
            <ac:picMk id="11" creationId="{F5148D8B-B39F-444F-BFBD-DCA623A6E820}"/>
          </ac:picMkLst>
        </pc:picChg>
        <pc:picChg chg="add mod ord">
          <ac:chgData name="Fabricio Amador" userId="25ed550c443a5874" providerId="LiveId" clId="{3D971682-5AB9-470E-8CEA-558E92CEF543}" dt="2019-05-26T14:35:25.813" v="7097" actId="14100"/>
          <ac:picMkLst>
            <pc:docMk/>
            <pc:sldMk cId="478530674" sldId="310"/>
            <ac:picMk id="13" creationId="{D0126DF1-FD5B-4E4C-B0B7-2B87CD4225E0}"/>
          </ac:picMkLst>
        </pc:picChg>
      </pc:sldChg>
      <pc:sldChg chg="addSp delSp modSp">
        <pc:chgData name="Fabricio Amador" userId="25ed550c443a5874" providerId="LiveId" clId="{3D971682-5AB9-470E-8CEA-558E92CEF543}" dt="2019-05-27T10:22:51.667" v="7941" actId="20577"/>
        <pc:sldMkLst>
          <pc:docMk/>
          <pc:sldMk cId="2757847044" sldId="311"/>
        </pc:sldMkLst>
        <pc:spChg chg="mod">
          <ac:chgData name="Fabricio Amador" userId="25ed550c443a5874" providerId="LiveId" clId="{3D971682-5AB9-470E-8CEA-558E92CEF543}" dt="2019-05-27T10:22:51.667" v="7941" actId="20577"/>
          <ac:spMkLst>
            <pc:docMk/>
            <pc:sldMk cId="2757847044" sldId="311"/>
            <ac:spMk id="4" creationId="{70AB78B9-F5CD-4B74-A0B3-46C23C243E94}"/>
          </ac:spMkLst>
        </pc:spChg>
        <pc:picChg chg="add mod">
          <ac:chgData name="Fabricio Amador" userId="25ed550c443a5874" providerId="LiveId" clId="{3D971682-5AB9-470E-8CEA-558E92CEF543}" dt="2019-05-27T10:22:49.081" v="7935" actId="1076"/>
          <ac:picMkLst>
            <pc:docMk/>
            <pc:sldMk cId="2757847044" sldId="311"/>
            <ac:picMk id="2" creationId="{35E7B740-6359-4E62-90D9-ABD264211140}"/>
          </ac:picMkLst>
        </pc:picChg>
        <pc:picChg chg="del">
          <ac:chgData name="Fabricio Amador" userId="25ed550c443a5874" providerId="LiveId" clId="{3D971682-5AB9-470E-8CEA-558E92CEF543}" dt="2019-05-27T10:22:42.892" v="7932" actId="478"/>
          <ac:picMkLst>
            <pc:docMk/>
            <pc:sldMk cId="2757847044" sldId="311"/>
            <ac:picMk id="3" creationId="{8004A691-B0D1-4207-A7BD-DF85DE71D09C}"/>
          </ac:picMkLst>
        </pc:picChg>
      </pc:sldChg>
      <pc:sldChg chg="addSp delSp modSp add del">
        <pc:chgData name="Fabricio Amador" userId="25ed550c443a5874" providerId="LiveId" clId="{3D971682-5AB9-470E-8CEA-558E92CEF543}" dt="2019-05-27T11:16:49.940" v="8715" actId="14100"/>
        <pc:sldMkLst>
          <pc:docMk/>
          <pc:sldMk cId="4164363809" sldId="312"/>
        </pc:sldMkLst>
        <pc:spChg chg="mod">
          <ac:chgData name="Fabricio Amador" userId="25ed550c443a5874" providerId="LiveId" clId="{3D971682-5AB9-470E-8CEA-558E92CEF543}" dt="2019-05-27T11:13:55.437" v="8515" actId="1076"/>
          <ac:spMkLst>
            <pc:docMk/>
            <pc:sldMk cId="4164363809" sldId="312"/>
            <ac:spMk id="3" creationId="{B428E81A-182C-46A2-93C7-BBA268BF0E29}"/>
          </ac:spMkLst>
        </pc:spChg>
        <pc:spChg chg="del mod">
          <ac:chgData name="Fabricio Amador" userId="25ed550c443a5874" providerId="LiveId" clId="{3D971682-5AB9-470E-8CEA-558E92CEF543}" dt="2019-05-27T11:15:11.919" v="8528" actId="478"/>
          <ac:spMkLst>
            <pc:docMk/>
            <pc:sldMk cId="4164363809" sldId="312"/>
            <ac:spMk id="4" creationId="{BA2D5EE4-3C18-4D51-B04F-320058539B7A}"/>
          </ac:spMkLst>
        </pc:spChg>
        <pc:spChg chg="mod">
          <ac:chgData name="Fabricio Amador" userId="25ed550c443a5874" providerId="LiveId" clId="{3D971682-5AB9-470E-8CEA-558E92CEF543}" dt="2019-05-27T11:16:17.634" v="8711" actId="14100"/>
          <ac:spMkLst>
            <pc:docMk/>
            <pc:sldMk cId="4164363809" sldId="312"/>
            <ac:spMk id="5" creationId="{D3A41B13-08B8-4DC6-A9B8-26136D8EAC50}"/>
          </ac:spMkLst>
        </pc:spChg>
        <pc:picChg chg="del">
          <ac:chgData name="Fabricio Amador" userId="25ed550c443a5874" providerId="LiveId" clId="{3D971682-5AB9-470E-8CEA-558E92CEF543}" dt="2019-05-27T11:11:17.131" v="8422" actId="478"/>
          <ac:picMkLst>
            <pc:docMk/>
            <pc:sldMk cId="4164363809" sldId="312"/>
            <ac:picMk id="2" creationId="{DA5C9A8D-4269-486B-BBAA-677755CE139B}"/>
          </ac:picMkLst>
        </pc:picChg>
        <pc:picChg chg="add del mod ord">
          <ac:chgData name="Fabricio Amador" userId="25ed550c443a5874" providerId="LiveId" clId="{3D971682-5AB9-470E-8CEA-558E92CEF543}" dt="2019-05-27T11:16:37.652" v="8712" actId="478"/>
          <ac:picMkLst>
            <pc:docMk/>
            <pc:sldMk cId="4164363809" sldId="312"/>
            <ac:picMk id="6" creationId="{DF5FC2AD-5C47-4E41-A35B-E15403614E11}"/>
          </ac:picMkLst>
        </pc:picChg>
        <pc:picChg chg="add mod ord">
          <ac:chgData name="Fabricio Amador" userId="25ed550c443a5874" providerId="LiveId" clId="{3D971682-5AB9-470E-8CEA-558E92CEF543}" dt="2019-05-27T11:16:49.940" v="8715" actId="14100"/>
          <ac:picMkLst>
            <pc:docMk/>
            <pc:sldMk cId="4164363809" sldId="312"/>
            <ac:picMk id="7" creationId="{3F8A029A-2117-45EB-8892-D02E55257904}"/>
          </ac:picMkLst>
        </pc:picChg>
      </pc:sldChg>
      <pc:sldChg chg="del">
        <pc:chgData name="Fabricio Amador" userId="25ed550c443a5874" providerId="LiveId" clId="{3D971682-5AB9-470E-8CEA-558E92CEF543}" dt="2019-05-28T10:10:57.250" v="11112" actId="2696"/>
        <pc:sldMkLst>
          <pc:docMk/>
          <pc:sldMk cId="839542421" sldId="313"/>
        </pc:sldMkLst>
      </pc:sldChg>
      <pc:sldChg chg="del">
        <pc:chgData name="Fabricio Amador" userId="25ed550c443a5874" providerId="LiveId" clId="{3D971682-5AB9-470E-8CEA-558E92CEF543}" dt="2019-05-28T10:11:10.981" v="11114" actId="2696"/>
        <pc:sldMkLst>
          <pc:docMk/>
          <pc:sldMk cId="651048579" sldId="314"/>
        </pc:sldMkLst>
      </pc:sldChg>
      <pc:sldChg chg="del">
        <pc:chgData name="Fabricio Amador" userId="25ed550c443a5874" providerId="LiveId" clId="{3D971682-5AB9-470E-8CEA-558E92CEF543}" dt="2019-05-28T10:11:16.353" v="11115" actId="2696"/>
        <pc:sldMkLst>
          <pc:docMk/>
          <pc:sldMk cId="606426310" sldId="315"/>
        </pc:sldMkLst>
      </pc:sldChg>
      <pc:sldChg chg="del">
        <pc:chgData name="Fabricio Amador" userId="25ed550c443a5874" providerId="LiveId" clId="{3D971682-5AB9-470E-8CEA-558E92CEF543}" dt="2019-05-28T10:21:31.277" v="11117" actId="2696"/>
        <pc:sldMkLst>
          <pc:docMk/>
          <pc:sldMk cId="1222427770" sldId="316"/>
        </pc:sldMkLst>
      </pc:sldChg>
      <pc:sldChg chg="addSp delSp modSp">
        <pc:chgData name="Fabricio Amador" userId="25ed550c443a5874" providerId="LiveId" clId="{3D971682-5AB9-470E-8CEA-558E92CEF543}" dt="2019-05-28T10:42:30.252" v="11990" actId="478"/>
        <pc:sldMkLst>
          <pc:docMk/>
          <pc:sldMk cId="686781562" sldId="317"/>
        </pc:sldMkLst>
        <pc:spChg chg="del">
          <ac:chgData name="Fabricio Amador" userId="25ed550c443a5874" providerId="LiveId" clId="{3D971682-5AB9-470E-8CEA-558E92CEF543}" dt="2019-05-28T10:42:30.252" v="11990" actId="478"/>
          <ac:spMkLst>
            <pc:docMk/>
            <pc:sldMk cId="686781562" sldId="317"/>
            <ac:spMk id="2" creationId="{2A6EF93A-E37C-4000-A8F7-2E4A3549D53B}"/>
          </ac:spMkLst>
        </pc:spChg>
        <pc:spChg chg="del mod">
          <ac:chgData name="Fabricio Amador" userId="25ed550c443a5874" providerId="LiveId" clId="{3D971682-5AB9-470E-8CEA-558E92CEF543}" dt="2019-05-28T10:38:32.305" v="11930" actId="478"/>
          <ac:spMkLst>
            <pc:docMk/>
            <pc:sldMk cId="686781562" sldId="317"/>
            <ac:spMk id="6" creationId="{02245141-0706-4FAD-9B2D-9138B1613F2C}"/>
          </ac:spMkLst>
        </pc:spChg>
        <pc:spChg chg="del">
          <ac:chgData name="Fabricio Amador" userId="25ed550c443a5874" providerId="LiveId" clId="{3D971682-5AB9-470E-8CEA-558E92CEF543}" dt="2019-05-28T10:40:12.968" v="11950" actId="478"/>
          <ac:spMkLst>
            <pc:docMk/>
            <pc:sldMk cId="686781562" sldId="317"/>
            <ac:spMk id="7" creationId="{F2A2E5B6-470B-4231-A472-8E782205E39F}"/>
          </ac:spMkLst>
        </pc:spChg>
        <pc:spChg chg="del">
          <ac:chgData name="Fabricio Amador" userId="25ed550c443a5874" providerId="LiveId" clId="{3D971682-5AB9-470E-8CEA-558E92CEF543}" dt="2019-05-28T10:38:33.576" v="11931" actId="478"/>
          <ac:spMkLst>
            <pc:docMk/>
            <pc:sldMk cId="686781562" sldId="317"/>
            <ac:spMk id="8" creationId="{0E43BD63-B01D-4E48-91BA-77868FDFC24B}"/>
          </ac:spMkLst>
        </pc:spChg>
        <pc:spChg chg="mod">
          <ac:chgData name="Fabricio Amador" userId="25ed550c443a5874" providerId="LiveId" clId="{3D971682-5AB9-470E-8CEA-558E92CEF543}" dt="2019-05-28T10:40:26.341" v="11987" actId="20577"/>
          <ac:spMkLst>
            <pc:docMk/>
            <pc:sldMk cId="686781562" sldId="317"/>
            <ac:spMk id="9" creationId="{C82F99D9-1243-4830-AC0B-01FE9A99A3ED}"/>
          </ac:spMkLst>
        </pc:spChg>
        <pc:spChg chg="del mod">
          <ac:chgData name="Fabricio Amador" userId="25ed550c443a5874" providerId="LiveId" clId="{3D971682-5AB9-470E-8CEA-558E92CEF543}" dt="2019-05-28T10:40:12.167" v="11949" actId="478"/>
          <ac:spMkLst>
            <pc:docMk/>
            <pc:sldMk cId="686781562" sldId="317"/>
            <ac:spMk id="10" creationId="{2F6F34B7-2E08-4350-AA4D-120615BE159A}"/>
          </ac:spMkLst>
        </pc:spChg>
        <pc:spChg chg="del">
          <ac:chgData name="Fabricio Amador" userId="25ed550c443a5874" providerId="LiveId" clId="{3D971682-5AB9-470E-8CEA-558E92CEF543}" dt="2019-05-28T10:38:36.091" v="11932" actId="478"/>
          <ac:spMkLst>
            <pc:docMk/>
            <pc:sldMk cId="686781562" sldId="317"/>
            <ac:spMk id="11" creationId="{4F5CFE14-51DF-437D-9CFF-AD5226959542}"/>
          </ac:spMkLst>
        </pc:spChg>
        <pc:picChg chg="del">
          <ac:chgData name="Fabricio Amador" userId="25ed550c443a5874" providerId="LiveId" clId="{3D971682-5AB9-470E-8CEA-558E92CEF543}" dt="2019-05-28T10:37:40.280" v="11924" actId="478"/>
          <ac:picMkLst>
            <pc:docMk/>
            <pc:sldMk cId="686781562" sldId="317"/>
            <ac:picMk id="3" creationId="{60C8A717-2469-4325-831D-8F0C2D54DF6B}"/>
          </ac:picMkLst>
        </pc:picChg>
        <pc:picChg chg="del">
          <ac:chgData name="Fabricio Amador" userId="25ed550c443a5874" providerId="LiveId" clId="{3D971682-5AB9-470E-8CEA-558E92CEF543}" dt="2019-05-28T10:37:40.987" v="11925" actId="478"/>
          <ac:picMkLst>
            <pc:docMk/>
            <pc:sldMk cId="686781562" sldId="317"/>
            <ac:picMk id="4" creationId="{B6AEE464-2DEF-4D39-862E-710A47408903}"/>
          </ac:picMkLst>
        </pc:picChg>
        <pc:picChg chg="del">
          <ac:chgData name="Fabricio Amador" userId="25ed550c443a5874" providerId="LiveId" clId="{3D971682-5AB9-470E-8CEA-558E92CEF543}" dt="2019-05-28T10:37:41.376" v="11926" actId="478"/>
          <ac:picMkLst>
            <pc:docMk/>
            <pc:sldMk cId="686781562" sldId="317"/>
            <ac:picMk id="5" creationId="{784F12B4-B14C-44F8-A615-05503E21A8B9}"/>
          </ac:picMkLst>
        </pc:picChg>
        <pc:picChg chg="add mod ord">
          <ac:chgData name="Fabricio Amador" userId="25ed550c443a5874" providerId="LiveId" clId="{3D971682-5AB9-470E-8CEA-558E92CEF543}" dt="2019-05-28T10:40:15.495" v="11951" actId="14100"/>
          <ac:picMkLst>
            <pc:docMk/>
            <pc:sldMk cId="686781562" sldId="317"/>
            <ac:picMk id="12" creationId="{3D20091E-9B4A-41C8-ACA7-E3B4040A1F29}"/>
          </ac:picMkLst>
        </pc:picChg>
        <pc:picChg chg="add mod ord">
          <ac:chgData name="Fabricio Amador" userId="25ed550c443a5874" providerId="LiveId" clId="{3D971682-5AB9-470E-8CEA-558E92CEF543}" dt="2019-05-28T10:40:00.667" v="11945" actId="14100"/>
          <ac:picMkLst>
            <pc:docMk/>
            <pc:sldMk cId="686781562" sldId="317"/>
            <ac:picMk id="13" creationId="{77B0C4ED-ED99-41C0-A5DC-EDA918AFFF0F}"/>
          </ac:picMkLst>
        </pc:picChg>
      </pc:sldChg>
      <pc:sldChg chg="addSp delSp modSp">
        <pc:chgData name="Fabricio Amador" userId="25ed550c443a5874" providerId="LiveId" clId="{3D971682-5AB9-470E-8CEA-558E92CEF543}" dt="2019-05-28T11:10:35.683" v="12748" actId="6549"/>
        <pc:sldMkLst>
          <pc:docMk/>
          <pc:sldMk cId="1098233988" sldId="318"/>
        </pc:sldMkLst>
        <pc:spChg chg="del">
          <ac:chgData name="Fabricio Amador" userId="25ed550c443a5874" providerId="LiveId" clId="{3D971682-5AB9-470E-8CEA-558E92CEF543}" dt="2019-05-28T11:08:17.982" v="12696" actId="478"/>
          <ac:spMkLst>
            <pc:docMk/>
            <pc:sldMk cId="1098233988" sldId="318"/>
            <ac:spMk id="4" creationId="{1E625A5A-5EF8-4370-970B-EA4FB407F268}"/>
          </ac:spMkLst>
        </pc:spChg>
        <pc:spChg chg="mod">
          <ac:chgData name="Fabricio Amador" userId="25ed550c443a5874" providerId="LiveId" clId="{3D971682-5AB9-470E-8CEA-558E92CEF543}" dt="2019-05-28T11:08:32.368" v="12723" actId="6549"/>
          <ac:spMkLst>
            <pc:docMk/>
            <pc:sldMk cId="1098233988" sldId="318"/>
            <ac:spMk id="8" creationId="{84B92692-CFEF-4688-97A0-79185D91CDD2}"/>
          </ac:spMkLst>
        </pc:spChg>
        <pc:spChg chg="del mod">
          <ac:chgData name="Fabricio Amador" userId="25ed550c443a5874" providerId="LiveId" clId="{3D971682-5AB9-470E-8CEA-558E92CEF543}" dt="2019-05-28T11:09:23.260" v="12736" actId="478"/>
          <ac:spMkLst>
            <pc:docMk/>
            <pc:sldMk cId="1098233988" sldId="318"/>
            <ac:spMk id="12" creationId="{3A7B691D-946A-4CBA-86D4-F5374CA3D2AE}"/>
          </ac:spMkLst>
        </pc:spChg>
        <pc:spChg chg="mod">
          <ac:chgData name="Fabricio Amador" userId="25ed550c443a5874" providerId="LiveId" clId="{3D971682-5AB9-470E-8CEA-558E92CEF543}" dt="2019-05-28T11:10:35.683" v="12748" actId="6549"/>
          <ac:spMkLst>
            <pc:docMk/>
            <pc:sldMk cId="1098233988" sldId="318"/>
            <ac:spMk id="14" creationId="{D4CCEB08-4F9F-45F7-A6D0-FAF1C013317B}"/>
          </ac:spMkLst>
        </pc:spChg>
        <pc:spChg chg="mod">
          <ac:chgData name="Fabricio Amador" userId="25ed550c443a5874" providerId="LiveId" clId="{3D971682-5AB9-470E-8CEA-558E92CEF543}" dt="2019-05-28T11:10:15.292" v="12747" actId="14100"/>
          <ac:spMkLst>
            <pc:docMk/>
            <pc:sldMk cId="1098233988" sldId="318"/>
            <ac:spMk id="19" creationId="{2DD35823-F64A-4AAB-8314-8DDA53248C98}"/>
          </ac:spMkLst>
        </pc:spChg>
        <pc:spChg chg="mod">
          <ac:chgData name="Fabricio Amador" userId="25ed550c443a5874" providerId="LiveId" clId="{3D971682-5AB9-470E-8CEA-558E92CEF543}" dt="2019-05-28T11:09:45.986" v="12739" actId="1076"/>
          <ac:spMkLst>
            <pc:docMk/>
            <pc:sldMk cId="1098233988" sldId="318"/>
            <ac:spMk id="20" creationId="{CC6E1B68-418A-444E-A6EA-75C8341236CC}"/>
          </ac:spMkLst>
        </pc:spChg>
        <pc:spChg chg="del">
          <ac:chgData name="Fabricio Amador" userId="25ed550c443a5874" providerId="LiveId" clId="{3D971682-5AB9-470E-8CEA-558E92CEF543}" dt="2019-05-28T11:09:38.807" v="12738" actId="478"/>
          <ac:spMkLst>
            <pc:docMk/>
            <pc:sldMk cId="1098233988" sldId="318"/>
            <ac:spMk id="22" creationId="{8C6D1678-9E3D-4EB8-B809-BB7281766B17}"/>
          </ac:spMkLst>
        </pc:spChg>
        <pc:spChg chg="del mod">
          <ac:chgData name="Fabricio Amador" userId="25ed550c443a5874" providerId="LiveId" clId="{3D971682-5AB9-470E-8CEA-558E92CEF543}" dt="2019-05-28T11:10:06.601" v="12744" actId="478"/>
          <ac:spMkLst>
            <pc:docMk/>
            <pc:sldMk cId="1098233988" sldId="318"/>
            <ac:spMk id="23" creationId="{9B754D83-D29E-461E-BDCA-AF52A94B64CE}"/>
          </ac:spMkLst>
        </pc:spChg>
        <pc:spChg chg="del">
          <ac:chgData name="Fabricio Amador" userId="25ed550c443a5874" providerId="LiveId" clId="{3D971682-5AB9-470E-8CEA-558E92CEF543}" dt="2019-05-28T11:10:08.080" v="12745" actId="478"/>
          <ac:spMkLst>
            <pc:docMk/>
            <pc:sldMk cId="1098233988" sldId="318"/>
            <ac:spMk id="24" creationId="{69BC082B-20F1-4D14-BB19-D53B1426B7FF}"/>
          </ac:spMkLst>
        </pc:spChg>
        <pc:picChg chg="del">
          <ac:chgData name="Fabricio Amador" userId="25ed550c443a5874" providerId="LiveId" clId="{3D971682-5AB9-470E-8CEA-558E92CEF543}" dt="2019-05-28T11:00:38.019" v="12693" actId="478"/>
          <ac:picMkLst>
            <pc:docMk/>
            <pc:sldMk cId="1098233988" sldId="318"/>
            <ac:picMk id="2" creationId="{D6BC463A-6029-4DD1-A6E2-9F2C2E59FC14}"/>
          </ac:picMkLst>
        </pc:picChg>
        <pc:picChg chg="add mod ord">
          <ac:chgData name="Fabricio Amador" userId="25ed550c443a5874" providerId="LiveId" clId="{3D971682-5AB9-470E-8CEA-558E92CEF543}" dt="2019-05-28T11:08:22.562" v="12697" actId="14100"/>
          <ac:picMkLst>
            <pc:docMk/>
            <pc:sldMk cId="1098233988" sldId="318"/>
            <ac:picMk id="5" creationId="{A0B8BDE5-4934-4799-9F59-497F8A10A7E4}"/>
          </ac:picMkLst>
        </pc:picChg>
      </pc:sldChg>
      <pc:sldChg chg="del">
        <pc:chgData name="Fabricio Amador" userId="25ed550c443a5874" providerId="LiveId" clId="{3D971682-5AB9-470E-8CEA-558E92CEF543}" dt="2019-05-28T11:18:22.612" v="13074" actId="2696"/>
        <pc:sldMkLst>
          <pc:docMk/>
          <pc:sldMk cId="755633794" sldId="319"/>
        </pc:sldMkLst>
      </pc:sldChg>
      <pc:sldChg chg="del">
        <pc:chgData name="Fabricio Amador" userId="25ed550c443a5874" providerId="LiveId" clId="{3D971682-5AB9-470E-8CEA-558E92CEF543}" dt="2019-05-28T11:18:25.087" v="13075" actId="2696"/>
        <pc:sldMkLst>
          <pc:docMk/>
          <pc:sldMk cId="2639172224" sldId="320"/>
        </pc:sldMkLst>
      </pc:sldChg>
      <pc:sldChg chg="del">
        <pc:chgData name="Fabricio Amador" userId="25ed550c443a5874" providerId="LiveId" clId="{3D971682-5AB9-470E-8CEA-558E92CEF543}" dt="2019-05-28T11:18:27.750" v="13076" actId="2696"/>
        <pc:sldMkLst>
          <pc:docMk/>
          <pc:sldMk cId="2287436133" sldId="321"/>
        </pc:sldMkLst>
      </pc:sldChg>
      <pc:sldChg chg="addSp delSp modSp">
        <pc:chgData name="Fabricio Amador" userId="25ed550c443a5874" providerId="LiveId" clId="{3D971682-5AB9-470E-8CEA-558E92CEF543}" dt="2019-05-26T13:17:35.572" v="4805" actId="1076"/>
        <pc:sldMkLst>
          <pc:docMk/>
          <pc:sldMk cId="1287158615" sldId="327"/>
        </pc:sldMkLst>
        <pc:picChg chg="del">
          <ac:chgData name="Fabricio Amador" userId="25ed550c443a5874" providerId="LiveId" clId="{3D971682-5AB9-470E-8CEA-558E92CEF543}" dt="2019-05-26T13:17:28.349" v="4801" actId="478"/>
          <ac:picMkLst>
            <pc:docMk/>
            <pc:sldMk cId="1287158615" sldId="327"/>
            <ac:picMk id="4" creationId="{05AB3963-DEBD-4C4D-928E-2E11FA96D64D}"/>
          </ac:picMkLst>
        </pc:picChg>
        <pc:picChg chg="add mod">
          <ac:chgData name="Fabricio Amador" userId="25ed550c443a5874" providerId="LiveId" clId="{3D971682-5AB9-470E-8CEA-558E92CEF543}" dt="2019-05-26T13:17:35.572" v="4805" actId="1076"/>
          <ac:picMkLst>
            <pc:docMk/>
            <pc:sldMk cId="1287158615" sldId="327"/>
            <ac:picMk id="1026" creationId="{899FECD7-673C-4B07-81C3-E7B6926167B7}"/>
          </ac:picMkLst>
        </pc:picChg>
      </pc:sldChg>
      <pc:sldChg chg="addSp delSp modSp add">
        <pc:chgData name="Fabricio Amador" userId="25ed550c443a5874" providerId="LiveId" clId="{3D971682-5AB9-470E-8CEA-558E92CEF543}" dt="2019-05-26T11:57:18.278" v="1949" actId="1076"/>
        <pc:sldMkLst>
          <pc:docMk/>
          <pc:sldMk cId="2926044906" sldId="328"/>
        </pc:sldMkLst>
        <pc:spChg chg="del">
          <ac:chgData name="Fabricio Amador" userId="25ed550c443a5874" providerId="LiveId" clId="{3D971682-5AB9-470E-8CEA-558E92CEF543}" dt="2019-05-26T11:57:04.502" v="1943"/>
          <ac:spMkLst>
            <pc:docMk/>
            <pc:sldMk cId="2926044906" sldId="328"/>
            <ac:spMk id="2" creationId="{78D5D78A-C5F1-4F50-B297-1AB82EA69F0B}"/>
          </ac:spMkLst>
        </pc:spChg>
        <pc:picChg chg="add mod">
          <ac:chgData name="Fabricio Amador" userId="25ed550c443a5874" providerId="LiveId" clId="{3D971682-5AB9-470E-8CEA-558E92CEF543}" dt="2019-05-26T11:57:18.278" v="1949" actId="1076"/>
          <ac:picMkLst>
            <pc:docMk/>
            <pc:sldMk cId="2926044906" sldId="328"/>
            <ac:picMk id="3" creationId="{9C0621FE-07E8-4D19-8B3A-9C74715CA881}"/>
          </ac:picMkLst>
        </pc:picChg>
      </pc:sldChg>
      <pc:sldChg chg="addSp modSp add">
        <pc:chgData name="Fabricio Amador" userId="25ed550c443a5874" providerId="LiveId" clId="{3D971682-5AB9-470E-8CEA-558E92CEF543}" dt="2019-05-26T12:00:38.449" v="2236" actId="14100"/>
        <pc:sldMkLst>
          <pc:docMk/>
          <pc:sldMk cId="2234434059" sldId="329"/>
        </pc:sldMkLst>
        <pc:spChg chg="add mod">
          <ac:chgData name="Fabricio Amador" userId="25ed550c443a5874" providerId="LiveId" clId="{3D971682-5AB9-470E-8CEA-558E92CEF543}" dt="2019-05-26T11:58:56.938" v="2088" actId="20577"/>
          <ac:spMkLst>
            <pc:docMk/>
            <pc:sldMk cId="2234434059" sldId="329"/>
            <ac:spMk id="2" creationId="{0E8AB720-01E3-4B3B-B858-198C40641DE9}"/>
          </ac:spMkLst>
        </pc:spChg>
        <pc:spChg chg="add mod">
          <ac:chgData name="Fabricio Amador" userId="25ed550c443a5874" providerId="LiveId" clId="{3D971682-5AB9-470E-8CEA-558E92CEF543}" dt="2019-05-26T12:00:34.438" v="2235" actId="20577"/>
          <ac:spMkLst>
            <pc:docMk/>
            <pc:sldMk cId="2234434059" sldId="329"/>
            <ac:spMk id="3" creationId="{DCB598E2-92B8-4C88-9B48-DCC9ED6C1EFA}"/>
          </ac:spMkLst>
        </pc:spChg>
        <pc:picChg chg="add mod">
          <ac:chgData name="Fabricio Amador" userId="25ed550c443a5874" providerId="LiveId" clId="{3D971682-5AB9-470E-8CEA-558E92CEF543}" dt="2019-05-26T12:00:38.449" v="2236" actId="14100"/>
          <ac:picMkLst>
            <pc:docMk/>
            <pc:sldMk cId="2234434059" sldId="329"/>
            <ac:picMk id="4" creationId="{CE6F0A91-6DCD-46F5-A17D-F9CA9F62ED6A}"/>
          </ac:picMkLst>
        </pc:picChg>
      </pc:sldChg>
      <pc:sldChg chg="addSp modSp add">
        <pc:chgData name="Fabricio Amador" userId="25ed550c443a5874" providerId="LiveId" clId="{3D971682-5AB9-470E-8CEA-558E92CEF543}" dt="2019-05-26T12:02:23.463" v="2308" actId="113"/>
        <pc:sldMkLst>
          <pc:docMk/>
          <pc:sldMk cId="4275457633" sldId="330"/>
        </pc:sldMkLst>
        <pc:spChg chg="add mod">
          <ac:chgData name="Fabricio Amador" userId="25ed550c443a5874" providerId="LiveId" clId="{3D971682-5AB9-470E-8CEA-558E92CEF543}" dt="2019-05-26T12:02:23.463" v="2308" actId="113"/>
          <ac:spMkLst>
            <pc:docMk/>
            <pc:sldMk cId="4275457633" sldId="330"/>
            <ac:spMk id="3" creationId="{EA250678-A8FF-49BE-8A0A-D68D0BA3A1C0}"/>
          </ac:spMkLst>
        </pc:spChg>
        <pc:picChg chg="add mod">
          <ac:chgData name="Fabricio Amador" userId="25ed550c443a5874" providerId="LiveId" clId="{3D971682-5AB9-470E-8CEA-558E92CEF543}" dt="2019-05-26T12:01:10.982" v="2241" actId="1076"/>
          <ac:picMkLst>
            <pc:docMk/>
            <pc:sldMk cId="4275457633" sldId="330"/>
            <ac:picMk id="2" creationId="{37874D04-D75D-40F5-A372-D7DE4337DD38}"/>
          </ac:picMkLst>
        </pc:picChg>
      </pc:sldChg>
      <pc:sldChg chg="addSp modSp add">
        <pc:chgData name="Fabricio Amador" userId="25ed550c443a5874" providerId="LiveId" clId="{3D971682-5AB9-470E-8CEA-558E92CEF543}" dt="2019-05-26T12:04:17.528" v="2467" actId="1076"/>
        <pc:sldMkLst>
          <pc:docMk/>
          <pc:sldMk cId="2865887645" sldId="331"/>
        </pc:sldMkLst>
        <pc:spChg chg="add mod">
          <ac:chgData name="Fabricio Amador" userId="25ed550c443a5874" providerId="LiveId" clId="{3D971682-5AB9-470E-8CEA-558E92CEF543}" dt="2019-05-26T12:03:44.118" v="2370" actId="113"/>
          <ac:spMkLst>
            <pc:docMk/>
            <pc:sldMk cId="2865887645" sldId="331"/>
            <ac:spMk id="3" creationId="{CC925E57-442E-48EA-BDBD-9FEB2C0A5625}"/>
          </ac:spMkLst>
        </pc:spChg>
        <pc:spChg chg="add mod">
          <ac:chgData name="Fabricio Amador" userId="25ed550c443a5874" providerId="LiveId" clId="{3D971682-5AB9-470E-8CEA-558E92CEF543}" dt="2019-05-26T12:04:17.528" v="2467" actId="1076"/>
          <ac:spMkLst>
            <pc:docMk/>
            <pc:sldMk cId="2865887645" sldId="331"/>
            <ac:spMk id="4" creationId="{15C548A1-AFFD-4DF7-BA76-40D89A2B8800}"/>
          </ac:spMkLst>
        </pc:spChg>
        <pc:picChg chg="add mod">
          <ac:chgData name="Fabricio Amador" userId="25ed550c443a5874" providerId="LiveId" clId="{3D971682-5AB9-470E-8CEA-558E92CEF543}" dt="2019-05-26T12:03:28.516" v="2317" actId="14100"/>
          <ac:picMkLst>
            <pc:docMk/>
            <pc:sldMk cId="2865887645" sldId="331"/>
            <ac:picMk id="2" creationId="{592E07FC-AFC9-407D-8E9E-360FEC80397E}"/>
          </ac:picMkLst>
        </pc:picChg>
      </pc:sldChg>
      <pc:sldChg chg="addSp modSp add">
        <pc:chgData name="Fabricio Amador" userId="25ed550c443a5874" providerId="LiveId" clId="{3D971682-5AB9-470E-8CEA-558E92CEF543}" dt="2019-05-26T13:01:55.258" v="3998" actId="113"/>
        <pc:sldMkLst>
          <pc:docMk/>
          <pc:sldMk cId="481643242" sldId="332"/>
        </pc:sldMkLst>
        <pc:spChg chg="add mod">
          <ac:chgData name="Fabricio Amador" userId="25ed550c443a5874" providerId="LiveId" clId="{3D971682-5AB9-470E-8CEA-558E92CEF543}" dt="2019-05-26T13:00:54.408" v="3899" actId="20577"/>
          <ac:spMkLst>
            <pc:docMk/>
            <pc:sldMk cId="481643242" sldId="332"/>
            <ac:spMk id="3" creationId="{72582F58-E34D-44B0-AE9E-20F4B7698F6A}"/>
          </ac:spMkLst>
        </pc:spChg>
        <pc:spChg chg="add mod">
          <ac:chgData name="Fabricio Amador" userId="25ed550c443a5874" providerId="LiveId" clId="{3D971682-5AB9-470E-8CEA-558E92CEF543}" dt="2019-05-26T12:58:21.635" v="3522" actId="1076"/>
          <ac:spMkLst>
            <pc:docMk/>
            <pc:sldMk cId="481643242" sldId="332"/>
            <ac:spMk id="4" creationId="{51BEAD72-27E0-4479-BD93-80BFD1DBD0E5}"/>
          </ac:spMkLst>
        </pc:spChg>
        <pc:spChg chg="add mod">
          <ac:chgData name="Fabricio Amador" userId="25ed550c443a5874" providerId="LiveId" clId="{3D971682-5AB9-470E-8CEA-558E92CEF543}" dt="2019-05-26T13:01:55.258" v="3998" actId="113"/>
          <ac:spMkLst>
            <pc:docMk/>
            <pc:sldMk cId="481643242" sldId="332"/>
            <ac:spMk id="5" creationId="{F15B4029-9483-4C95-B8F9-27D760CA07F6}"/>
          </ac:spMkLst>
        </pc:spChg>
        <pc:picChg chg="add mod">
          <ac:chgData name="Fabricio Amador" userId="25ed550c443a5874" providerId="LiveId" clId="{3D971682-5AB9-470E-8CEA-558E92CEF543}" dt="2019-05-26T13:00:35.568" v="3835" actId="1076"/>
          <ac:picMkLst>
            <pc:docMk/>
            <pc:sldMk cId="481643242" sldId="332"/>
            <ac:picMk id="2" creationId="{EF2FB719-9A3B-4441-8EBF-5A02BCEC2202}"/>
          </ac:picMkLst>
        </pc:picChg>
      </pc:sldChg>
      <pc:sldChg chg="addSp delSp modSp add">
        <pc:chgData name="Fabricio Amador" userId="25ed550c443a5874" providerId="LiveId" clId="{3D971682-5AB9-470E-8CEA-558E92CEF543}" dt="2019-05-26T13:06:31.728" v="4155"/>
        <pc:sldMkLst>
          <pc:docMk/>
          <pc:sldMk cId="3085769275" sldId="334"/>
        </pc:sldMkLst>
        <pc:spChg chg="del">
          <ac:chgData name="Fabricio Amador" userId="25ed550c443a5874" providerId="LiveId" clId="{3D971682-5AB9-470E-8CEA-558E92CEF543}" dt="2019-05-26T13:04:44.184" v="4138" actId="478"/>
          <ac:spMkLst>
            <pc:docMk/>
            <pc:sldMk cId="3085769275" sldId="334"/>
            <ac:spMk id="2" creationId="{0D6A09AB-A28A-49FA-909D-F8C038873577}"/>
          </ac:spMkLst>
        </pc:spChg>
        <pc:spChg chg="mod">
          <ac:chgData name="Fabricio Amador" userId="25ed550c443a5874" providerId="LiveId" clId="{3D971682-5AB9-470E-8CEA-558E92CEF543}" dt="2019-05-26T13:04:50.531" v="4140" actId="1076"/>
          <ac:spMkLst>
            <pc:docMk/>
            <pc:sldMk cId="3085769275" sldId="334"/>
            <ac:spMk id="4" creationId="{A2ED4950-AD1B-457D-922F-735EE2CBB14C}"/>
          </ac:spMkLst>
        </pc:spChg>
        <pc:spChg chg="add del mod">
          <ac:chgData name="Fabricio Amador" userId="25ed550c443a5874" providerId="LiveId" clId="{3D971682-5AB9-470E-8CEA-558E92CEF543}" dt="2019-05-26T13:06:31.728" v="4155"/>
          <ac:spMkLst>
            <pc:docMk/>
            <pc:sldMk cId="3085769275" sldId="334"/>
            <ac:spMk id="7" creationId="{0ADF647D-D660-42DD-A34B-478DBD7330D4}"/>
          </ac:spMkLst>
        </pc:spChg>
        <pc:picChg chg="add mod">
          <ac:chgData name="Fabricio Amador" userId="25ed550c443a5874" providerId="LiveId" clId="{3D971682-5AB9-470E-8CEA-558E92CEF543}" dt="2019-05-26T13:05:33.599" v="4146" actId="1076"/>
          <ac:picMkLst>
            <pc:docMk/>
            <pc:sldMk cId="3085769275" sldId="334"/>
            <ac:picMk id="3" creationId="{4A9AA8FC-3BF3-4965-BA15-1778D3D3D067}"/>
          </ac:picMkLst>
        </pc:picChg>
        <pc:picChg chg="del mod">
          <ac:chgData name="Fabricio Amador" userId="25ed550c443a5874" providerId="LiveId" clId="{3D971682-5AB9-470E-8CEA-558E92CEF543}" dt="2019-05-26T13:05:29.464" v="4143" actId="478"/>
          <ac:picMkLst>
            <pc:docMk/>
            <pc:sldMk cId="3085769275" sldId="334"/>
            <ac:picMk id="5" creationId="{BEBF3FEE-F896-4234-87BC-BEDB348B56C9}"/>
          </ac:picMkLst>
        </pc:picChg>
        <pc:picChg chg="del">
          <ac:chgData name="Fabricio Amador" userId="25ed550c443a5874" providerId="LiveId" clId="{3D971682-5AB9-470E-8CEA-558E92CEF543}" dt="2019-05-26T13:04:45.399" v="4139" actId="478"/>
          <ac:picMkLst>
            <pc:docMk/>
            <pc:sldMk cId="3085769275" sldId="334"/>
            <ac:picMk id="6" creationId="{9919218F-66BC-4D75-AB48-8DCE87EA0551}"/>
          </ac:picMkLst>
        </pc:picChg>
      </pc:sldChg>
      <pc:sldChg chg="addSp delSp modSp add">
        <pc:chgData name="Fabricio Amador" userId="25ed550c443a5874" providerId="LiveId" clId="{3D971682-5AB9-470E-8CEA-558E92CEF543}" dt="2019-05-26T14:23:53.134" v="6906" actId="1076"/>
        <pc:sldMkLst>
          <pc:docMk/>
          <pc:sldMk cId="787982752" sldId="335"/>
        </pc:sldMkLst>
        <pc:spChg chg="del">
          <ac:chgData name="Fabricio Amador" userId="25ed550c443a5874" providerId="LiveId" clId="{3D971682-5AB9-470E-8CEA-558E92CEF543}" dt="2019-05-26T14:22:21.280" v="6711"/>
          <ac:spMkLst>
            <pc:docMk/>
            <pc:sldMk cId="787982752" sldId="335"/>
            <ac:spMk id="2" creationId="{C5066E9A-6ABB-40E9-AF23-1A934AF571F2}"/>
          </ac:spMkLst>
        </pc:spChg>
        <pc:spChg chg="add mod">
          <ac:chgData name="Fabricio Amador" userId="25ed550c443a5874" providerId="LiveId" clId="{3D971682-5AB9-470E-8CEA-558E92CEF543}" dt="2019-05-26T14:23:53.134" v="6906" actId="1076"/>
          <ac:spMkLst>
            <pc:docMk/>
            <pc:sldMk cId="787982752" sldId="335"/>
            <ac:spMk id="4" creationId="{4C7B88CC-06BA-4DF6-BE47-34D2CFCA80E6}"/>
          </ac:spMkLst>
        </pc:spChg>
        <pc:picChg chg="add mod">
          <ac:chgData name="Fabricio Amador" userId="25ed550c443a5874" providerId="LiveId" clId="{3D971682-5AB9-470E-8CEA-558E92CEF543}" dt="2019-05-26T14:22:26.392" v="6714" actId="1076"/>
          <ac:picMkLst>
            <pc:docMk/>
            <pc:sldMk cId="787982752" sldId="335"/>
            <ac:picMk id="3" creationId="{F055CFE6-7336-4D61-B28C-345C4CE3952C}"/>
          </ac:picMkLst>
        </pc:picChg>
      </pc:sldChg>
      <pc:sldChg chg="addSp delSp modSp add">
        <pc:chgData name="Fabricio Amador" userId="25ed550c443a5874" providerId="LiveId" clId="{3D971682-5AB9-470E-8CEA-558E92CEF543}" dt="2019-05-27T10:19:33.345" v="7931" actId="14100"/>
        <pc:sldMkLst>
          <pc:docMk/>
          <pc:sldMk cId="513205402" sldId="336"/>
        </pc:sldMkLst>
        <pc:spChg chg="del">
          <ac:chgData name="Fabricio Amador" userId="25ed550c443a5874" providerId="LiveId" clId="{3D971682-5AB9-470E-8CEA-558E92CEF543}" dt="2019-05-26T14:39:49.815" v="7199"/>
          <ac:spMkLst>
            <pc:docMk/>
            <pc:sldMk cId="513205402" sldId="336"/>
            <ac:spMk id="2" creationId="{5FE92BC5-F6B3-4C21-8EF4-A17A712F2688}"/>
          </ac:spMkLst>
        </pc:spChg>
        <pc:spChg chg="add mod">
          <ac:chgData name="Fabricio Amador" userId="25ed550c443a5874" providerId="LiveId" clId="{3D971682-5AB9-470E-8CEA-558E92CEF543}" dt="2019-05-27T10:19:33.345" v="7931" actId="14100"/>
          <ac:spMkLst>
            <pc:docMk/>
            <pc:sldMk cId="513205402" sldId="336"/>
            <ac:spMk id="4" creationId="{1618CF78-C97E-4E90-9F1B-8CFDB593F61A}"/>
          </ac:spMkLst>
        </pc:spChg>
        <pc:spChg chg="add mod">
          <ac:chgData name="Fabricio Amador" userId="25ed550c443a5874" providerId="LiveId" clId="{3D971682-5AB9-470E-8CEA-558E92CEF543}" dt="2019-05-27T10:18:02.135" v="7761" actId="20577"/>
          <ac:spMkLst>
            <pc:docMk/>
            <pc:sldMk cId="513205402" sldId="336"/>
            <ac:spMk id="5" creationId="{27ACFFAC-09EB-4437-9462-6D552B358EC0}"/>
          </ac:spMkLst>
        </pc:spChg>
        <pc:spChg chg="add del">
          <ac:chgData name="Fabricio Amador" userId="25ed550c443a5874" providerId="LiveId" clId="{3D971682-5AB9-470E-8CEA-558E92CEF543}" dt="2019-05-27T10:16:20.213" v="7621"/>
          <ac:spMkLst>
            <pc:docMk/>
            <pc:sldMk cId="513205402" sldId="336"/>
            <ac:spMk id="6" creationId="{1CC76B88-5B79-43B1-B835-B1D717463024}"/>
          </ac:spMkLst>
        </pc:spChg>
        <pc:spChg chg="add mod">
          <ac:chgData name="Fabricio Amador" userId="25ed550c443a5874" providerId="LiveId" clId="{3D971682-5AB9-470E-8CEA-558E92CEF543}" dt="2019-05-27T10:17:57.825" v="7760" actId="20577"/>
          <ac:spMkLst>
            <pc:docMk/>
            <pc:sldMk cId="513205402" sldId="336"/>
            <ac:spMk id="7" creationId="{15C3F9D1-B404-4732-9970-F05D1C8D0764}"/>
          </ac:spMkLst>
        </pc:spChg>
        <pc:spChg chg="add mod">
          <ac:chgData name="Fabricio Amador" userId="25ed550c443a5874" providerId="LiveId" clId="{3D971682-5AB9-470E-8CEA-558E92CEF543}" dt="2019-05-27T10:19:24.131" v="7930" actId="14100"/>
          <ac:spMkLst>
            <pc:docMk/>
            <pc:sldMk cId="513205402" sldId="336"/>
            <ac:spMk id="8" creationId="{4B0C574B-ADFD-41C3-90ED-C5D97979E7C1}"/>
          </ac:spMkLst>
        </pc:spChg>
        <pc:picChg chg="add mod">
          <ac:chgData name="Fabricio Amador" userId="25ed550c443a5874" providerId="LiveId" clId="{3D971682-5AB9-470E-8CEA-558E92CEF543}" dt="2019-05-27T10:18:16.208" v="7764" actId="1076"/>
          <ac:picMkLst>
            <pc:docMk/>
            <pc:sldMk cId="513205402" sldId="336"/>
            <ac:picMk id="3" creationId="{9FB1A1CE-FB5D-4FAF-9EBD-845C6844A14A}"/>
          </ac:picMkLst>
        </pc:picChg>
      </pc:sldChg>
      <pc:sldChg chg="addSp modSp add">
        <pc:chgData name="Fabricio Amador" userId="25ed550c443a5874" providerId="LiveId" clId="{3D971682-5AB9-470E-8CEA-558E92CEF543}" dt="2019-05-27T11:14:56.760" v="8527" actId="14100"/>
        <pc:sldMkLst>
          <pc:docMk/>
          <pc:sldMk cId="618049217" sldId="337"/>
        </pc:sldMkLst>
        <pc:spChg chg="add mod">
          <ac:chgData name="Fabricio Amador" userId="25ed550c443a5874" providerId="LiveId" clId="{3D971682-5AB9-470E-8CEA-558E92CEF543}" dt="2019-05-27T11:07:30.604" v="8418" actId="1076"/>
          <ac:spMkLst>
            <pc:docMk/>
            <pc:sldMk cId="618049217" sldId="337"/>
            <ac:spMk id="3" creationId="{34DD441C-EE67-42F2-8E21-23ACBFB8CBF4}"/>
          </ac:spMkLst>
        </pc:spChg>
        <pc:spChg chg="add mod">
          <ac:chgData name="Fabricio Amador" userId="25ed550c443a5874" providerId="LiveId" clId="{3D971682-5AB9-470E-8CEA-558E92CEF543}" dt="2019-05-27T11:14:56.760" v="8527" actId="14100"/>
          <ac:spMkLst>
            <pc:docMk/>
            <pc:sldMk cId="618049217" sldId="337"/>
            <ac:spMk id="4" creationId="{6957D7AB-CCE7-4B52-B441-8E1DA28385D4}"/>
          </ac:spMkLst>
        </pc:spChg>
        <pc:spChg chg="add mod">
          <ac:chgData name="Fabricio Amador" userId="25ed550c443a5874" providerId="LiveId" clId="{3D971682-5AB9-470E-8CEA-558E92CEF543}" dt="2019-05-27T11:14:33.818" v="8523" actId="14100"/>
          <ac:spMkLst>
            <pc:docMk/>
            <pc:sldMk cId="618049217" sldId="337"/>
            <ac:spMk id="5" creationId="{09761394-620F-48FB-BDE5-A30BE8119DF5}"/>
          </ac:spMkLst>
        </pc:spChg>
        <pc:spChg chg="add mod">
          <ac:chgData name="Fabricio Amador" userId="25ed550c443a5874" providerId="LiveId" clId="{3D971682-5AB9-470E-8CEA-558E92CEF543}" dt="2019-05-27T11:14:49.638" v="8525" actId="1076"/>
          <ac:spMkLst>
            <pc:docMk/>
            <pc:sldMk cId="618049217" sldId="337"/>
            <ac:spMk id="6" creationId="{02B67AAF-F0BC-4714-B74A-43B90E43EB0B}"/>
          </ac:spMkLst>
        </pc:spChg>
        <pc:picChg chg="add mod">
          <ac:chgData name="Fabricio Amador" userId="25ed550c443a5874" providerId="LiveId" clId="{3D971682-5AB9-470E-8CEA-558E92CEF543}" dt="2019-05-27T11:07:25.511" v="8417" actId="1076"/>
          <ac:picMkLst>
            <pc:docMk/>
            <pc:sldMk cId="618049217" sldId="337"/>
            <ac:picMk id="2" creationId="{201AE6D9-1C3B-4C77-8F81-1533ED9EB14B}"/>
          </ac:picMkLst>
        </pc:picChg>
      </pc:sldChg>
      <pc:sldChg chg="addSp modSp add">
        <pc:chgData name="Fabricio Amador" userId="25ed550c443a5874" providerId="LiveId" clId="{3D971682-5AB9-470E-8CEA-558E92CEF543}" dt="2019-05-27T11:49:19.126" v="10152" actId="20577"/>
        <pc:sldMkLst>
          <pc:docMk/>
          <pc:sldMk cId="3972419569" sldId="338"/>
        </pc:sldMkLst>
        <pc:spChg chg="add mod">
          <ac:chgData name="Fabricio Amador" userId="25ed550c443a5874" providerId="LiveId" clId="{3D971682-5AB9-470E-8CEA-558E92CEF543}" dt="2019-05-27T11:46:10.755" v="9596" actId="14100"/>
          <ac:spMkLst>
            <pc:docMk/>
            <pc:sldMk cId="3972419569" sldId="338"/>
            <ac:spMk id="3" creationId="{E5DB0A88-0B22-49D9-9E9E-3AB019AF61DF}"/>
          </ac:spMkLst>
        </pc:spChg>
        <pc:spChg chg="add mod">
          <ac:chgData name="Fabricio Amador" userId="25ed550c443a5874" providerId="LiveId" clId="{3D971682-5AB9-470E-8CEA-558E92CEF543}" dt="2019-05-27T11:47:32.057" v="9859" actId="14100"/>
          <ac:spMkLst>
            <pc:docMk/>
            <pc:sldMk cId="3972419569" sldId="338"/>
            <ac:spMk id="4" creationId="{47E6F395-E3FF-41F3-BF17-34CF61414523}"/>
          </ac:spMkLst>
        </pc:spChg>
        <pc:spChg chg="add mod">
          <ac:chgData name="Fabricio Amador" userId="25ed550c443a5874" providerId="LiveId" clId="{3D971682-5AB9-470E-8CEA-558E92CEF543}" dt="2019-05-27T11:48:54.576" v="10057" actId="1076"/>
          <ac:spMkLst>
            <pc:docMk/>
            <pc:sldMk cId="3972419569" sldId="338"/>
            <ac:spMk id="5" creationId="{3587F391-E5C3-47E1-87B7-A98B1F263D13}"/>
          </ac:spMkLst>
        </pc:spChg>
        <pc:spChg chg="add mod">
          <ac:chgData name="Fabricio Amador" userId="25ed550c443a5874" providerId="LiveId" clId="{3D971682-5AB9-470E-8CEA-558E92CEF543}" dt="2019-05-27T11:49:19.126" v="10152" actId="20577"/>
          <ac:spMkLst>
            <pc:docMk/>
            <pc:sldMk cId="3972419569" sldId="338"/>
            <ac:spMk id="6" creationId="{4A1B13CC-B11E-47CF-89F0-D3FF7DFA69D0}"/>
          </ac:spMkLst>
        </pc:spChg>
        <pc:picChg chg="add mod">
          <ac:chgData name="Fabricio Amador" userId="25ed550c443a5874" providerId="LiveId" clId="{3D971682-5AB9-470E-8CEA-558E92CEF543}" dt="2019-05-27T11:46:06.350" v="9595" actId="1076"/>
          <ac:picMkLst>
            <pc:docMk/>
            <pc:sldMk cId="3972419569" sldId="338"/>
            <ac:picMk id="2" creationId="{F99C3E15-2A10-4CB2-8EE2-CA36519C37A4}"/>
          </ac:picMkLst>
        </pc:picChg>
      </pc:sldChg>
      <pc:sldChg chg="addSp delSp modSp add">
        <pc:chgData name="Fabricio Amador" userId="25ed550c443a5874" providerId="LiveId" clId="{3D971682-5AB9-470E-8CEA-558E92CEF543}" dt="2019-05-27T11:54:45.566" v="10863" actId="1076"/>
        <pc:sldMkLst>
          <pc:docMk/>
          <pc:sldMk cId="568965356" sldId="339"/>
        </pc:sldMkLst>
        <pc:spChg chg="add mod">
          <ac:chgData name="Fabricio Amador" userId="25ed550c443a5874" providerId="LiveId" clId="{3D971682-5AB9-470E-8CEA-558E92CEF543}" dt="2019-05-27T11:50:23.862" v="10238" actId="20577"/>
          <ac:spMkLst>
            <pc:docMk/>
            <pc:sldMk cId="568965356" sldId="339"/>
            <ac:spMk id="3" creationId="{230CE16F-A0D8-49F1-9312-5C4860981664}"/>
          </ac:spMkLst>
        </pc:spChg>
        <pc:spChg chg="add mod">
          <ac:chgData name="Fabricio Amador" userId="25ed550c443a5874" providerId="LiveId" clId="{3D971682-5AB9-470E-8CEA-558E92CEF543}" dt="2019-05-27T11:52:15.181" v="10493" actId="14100"/>
          <ac:spMkLst>
            <pc:docMk/>
            <pc:sldMk cId="568965356" sldId="339"/>
            <ac:spMk id="4" creationId="{3D840EA0-73AB-4602-96C0-765F42ECC781}"/>
          </ac:spMkLst>
        </pc:spChg>
        <pc:spChg chg="add del mod">
          <ac:chgData name="Fabricio Amador" userId="25ed550c443a5874" providerId="LiveId" clId="{3D971682-5AB9-470E-8CEA-558E92CEF543}" dt="2019-05-27T11:52:24.588" v="10497"/>
          <ac:spMkLst>
            <pc:docMk/>
            <pc:sldMk cId="568965356" sldId="339"/>
            <ac:spMk id="5" creationId="{28DF3DBC-2793-416F-A915-5614CE7F8E4C}"/>
          </ac:spMkLst>
        </pc:spChg>
        <pc:spChg chg="add mod">
          <ac:chgData name="Fabricio Amador" userId="25ed550c443a5874" providerId="LiveId" clId="{3D971682-5AB9-470E-8CEA-558E92CEF543}" dt="2019-05-27T11:54:02.682" v="10746" actId="20577"/>
          <ac:spMkLst>
            <pc:docMk/>
            <pc:sldMk cId="568965356" sldId="339"/>
            <ac:spMk id="6" creationId="{73F6656F-4CD9-45C8-80BE-2DA55EF1E293}"/>
          </ac:spMkLst>
        </pc:spChg>
        <pc:spChg chg="add mod">
          <ac:chgData name="Fabricio Amador" userId="25ed550c443a5874" providerId="LiveId" clId="{3D971682-5AB9-470E-8CEA-558E92CEF543}" dt="2019-05-27T11:54:45.566" v="10863" actId="1076"/>
          <ac:spMkLst>
            <pc:docMk/>
            <pc:sldMk cId="568965356" sldId="339"/>
            <ac:spMk id="7" creationId="{AD5085DF-BA60-4340-BC67-DE95CEA699CD}"/>
          </ac:spMkLst>
        </pc:spChg>
        <pc:picChg chg="add mod">
          <ac:chgData name="Fabricio Amador" userId="25ed550c443a5874" providerId="LiveId" clId="{3D971682-5AB9-470E-8CEA-558E92CEF543}" dt="2019-05-27T11:50:03.017" v="10156" actId="1076"/>
          <ac:picMkLst>
            <pc:docMk/>
            <pc:sldMk cId="568965356" sldId="339"/>
            <ac:picMk id="2" creationId="{779C4A91-8C41-41C7-B067-3381E0CB8EB3}"/>
          </ac:picMkLst>
        </pc:picChg>
      </pc:sldChg>
      <pc:sldChg chg="addSp modSp add">
        <pc:chgData name="Fabricio Amador" userId="25ed550c443a5874" providerId="LiveId" clId="{3D971682-5AB9-470E-8CEA-558E92CEF543}" dt="2019-05-27T11:57:46.629" v="11109" actId="14100"/>
        <pc:sldMkLst>
          <pc:docMk/>
          <pc:sldMk cId="1707071926" sldId="340"/>
        </pc:sldMkLst>
        <pc:spChg chg="add mod">
          <ac:chgData name="Fabricio Amador" userId="25ed550c443a5874" providerId="LiveId" clId="{3D971682-5AB9-470E-8CEA-558E92CEF543}" dt="2019-05-27T11:57:46.629" v="11109" actId="14100"/>
          <ac:spMkLst>
            <pc:docMk/>
            <pc:sldMk cId="1707071926" sldId="340"/>
            <ac:spMk id="3" creationId="{A94C6514-1686-4C69-B347-F85747D3848A}"/>
          </ac:spMkLst>
        </pc:spChg>
        <pc:picChg chg="add mod">
          <ac:chgData name="Fabricio Amador" userId="25ed550c443a5874" providerId="LiveId" clId="{3D971682-5AB9-470E-8CEA-558E92CEF543}" dt="2019-05-27T11:57:21.663" v="10992" actId="1076"/>
          <ac:picMkLst>
            <pc:docMk/>
            <pc:sldMk cId="1707071926" sldId="340"/>
            <ac:picMk id="2" creationId="{CE2841CB-0DFE-475D-8AB0-E256111E70ED}"/>
          </ac:picMkLst>
        </pc:picChg>
      </pc:sldChg>
      <pc:sldChg chg="addSp delSp modSp add">
        <pc:chgData name="Fabricio Amador" userId="25ed550c443a5874" providerId="LiveId" clId="{3D971682-5AB9-470E-8CEA-558E92CEF543}" dt="2019-05-28T10:57:48.622" v="12692" actId="20577"/>
        <pc:sldMkLst>
          <pc:docMk/>
          <pc:sldMk cId="1259611174" sldId="341"/>
        </pc:sldMkLst>
        <pc:spChg chg="del">
          <ac:chgData name="Fabricio Amador" userId="25ed550c443a5874" providerId="LiveId" clId="{3D971682-5AB9-470E-8CEA-558E92CEF543}" dt="2019-05-28T10:47:48.405" v="12649"/>
          <ac:spMkLst>
            <pc:docMk/>
            <pc:sldMk cId="1259611174" sldId="341"/>
            <ac:spMk id="2" creationId="{F034491E-FEE2-4AAA-A081-CA0BA2D3774F}"/>
          </ac:spMkLst>
        </pc:spChg>
        <pc:spChg chg="add mod">
          <ac:chgData name="Fabricio Amador" userId="25ed550c443a5874" providerId="LiveId" clId="{3D971682-5AB9-470E-8CEA-558E92CEF543}" dt="2019-05-28T10:57:48.622" v="12692" actId="20577"/>
          <ac:spMkLst>
            <pc:docMk/>
            <pc:sldMk cId="1259611174" sldId="341"/>
            <ac:spMk id="4" creationId="{A1E7DEBD-D433-4C61-A759-2A6C78EB6E6A}"/>
          </ac:spMkLst>
        </pc:spChg>
        <pc:picChg chg="add mod">
          <ac:chgData name="Fabricio Amador" userId="25ed550c443a5874" providerId="LiveId" clId="{3D971682-5AB9-470E-8CEA-558E92CEF543}" dt="2019-05-28T10:57:40.645" v="12654" actId="14100"/>
          <ac:picMkLst>
            <pc:docMk/>
            <pc:sldMk cId="1259611174" sldId="341"/>
            <ac:picMk id="3" creationId="{BE62B737-46F7-4038-AEFB-3C83E5CD0846}"/>
          </ac:picMkLst>
        </pc:picChg>
      </pc:sldChg>
      <pc:sldChg chg="addSp modSp add">
        <pc:chgData name="Fabricio Amador" userId="25ed550c443a5874" providerId="LiveId" clId="{3D971682-5AB9-470E-8CEA-558E92CEF543}" dt="2019-05-28T11:12:32.723" v="12951" actId="1076"/>
        <pc:sldMkLst>
          <pc:docMk/>
          <pc:sldMk cId="916978823" sldId="342"/>
        </pc:sldMkLst>
        <pc:spChg chg="add mod">
          <ac:chgData name="Fabricio Amador" userId="25ed550c443a5874" providerId="LiveId" clId="{3D971682-5AB9-470E-8CEA-558E92CEF543}" dt="2019-05-28T11:12:04.751" v="12872" actId="14100"/>
          <ac:spMkLst>
            <pc:docMk/>
            <pc:sldMk cId="916978823" sldId="342"/>
            <ac:spMk id="3" creationId="{59B71B7C-5697-40B9-9E28-67971344F001}"/>
          </ac:spMkLst>
        </pc:spChg>
        <pc:spChg chg="add mod">
          <ac:chgData name="Fabricio Amador" userId="25ed550c443a5874" providerId="LiveId" clId="{3D971682-5AB9-470E-8CEA-558E92CEF543}" dt="2019-05-28T11:12:32.723" v="12951" actId="1076"/>
          <ac:spMkLst>
            <pc:docMk/>
            <pc:sldMk cId="916978823" sldId="342"/>
            <ac:spMk id="4" creationId="{451D9F1F-73D1-4D50-A846-84957E819CCC}"/>
          </ac:spMkLst>
        </pc:spChg>
        <pc:picChg chg="add mod">
          <ac:chgData name="Fabricio Amador" userId="25ed550c443a5874" providerId="LiveId" clId="{3D971682-5AB9-470E-8CEA-558E92CEF543}" dt="2019-05-28T11:11:19.519" v="12752" actId="1076"/>
          <ac:picMkLst>
            <pc:docMk/>
            <pc:sldMk cId="916978823" sldId="342"/>
            <ac:picMk id="2" creationId="{40C44CFF-6755-4F8E-A926-543ABD94266A}"/>
          </ac:picMkLst>
        </pc:picChg>
      </pc:sldChg>
      <pc:sldChg chg="addSp modSp add ord">
        <pc:chgData name="Fabricio Amador" userId="25ed550c443a5874" providerId="LiveId" clId="{3D971682-5AB9-470E-8CEA-558E92CEF543}" dt="2019-05-28T11:14:50.511" v="12976" actId="166"/>
        <pc:sldMkLst>
          <pc:docMk/>
          <pc:sldMk cId="2326160977" sldId="343"/>
        </pc:sldMkLst>
        <pc:spChg chg="add mod ord">
          <ac:chgData name="Fabricio Amador" userId="25ed550c443a5874" providerId="LiveId" clId="{3D971682-5AB9-470E-8CEA-558E92CEF543}" dt="2019-05-28T11:14:50.511" v="12976" actId="166"/>
          <ac:spMkLst>
            <pc:docMk/>
            <pc:sldMk cId="2326160977" sldId="343"/>
            <ac:spMk id="3" creationId="{802204D0-0246-4BF0-8514-D92BA1AD9E56}"/>
          </ac:spMkLst>
        </pc:spChg>
        <pc:picChg chg="add mod">
          <ac:chgData name="Fabricio Amador" userId="25ed550c443a5874" providerId="LiveId" clId="{3D971682-5AB9-470E-8CEA-558E92CEF543}" dt="2019-05-28T11:14:41.492" v="12973" actId="14100"/>
          <ac:picMkLst>
            <pc:docMk/>
            <pc:sldMk cId="2326160977" sldId="343"/>
            <ac:picMk id="2" creationId="{2EE63910-E85E-437B-814E-1590CA45309F}"/>
          </ac:picMkLst>
        </pc:picChg>
        <pc:picChg chg="add mod">
          <ac:chgData name="Fabricio Amador" userId="25ed550c443a5874" providerId="LiveId" clId="{3D971682-5AB9-470E-8CEA-558E92CEF543}" dt="2019-05-28T11:14:44.392" v="12975" actId="1076"/>
          <ac:picMkLst>
            <pc:docMk/>
            <pc:sldMk cId="2326160977" sldId="343"/>
            <ac:picMk id="4" creationId="{CEB1D121-FD3D-4C0B-B72D-4BF9DB402F65}"/>
          </ac:picMkLst>
        </pc:picChg>
      </pc:sldChg>
      <pc:sldChg chg="addSp delSp modSp add">
        <pc:chgData name="Fabricio Amador" userId="25ed550c443a5874" providerId="LiveId" clId="{3D971682-5AB9-470E-8CEA-558E92CEF543}" dt="2019-05-28T11:21:22.569" v="13153"/>
        <pc:sldMkLst>
          <pc:docMk/>
          <pc:sldMk cId="2684613781" sldId="344"/>
        </pc:sldMkLst>
        <pc:spChg chg="add mod">
          <ac:chgData name="Fabricio Amador" userId="25ed550c443a5874" providerId="LiveId" clId="{3D971682-5AB9-470E-8CEA-558E92CEF543}" dt="2019-05-28T11:18:13.373" v="13072" actId="14100"/>
          <ac:spMkLst>
            <pc:docMk/>
            <pc:sldMk cId="2684613781" sldId="344"/>
            <ac:spMk id="3" creationId="{F4CF4F8B-AC98-4309-8FE1-CE008D631C16}"/>
          </ac:spMkLst>
        </pc:spChg>
        <pc:spChg chg="add del">
          <ac:chgData name="Fabricio Amador" userId="25ed550c443a5874" providerId="LiveId" clId="{3D971682-5AB9-470E-8CEA-558E92CEF543}" dt="2019-05-28T11:21:22.569" v="13153"/>
          <ac:spMkLst>
            <pc:docMk/>
            <pc:sldMk cId="2684613781" sldId="344"/>
            <ac:spMk id="4" creationId="{7A1A135D-34B2-44AA-8EC9-C556A11F1D3C}"/>
          </ac:spMkLst>
        </pc:spChg>
        <pc:picChg chg="add mod">
          <ac:chgData name="Fabricio Amador" userId="25ed550c443a5874" providerId="LiveId" clId="{3D971682-5AB9-470E-8CEA-558E92CEF543}" dt="2019-05-28T11:18:16.144" v="13073" actId="14100"/>
          <ac:picMkLst>
            <pc:docMk/>
            <pc:sldMk cId="2684613781" sldId="344"/>
            <ac:picMk id="2" creationId="{1E1919C8-998A-474B-A583-8509AD376509}"/>
          </ac:picMkLst>
        </pc:picChg>
      </pc:sldChg>
      <pc:sldChg chg="addSp modSp add">
        <pc:chgData name="Fabricio Amador" userId="25ed550c443a5874" providerId="LiveId" clId="{3D971682-5AB9-470E-8CEA-558E92CEF543}" dt="2019-05-28T11:24:51.040" v="13441" actId="1076"/>
        <pc:sldMkLst>
          <pc:docMk/>
          <pc:sldMk cId="1604774088" sldId="345"/>
        </pc:sldMkLst>
        <pc:spChg chg="add mod">
          <ac:chgData name="Fabricio Amador" userId="25ed550c443a5874" providerId="LiveId" clId="{3D971682-5AB9-470E-8CEA-558E92CEF543}" dt="2019-05-28T11:19:07.174" v="13146" actId="20577"/>
          <ac:spMkLst>
            <pc:docMk/>
            <pc:sldMk cId="1604774088" sldId="345"/>
            <ac:spMk id="2" creationId="{A697FA43-841B-48D0-81B3-9EAE15512728}"/>
          </ac:spMkLst>
        </pc:spChg>
        <pc:spChg chg="add mod">
          <ac:chgData name="Fabricio Amador" userId="25ed550c443a5874" providerId="LiveId" clId="{3D971682-5AB9-470E-8CEA-558E92CEF543}" dt="2019-05-28T11:21:58.549" v="13228" actId="1076"/>
          <ac:spMkLst>
            <pc:docMk/>
            <pc:sldMk cId="1604774088" sldId="345"/>
            <ac:spMk id="4" creationId="{F5EDCF4A-9D9D-41B8-93DA-1C805C3379C8}"/>
          </ac:spMkLst>
        </pc:spChg>
        <pc:spChg chg="add mod">
          <ac:chgData name="Fabricio Amador" userId="25ed550c443a5874" providerId="LiveId" clId="{3D971682-5AB9-470E-8CEA-558E92CEF543}" dt="2019-05-28T11:24:51.040" v="13441" actId="1076"/>
          <ac:spMkLst>
            <pc:docMk/>
            <pc:sldMk cId="1604774088" sldId="345"/>
            <ac:spMk id="5" creationId="{D489DEF1-2CF6-4F11-AC41-213A853A8070}"/>
          </ac:spMkLst>
        </pc:spChg>
        <pc:spChg chg="add mod">
          <ac:chgData name="Fabricio Amador" userId="25ed550c443a5874" providerId="LiveId" clId="{3D971682-5AB9-470E-8CEA-558E92CEF543}" dt="2019-05-28T11:24:45.255" v="13439" actId="1076"/>
          <ac:spMkLst>
            <pc:docMk/>
            <pc:sldMk cId="1604774088" sldId="345"/>
            <ac:spMk id="6" creationId="{32EA04EE-A09F-4FAA-9D04-E091885F4215}"/>
          </ac:spMkLst>
        </pc:spChg>
        <pc:picChg chg="add mod">
          <ac:chgData name="Fabricio Amador" userId="25ed550c443a5874" providerId="LiveId" clId="{3D971682-5AB9-470E-8CEA-558E92CEF543}" dt="2019-05-28T11:24:47.388" v="13440" actId="1076"/>
          <ac:picMkLst>
            <pc:docMk/>
            <pc:sldMk cId="1604774088" sldId="345"/>
            <ac:picMk id="3" creationId="{75F2FDBB-0116-40BB-B4AA-99D578B99DD3}"/>
          </ac:picMkLst>
        </pc:picChg>
      </pc:sldChg>
      <pc:sldChg chg="addSp delSp modSp add">
        <pc:chgData name="Fabricio Amador" userId="25ed550c443a5874" providerId="LiveId" clId="{3D971682-5AB9-470E-8CEA-558E92CEF543}" dt="2019-05-28T11:55:45.383" v="13532" actId="20577"/>
        <pc:sldMkLst>
          <pc:docMk/>
          <pc:sldMk cId="2021507672" sldId="346"/>
        </pc:sldMkLst>
        <pc:spChg chg="add mod">
          <ac:chgData name="Fabricio Amador" userId="25ed550c443a5874" providerId="LiveId" clId="{3D971682-5AB9-470E-8CEA-558E92CEF543}" dt="2019-05-28T11:55:25.002" v="13482" actId="20577"/>
          <ac:spMkLst>
            <pc:docMk/>
            <pc:sldMk cId="2021507672" sldId="346"/>
            <ac:spMk id="4" creationId="{8A63486C-0AF5-4BB0-82BC-7D4EC006F3EF}"/>
          </ac:spMkLst>
        </pc:spChg>
        <pc:spChg chg="add mod">
          <ac:chgData name="Fabricio Amador" userId="25ed550c443a5874" providerId="LiveId" clId="{3D971682-5AB9-470E-8CEA-558E92CEF543}" dt="2019-05-28T11:55:45.383" v="13532" actId="20577"/>
          <ac:spMkLst>
            <pc:docMk/>
            <pc:sldMk cId="2021507672" sldId="346"/>
            <ac:spMk id="5" creationId="{9A9D7822-8D05-403D-822D-CC4FF1F8C217}"/>
          </ac:spMkLst>
        </pc:spChg>
        <pc:picChg chg="add mod">
          <ac:chgData name="Fabricio Amador" userId="25ed550c443a5874" providerId="LiveId" clId="{3D971682-5AB9-470E-8CEA-558E92CEF543}" dt="2019-05-28T11:55:16.560" v="13450" actId="14100"/>
          <ac:picMkLst>
            <pc:docMk/>
            <pc:sldMk cId="2021507672" sldId="346"/>
            <ac:picMk id="2" creationId="{B93D0672-976A-4403-BA15-068CFF49D19B}"/>
          </ac:picMkLst>
        </pc:picChg>
        <pc:picChg chg="add del">
          <ac:chgData name="Fabricio Amador" userId="25ed550c443a5874" providerId="LiveId" clId="{3D971682-5AB9-470E-8CEA-558E92CEF543}" dt="2019-05-28T11:55:08.068" v="13446"/>
          <ac:picMkLst>
            <pc:docMk/>
            <pc:sldMk cId="2021507672" sldId="346"/>
            <ac:picMk id="3" creationId="{42A23103-7C25-4BE3-91B3-F8533DF3EF05}"/>
          </ac:picMkLst>
        </pc:picChg>
      </pc:sldChg>
      <pc:sldChg chg="add">
        <pc:chgData name="Fabricio Amador" userId="25ed550c443a5874" providerId="LiveId" clId="{3D971682-5AB9-470E-8CEA-558E92CEF543}" dt="2019-05-28T11:55:55.501" v="13533"/>
        <pc:sldMkLst>
          <pc:docMk/>
          <pc:sldMk cId="3232959569" sldId="34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E1D7-1DBD-441F-97F3-8D6DD288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0D541-7715-481F-9D07-0DC52CA39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BD8F-DA5B-4761-BDEE-540F2CF9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1E30F-D4BC-4BB1-A4A2-A1394982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FD80-CB28-4C79-882F-08E94DA3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302B-667B-4B58-9D1B-7CED0BDB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B0784-A025-400B-ACB8-CEBA04972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F578-D319-4D2F-92E0-48FBCACC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CBD9-9B27-47B5-B877-9F49559C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7DB0-80D8-4958-BB17-724CA226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311E6-1D49-4782-9DE9-4444D5F4F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B1513-BB0F-465A-B01F-992748515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F012C-5CF5-4513-A0E2-A1D84C75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E2735-4DD8-4DC3-AD7D-E9D9BB54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71F03-25CA-4777-8FC9-F008146D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6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C00C-2469-4F79-A28F-304EB3AA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DBA6-E537-4E40-B0EF-373B9CDB0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8DBA-FEC6-4956-BAB2-F975B4F6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A2946-AD48-4DD8-8E95-C14F27D8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7438-C882-479C-8317-3A5428EF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329E-0452-4102-A131-BB8E64FE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53F8C-7D6D-448B-946F-A8C156D6F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DBA73-10A4-43CB-9E63-39DAD4B5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AB78-C8EA-4FB8-964E-02D45A55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B96E-285D-4960-97DB-81B8479B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B152-DACD-4881-8325-FA79620C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12BE-F987-4A23-BB8A-7D22B9BD3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82974-64A3-4764-B064-F2D5B97F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354E8-F5E5-4271-90AC-47058086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C21CE-4DDA-4C20-A8AF-15F09FFE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CE8EF-B888-40A5-AA0A-FFACF197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3EEE-94E5-4EDD-8023-2344EBD3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A5E1-1340-4309-9744-31B3A769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DCDBA-E4A4-46AC-8E83-8683E61F6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34BFE-CCC4-4BEF-B13D-A1EE9020A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2207A-7823-4BD1-B86D-113188932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C3FA8-8945-4261-A0C4-65EEDE62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8250A-2CF0-4888-A1CF-4CC10E6E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361A0-3EBC-4F96-8A9E-2D11A122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6BB8-C91B-464B-8D22-EE040200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D2C24-CA17-406F-9A27-8270965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8AFA0-0836-4467-9204-7B27BE22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3E21-EA6E-4D04-8508-6244E990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DA576-5348-4C60-848D-DA40171D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DADDB-29DD-4F9D-A47A-3BD5AB33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EE10-7C73-4914-A9A1-2EB2B5CF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1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6470-E337-4B73-ABF8-7ECCD6E8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FEFD-ACBA-44C0-97C9-8D963029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6B9D2-8644-4158-ADFF-B5027D9ED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81FA3-E744-4810-8E6E-622992F2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A321F-0AC8-4589-89F2-133DA3E9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353D9-2846-47AF-839A-E6EA49E3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617F-F7C4-4EBF-899F-F828FC9F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9F947-3D40-4A07-9B49-590D576EE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7B550-1A6C-449D-89E5-F25EAB313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911AC-AE0E-4D09-BD1F-20EB363F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0B6B-68D2-4DDA-A678-E898696F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3C176-5283-43B0-B1A0-B7295FF5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AD03F-4820-4E84-A2EC-519DCD90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6C53A-97A4-4A1E-9CC4-847F0B97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C5DD-1ED2-4BE0-A4ED-DAF93264E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3F6D1-4A44-4EC8-8B6A-391C44FD0E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7752-929C-4004-A061-9D3D0E22D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ED64-2F94-477B-B232-3949826F8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8185-130F-456E-920D-23BBD46CC8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44D7-8607-46A1-90B8-D2400174D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05C8A2-A9DF-469F-B85E-E6BF0E8C1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Basado en la tecnología web estándar, </a:t>
            </a:r>
            <a:r>
              <a:rPr lang="es-ES" dirty="0" err="1"/>
              <a:t>Ionic</a:t>
            </a:r>
            <a:r>
              <a:rPr lang="es-ES" dirty="0"/>
              <a:t> ayuda a los equipos a crear y enviar fácilmente hermosas aplicaciones híbridas multiplataforma y </a:t>
            </a:r>
            <a:r>
              <a:rPr lang="es-ES" dirty="0" err="1"/>
              <a:t>Progressive</a:t>
            </a:r>
            <a:r>
              <a:rPr lang="es-ES" dirty="0"/>
              <a:t>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0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9EBC96-0293-46F7-AF86-3C59442B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42" y="1062054"/>
            <a:ext cx="4610532" cy="4733891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FE54AF71-5673-420A-8CF7-37754EFBC323}"/>
              </a:ext>
            </a:extLst>
          </p:cNvPr>
          <p:cNvSpPr/>
          <p:nvPr/>
        </p:nvSpPr>
        <p:spPr>
          <a:xfrm>
            <a:off x="8658585" y="3290285"/>
            <a:ext cx="3275460" cy="738779"/>
          </a:xfrm>
          <a:prstGeom prst="borderCallout1">
            <a:avLst>
              <a:gd name="adj1" fmla="val 51220"/>
              <a:gd name="adj2" fmla="val -1316"/>
              <a:gd name="adj3" fmla="val 53138"/>
              <a:gd name="adj4" fmla="val -3550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La estructura de archivos que se crea con el CLI es igual a la que se usa en una aplicación con angular.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2670E4A-284C-45AB-83AE-220F570E3C25}"/>
              </a:ext>
            </a:extLst>
          </p:cNvPr>
          <p:cNvSpPr/>
          <p:nvPr/>
        </p:nvSpPr>
        <p:spPr>
          <a:xfrm>
            <a:off x="312699" y="4029064"/>
            <a:ext cx="3860971" cy="738779"/>
          </a:xfrm>
          <a:prstGeom prst="borderCallout1">
            <a:avLst>
              <a:gd name="adj1" fmla="val 44469"/>
              <a:gd name="adj2" fmla="val 101383"/>
              <a:gd name="adj3" fmla="val -440"/>
              <a:gd name="adj4" fmla="val 12795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Lo novedoso es el archivo </a:t>
            </a:r>
            <a:r>
              <a:rPr lang="es-ES" sz="1600" dirty="0" err="1">
                <a:solidFill>
                  <a:schemeClr val="tx1"/>
                </a:solidFill>
              </a:rPr>
              <a:t>ionic.config.json</a:t>
            </a:r>
            <a:r>
              <a:rPr lang="es-ES" sz="1600" dirty="0">
                <a:solidFill>
                  <a:schemeClr val="tx1"/>
                </a:solidFill>
              </a:rPr>
              <a:t>, que contiene la información básica de nuestro proyecto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7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EAC087-9D4B-42C7-A7E9-B027A1C0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704" y="871612"/>
            <a:ext cx="8196176" cy="5807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701CB2-4D2D-4C21-A26D-9D57B356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98" y="10912"/>
            <a:ext cx="10515600" cy="6683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Corriendo</a:t>
            </a:r>
            <a:r>
              <a:rPr lang="en-US" dirty="0"/>
              <a:t> nuestro aplicacion.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C26D141-5E14-4AB6-84A2-2DBFC8BA8CCE}"/>
              </a:ext>
            </a:extLst>
          </p:cNvPr>
          <p:cNvSpPr/>
          <p:nvPr/>
        </p:nvSpPr>
        <p:spPr>
          <a:xfrm>
            <a:off x="8646912" y="533129"/>
            <a:ext cx="1868687" cy="520775"/>
          </a:xfrm>
          <a:prstGeom prst="borderCallout1">
            <a:avLst>
              <a:gd name="adj1" fmla="val 51220"/>
              <a:gd name="adj2" fmla="val -1316"/>
              <a:gd name="adj3" fmla="val 90885"/>
              <a:gd name="adj4" fmla="val -8666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Corremos</a:t>
            </a:r>
            <a:r>
              <a:rPr lang="en-US" sz="1600" dirty="0">
                <a:solidFill>
                  <a:schemeClr val="tx1"/>
                </a:solidFill>
              </a:rPr>
              <a:t> con el </a:t>
            </a:r>
            <a:r>
              <a:rPr lang="en-US" sz="1600" dirty="0" err="1">
                <a:solidFill>
                  <a:schemeClr val="tx1"/>
                </a:solidFill>
              </a:rPr>
              <a:t>siguiente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comando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0685D4B-72DA-48F6-990A-EB3C18ED60A2}"/>
              </a:ext>
            </a:extLst>
          </p:cNvPr>
          <p:cNvSpPr/>
          <p:nvPr/>
        </p:nvSpPr>
        <p:spPr>
          <a:xfrm>
            <a:off x="6999607" y="2105544"/>
            <a:ext cx="2343898" cy="687375"/>
          </a:xfrm>
          <a:prstGeom prst="borderCallout1">
            <a:avLst>
              <a:gd name="adj1" fmla="val 51220"/>
              <a:gd name="adj2" fmla="val -1316"/>
              <a:gd name="adj3" fmla="val 172097"/>
              <a:gd name="adj4" fmla="val -4354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configurada</a:t>
            </a:r>
            <a:r>
              <a:rPr lang="en-US" sz="1600" dirty="0">
                <a:solidFill>
                  <a:schemeClr val="tx1"/>
                </a:solidFill>
              </a:rPr>
              <a:t> para acceder a nuestro aplicacion.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7F52618-87E8-4089-A848-71F0317BFD76}"/>
              </a:ext>
            </a:extLst>
          </p:cNvPr>
          <p:cNvSpPr/>
          <p:nvPr/>
        </p:nvSpPr>
        <p:spPr>
          <a:xfrm>
            <a:off x="86189" y="5118159"/>
            <a:ext cx="3263840" cy="687375"/>
          </a:xfrm>
          <a:prstGeom prst="borderCallout1">
            <a:avLst>
              <a:gd name="adj1" fmla="val 57267"/>
              <a:gd name="adj2" fmla="val 99864"/>
              <a:gd name="adj3" fmla="val 60837"/>
              <a:gd name="adj4" fmla="val 13109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Distribucion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archivos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javascript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empaquetados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Contienen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toda</a:t>
            </a:r>
            <a:r>
              <a:rPr lang="en-US" sz="1600" dirty="0">
                <a:solidFill>
                  <a:schemeClr val="tx1"/>
                </a:solidFill>
              </a:rPr>
              <a:t> nuestro aplicacion</a:t>
            </a:r>
          </a:p>
        </p:txBody>
      </p:sp>
    </p:spTree>
    <p:extLst>
      <p:ext uri="{BB962C8B-B14F-4D97-AF65-F5344CB8AC3E}">
        <p14:creationId xmlns:p14="http://schemas.microsoft.com/office/powerpoint/2010/main" val="344112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621FE-07E8-4D19-8B3A-9C74715C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7" y="574675"/>
            <a:ext cx="11995945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4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B720-01E3-4B3B-B858-198C40641DE9}"/>
              </a:ext>
            </a:extLst>
          </p:cNvPr>
          <p:cNvSpPr txBox="1">
            <a:spLocks/>
          </p:cNvSpPr>
          <p:nvPr/>
        </p:nvSpPr>
        <p:spPr>
          <a:xfrm>
            <a:off x="771698" y="10912"/>
            <a:ext cx="10515600" cy="66831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Herramientas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B598E2-92B8-4C88-9B48-DCC9ED6C1EFA}"/>
              </a:ext>
            </a:extLst>
          </p:cNvPr>
          <p:cNvSpPr/>
          <p:nvPr/>
        </p:nvSpPr>
        <p:spPr>
          <a:xfrm>
            <a:off x="302084" y="679230"/>
            <a:ext cx="11726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Presionamos la tecla F12, para abrir el panel de: </a:t>
            </a:r>
            <a:r>
              <a:rPr lang="es-ES" sz="2000" b="1" dirty="0"/>
              <a:t>Herramientas del Desarrollador</a:t>
            </a:r>
            <a:r>
              <a:rPr lang="es-ES" sz="2000" dirty="0"/>
              <a:t>, del navegador que se esta </a:t>
            </a:r>
            <a:r>
              <a:rPr lang="es-ES" sz="2000" dirty="0" err="1"/>
              <a:t>usuando</a:t>
            </a:r>
            <a:r>
              <a:rPr lang="es-ES" sz="2000" dirty="0"/>
              <a:t>.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0A91-6DCD-46F5-A17D-F9CA9F62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3" y="1347548"/>
            <a:ext cx="11986952" cy="54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3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874D04-D75D-40F5-A372-D7DE4337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2" y="932558"/>
            <a:ext cx="11899415" cy="5765800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EA250678-A8FF-49BE-8A0A-D68D0BA3A1C0}"/>
              </a:ext>
            </a:extLst>
          </p:cNvPr>
          <p:cNvSpPr/>
          <p:nvPr/>
        </p:nvSpPr>
        <p:spPr>
          <a:xfrm>
            <a:off x="8688448" y="159642"/>
            <a:ext cx="2343898" cy="687375"/>
          </a:xfrm>
          <a:prstGeom prst="borderCallout1">
            <a:avLst>
              <a:gd name="adj1" fmla="val 51220"/>
              <a:gd name="adj2" fmla="val -1316"/>
              <a:gd name="adj3" fmla="val 139519"/>
              <a:gd name="adj4" fmla="val -3518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Activamos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opcion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b="1" dirty="0">
                <a:solidFill>
                  <a:schemeClr val="tx1"/>
                </a:solidFill>
              </a:rPr>
              <a:t>Toggle Device Toolbar</a:t>
            </a:r>
          </a:p>
        </p:txBody>
      </p:sp>
    </p:spTree>
    <p:extLst>
      <p:ext uri="{BB962C8B-B14F-4D97-AF65-F5344CB8AC3E}">
        <p14:creationId xmlns:p14="http://schemas.microsoft.com/office/powerpoint/2010/main" val="427545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2E07FC-AFC9-407D-8E9E-360FEC80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71" y="1026366"/>
            <a:ext cx="8654221" cy="5626359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CC925E57-442E-48EA-BDBD-9FEB2C0A5625}"/>
              </a:ext>
            </a:extLst>
          </p:cNvPr>
          <p:cNvSpPr/>
          <p:nvPr/>
        </p:nvSpPr>
        <p:spPr>
          <a:xfrm>
            <a:off x="6663705" y="205275"/>
            <a:ext cx="2343898" cy="687375"/>
          </a:xfrm>
          <a:prstGeom prst="borderCallout1">
            <a:avLst>
              <a:gd name="adj1" fmla="val 51220"/>
              <a:gd name="adj2" fmla="val -1316"/>
              <a:gd name="adj3" fmla="val 139519"/>
              <a:gd name="adj4" fmla="val -3518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Seleccionaremos</a:t>
            </a:r>
            <a:r>
              <a:rPr lang="en-US" sz="1600" dirty="0">
                <a:solidFill>
                  <a:schemeClr val="tx1"/>
                </a:solidFill>
              </a:rPr>
              <a:t> Galaxy S5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15C548A1-AFFD-4DF7-BA76-40D89A2B8800}"/>
              </a:ext>
            </a:extLst>
          </p:cNvPr>
          <p:cNvSpPr/>
          <p:nvPr/>
        </p:nvSpPr>
        <p:spPr>
          <a:xfrm>
            <a:off x="8560930" y="2099388"/>
            <a:ext cx="2505176" cy="877099"/>
          </a:xfrm>
          <a:prstGeom prst="borderCallout1">
            <a:avLst>
              <a:gd name="adj1" fmla="val 51220"/>
              <a:gd name="adj2" fmla="val -1316"/>
              <a:gd name="adj3" fmla="val 139519"/>
              <a:gd name="adj4" fmla="val -3518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 area se reduce a las </a:t>
            </a:r>
            <a:r>
              <a:rPr lang="en-US" sz="1600" dirty="0" err="1">
                <a:solidFill>
                  <a:schemeClr val="tx1"/>
                </a:solidFill>
              </a:rPr>
              <a:t>dimensiones</a:t>
            </a:r>
            <a:r>
              <a:rPr lang="en-US" sz="1600" dirty="0">
                <a:solidFill>
                  <a:schemeClr val="tx1"/>
                </a:solidFill>
              </a:rPr>
              <a:t> del </a:t>
            </a:r>
            <a:r>
              <a:rPr lang="en-US" sz="1600" dirty="0" err="1">
                <a:solidFill>
                  <a:schemeClr val="tx1"/>
                </a:solidFill>
              </a:rPr>
              <a:t>emulador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telefono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seleccionado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8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88C917-8EB7-4A64-B388-23DECFAF1AB8}"/>
              </a:ext>
            </a:extLst>
          </p:cNvPr>
          <p:cNvSpPr/>
          <p:nvPr/>
        </p:nvSpPr>
        <p:spPr>
          <a:xfrm>
            <a:off x="213359" y="88452"/>
            <a:ext cx="118400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Si vamos a la carpeta </a:t>
            </a:r>
            <a:r>
              <a:rPr lang="es-ES" sz="2000" b="1" dirty="0"/>
              <a:t>app</a:t>
            </a:r>
            <a:r>
              <a:rPr lang="es-ES" sz="2000" dirty="0"/>
              <a:t> dentro de </a:t>
            </a:r>
            <a:r>
              <a:rPr lang="es-ES" sz="2000" b="1" dirty="0" err="1"/>
              <a:t>src</a:t>
            </a:r>
            <a:r>
              <a:rPr lang="es-ES" sz="2000" dirty="0"/>
              <a:t> vamos a encontrar el componente “</a:t>
            </a:r>
            <a:r>
              <a:rPr lang="es-ES" sz="2000" b="1" dirty="0"/>
              <a:t>app</a:t>
            </a:r>
            <a:r>
              <a:rPr lang="es-ES" sz="2000" dirty="0"/>
              <a:t>”, que es el principal de nuestra aplicación, el componente </a:t>
            </a:r>
            <a:r>
              <a:rPr lang="es-ES" sz="2000" b="1" dirty="0" err="1"/>
              <a:t>root</a:t>
            </a:r>
            <a:r>
              <a:rPr lang="es-E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93014-106C-4154-9E7C-195F3A77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83" y="1169562"/>
            <a:ext cx="5244261" cy="3859638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28278278-D188-47FD-A1F6-3F0289950BBC}"/>
              </a:ext>
            </a:extLst>
          </p:cNvPr>
          <p:cNvSpPr/>
          <p:nvPr/>
        </p:nvSpPr>
        <p:spPr>
          <a:xfrm>
            <a:off x="7298186" y="2052736"/>
            <a:ext cx="3515993" cy="550505"/>
          </a:xfrm>
          <a:prstGeom prst="borderCallout1">
            <a:avLst>
              <a:gd name="adj1" fmla="val 51220"/>
              <a:gd name="adj2" fmla="val -1316"/>
              <a:gd name="adj3" fmla="val 139519"/>
              <a:gd name="adj4" fmla="val -3518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Modulo de </a:t>
            </a:r>
            <a:r>
              <a:rPr lang="en-US" sz="1600" dirty="0" err="1">
                <a:solidFill>
                  <a:schemeClr val="tx1"/>
                </a:solidFill>
              </a:rPr>
              <a:t>enrutamiento</a:t>
            </a:r>
            <a:r>
              <a:rPr lang="en-US" sz="1600" dirty="0">
                <a:solidFill>
                  <a:schemeClr val="tx1"/>
                </a:solidFill>
              </a:rPr>
              <a:t> por </a:t>
            </a:r>
            <a:r>
              <a:rPr lang="en-US" sz="1600" dirty="0" err="1">
                <a:solidFill>
                  <a:schemeClr val="tx1"/>
                </a:solidFill>
              </a:rPr>
              <a:t>defecto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nuestra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apliclacion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EAA072C1-DEDB-4C23-B3F0-470A5BDE6AA9}"/>
              </a:ext>
            </a:extLst>
          </p:cNvPr>
          <p:cNvSpPr/>
          <p:nvPr/>
        </p:nvSpPr>
        <p:spPr>
          <a:xfrm>
            <a:off x="7618537" y="2701212"/>
            <a:ext cx="3009031" cy="550505"/>
          </a:xfrm>
          <a:prstGeom prst="borderCallout1">
            <a:avLst>
              <a:gd name="adj1" fmla="val 51220"/>
              <a:gd name="adj2" fmla="val -1316"/>
              <a:gd name="adj3" fmla="val 90366"/>
              <a:gd name="adj4" fmla="val -5535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Plantilla html del componente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E32DFAB5-D8C5-4916-B67A-B76B0C4D67C3}"/>
              </a:ext>
            </a:extLst>
          </p:cNvPr>
          <p:cNvSpPr/>
          <p:nvPr/>
        </p:nvSpPr>
        <p:spPr>
          <a:xfrm>
            <a:off x="5967019" y="4344829"/>
            <a:ext cx="2505178" cy="550505"/>
          </a:xfrm>
          <a:prstGeom prst="borderCallout1">
            <a:avLst>
              <a:gd name="adj1" fmla="val 51220"/>
              <a:gd name="adj2" fmla="val -1316"/>
              <a:gd name="adj3" fmla="val 83587"/>
              <a:gd name="adj4" fmla="val -4819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Estilo</a:t>
            </a:r>
            <a:r>
              <a:rPr lang="en-US" sz="1600" dirty="0">
                <a:solidFill>
                  <a:schemeClr val="tx1"/>
                </a:solidFill>
              </a:rPr>
              <a:t> sass del componente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4229A117-15C4-4515-AD6E-3D6C3A8A4EDE}"/>
              </a:ext>
            </a:extLst>
          </p:cNvPr>
          <p:cNvSpPr/>
          <p:nvPr/>
        </p:nvSpPr>
        <p:spPr>
          <a:xfrm>
            <a:off x="6868432" y="3696353"/>
            <a:ext cx="3945748" cy="424543"/>
          </a:xfrm>
          <a:prstGeom prst="borderCallout1">
            <a:avLst>
              <a:gd name="adj1" fmla="val 51220"/>
              <a:gd name="adj2" fmla="val -1316"/>
              <a:gd name="adj3" fmla="val 76807"/>
              <a:gd name="adj4" fmla="val -3038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Contiene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controlador</a:t>
            </a:r>
            <a:r>
              <a:rPr lang="en-US" sz="1600" dirty="0">
                <a:solidFill>
                  <a:schemeClr val="tx1"/>
                </a:solidFill>
              </a:rPr>
              <a:t> de la </a:t>
            </a:r>
            <a:r>
              <a:rPr lang="en-US" sz="1600" dirty="0" err="1">
                <a:solidFill>
                  <a:schemeClr val="tx1"/>
                </a:solidFill>
              </a:rPr>
              <a:t>pagina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9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2FB719-9A3B-4441-8EBF-5A02BCEC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68" y="1519529"/>
            <a:ext cx="6819900" cy="5162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582F58-E34D-44B0-AE9E-20F4B7698F6A}"/>
              </a:ext>
            </a:extLst>
          </p:cNvPr>
          <p:cNvSpPr/>
          <p:nvPr/>
        </p:nvSpPr>
        <p:spPr>
          <a:xfrm>
            <a:off x="271549" y="265699"/>
            <a:ext cx="116987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b="1" dirty="0"/>
              <a:t>app-</a:t>
            </a:r>
            <a:r>
              <a:rPr lang="es-ES" sz="2000" b="1" dirty="0" err="1"/>
              <a:t>routing.module</a:t>
            </a:r>
            <a:r>
              <a:rPr lang="es-ES" sz="2000" dirty="0"/>
              <a:t>: Define el enrutamiento que tendrá nuestra aplicación para poder navegar a las distintas opciones. Aquí solo se definen las rutas principales agrupadas por funcionalidad, ósea que el detalle lo tendrá cada modulo de los componentes que vamos a crear.</a:t>
            </a:r>
            <a:endParaRPr lang="en-US" sz="2000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51BEAD72-27E0-4479-BD93-80BFD1DBD0E5}"/>
              </a:ext>
            </a:extLst>
          </p:cNvPr>
          <p:cNvSpPr/>
          <p:nvPr/>
        </p:nvSpPr>
        <p:spPr>
          <a:xfrm>
            <a:off x="5954579" y="2211355"/>
            <a:ext cx="1640540" cy="335902"/>
          </a:xfrm>
          <a:prstGeom prst="borderCallout1">
            <a:avLst>
              <a:gd name="adj1" fmla="val 51220"/>
              <a:gd name="adj2" fmla="val -1316"/>
              <a:gd name="adj3" fmla="val 139519"/>
              <a:gd name="adj4" fmla="val -3518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Path principal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15B4029-9483-4C95-B8F9-27D760CA07F6}"/>
              </a:ext>
            </a:extLst>
          </p:cNvPr>
          <p:cNvSpPr/>
          <p:nvPr/>
        </p:nvSpPr>
        <p:spPr>
          <a:xfrm>
            <a:off x="7810158" y="3013788"/>
            <a:ext cx="2994691" cy="640702"/>
          </a:xfrm>
          <a:prstGeom prst="borderCallout1">
            <a:avLst>
              <a:gd name="adj1" fmla="val 51220"/>
              <a:gd name="adj2" fmla="val -1316"/>
              <a:gd name="adj3" fmla="val 139519"/>
              <a:gd name="adj4" fmla="val -3518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Path </a:t>
            </a:r>
            <a:r>
              <a:rPr lang="en-US" sz="1600" b="1" dirty="0">
                <a:solidFill>
                  <a:schemeClr val="tx1"/>
                </a:solidFill>
              </a:rPr>
              <a:t>home/?????</a:t>
            </a:r>
            <a:r>
              <a:rPr lang="en-US" sz="1600" dirty="0">
                <a:solidFill>
                  <a:schemeClr val="tx1"/>
                </a:solidFill>
              </a:rPr>
              <a:t>, el </a:t>
            </a:r>
            <a:r>
              <a:rPr lang="en-US" sz="1600" dirty="0" err="1">
                <a:solidFill>
                  <a:schemeClr val="tx1"/>
                </a:solidFill>
              </a:rPr>
              <a:t>detalle</a:t>
            </a:r>
            <a:r>
              <a:rPr lang="en-US" sz="1600" dirty="0">
                <a:solidFill>
                  <a:schemeClr val="tx1"/>
                </a:solidFill>
              </a:rPr>
              <a:t> esta </a:t>
            </a:r>
            <a:r>
              <a:rPr lang="en-US" sz="1600" dirty="0" err="1">
                <a:solidFill>
                  <a:schemeClr val="tx1"/>
                </a:solidFill>
              </a:rPr>
              <a:t>contenido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HomePageModule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64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6A09AB-A28A-49FA-909D-F8C038873577}"/>
              </a:ext>
            </a:extLst>
          </p:cNvPr>
          <p:cNvSpPr/>
          <p:nvPr/>
        </p:nvSpPr>
        <p:spPr>
          <a:xfrm>
            <a:off x="271549" y="265699"/>
            <a:ext cx="11698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b="1" dirty="0"/>
              <a:t>app.component.html</a:t>
            </a:r>
            <a:r>
              <a:rPr lang="es-ES" sz="2000" dirty="0"/>
              <a:t>: Este es la plantilla o interfaz gráfica de nuestro componente, vemos que su código por defecto es :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9218F-66BC-4D75-AB48-8DCE87EA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760" y="1552083"/>
            <a:ext cx="6210300" cy="480060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53C1F80B-BCAE-4561-8243-BE19B942A60F}"/>
              </a:ext>
            </a:extLst>
          </p:cNvPr>
          <p:cNvSpPr/>
          <p:nvPr/>
        </p:nvSpPr>
        <p:spPr>
          <a:xfrm>
            <a:off x="6010563" y="1552083"/>
            <a:ext cx="1995102" cy="429207"/>
          </a:xfrm>
          <a:prstGeom prst="borderCallout1">
            <a:avLst>
              <a:gd name="adj1" fmla="val 51220"/>
              <a:gd name="adj2" fmla="val -1316"/>
              <a:gd name="adj3" fmla="val 139519"/>
              <a:gd name="adj4" fmla="val -3518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Definicion</a:t>
            </a:r>
            <a:r>
              <a:rPr lang="en-US" sz="1600" dirty="0">
                <a:solidFill>
                  <a:schemeClr val="tx1"/>
                </a:solidFill>
              </a:rPr>
              <a:t> del Panel de </a:t>
            </a:r>
            <a:r>
              <a:rPr lang="en-US" sz="1600" dirty="0" err="1">
                <a:solidFill>
                  <a:schemeClr val="tx1"/>
                </a:solidFill>
              </a:rPr>
              <a:t>Navegacion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8A0A0AA7-5AED-4981-8C1A-1EB5B1922951}"/>
              </a:ext>
            </a:extLst>
          </p:cNvPr>
          <p:cNvSpPr/>
          <p:nvPr/>
        </p:nvSpPr>
        <p:spPr>
          <a:xfrm>
            <a:off x="9332260" y="2668554"/>
            <a:ext cx="2741551" cy="587828"/>
          </a:xfrm>
          <a:prstGeom prst="borderCallout1">
            <a:avLst>
              <a:gd name="adj1" fmla="val 51220"/>
              <a:gd name="adj2" fmla="val -1316"/>
              <a:gd name="adj3" fmla="val 181979"/>
              <a:gd name="adj4" fmla="val -2783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Creando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cada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uno</a:t>
            </a:r>
            <a:r>
              <a:rPr lang="en-US" sz="1600" dirty="0">
                <a:solidFill>
                  <a:schemeClr val="tx1"/>
                </a:solidFill>
              </a:rPr>
              <a:t> de las </a:t>
            </a:r>
            <a:r>
              <a:rPr lang="en-US" sz="1600" dirty="0" err="1">
                <a:solidFill>
                  <a:schemeClr val="tx1"/>
                </a:solidFill>
              </a:rPr>
              <a:t>opciones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dinamicamente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211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ED4950-AD1B-457D-922F-735EE2CBB14C}"/>
              </a:ext>
            </a:extLst>
          </p:cNvPr>
          <p:cNvSpPr/>
          <p:nvPr/>
        </p:nvSpPr>
        <p:spPr>
          <a:xfrm>
            <a:off x="338051" y="304675"/>
            <a:ext cx="11515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app.component.spec.ts</a:t>
            </a:r>
            <a:r>
              <a:rPr lang="es-ES" sz="2000" dirty="0"/>
              <a:t>: este archivo no lo usaremos ya que es para </a:t>
            </a:r>
            <a:r>
              <a:rPr lang="es-ES" sz="2000" dirty="0" err="1"/>
              <a:t>testing</a:t>
            </a:r>
            <a:r>
              <a:rPr lang="es-ES" sz="2000" dirty="0"/>
              <a:t> y hasta podríamos borrarlo ya que no lo usaremos por ahora.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AA8FC-3BF3-4965-BA15-1778D3D3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36" y="1012561"/>
            <a:ext cx="6830786" cy="57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6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9F2FA8-D10F-4B2A-A377-03AE3192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8BC8-3AD4-4454-959E-6F741A2A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b="1" dirty="0"/>
              <a:t>node.js</a:t>
            </a:r>
            <a:r>
              <a:rPr lang="es-ES" dirty="0"/>
              <a:t> desde su página web</a:t>
            </a:r>
          </a:p>
          <a:p>
            <a:r>
              <a:rPr lang="es-ES" dirty="0"/>
              <a:t>node.js 11.6.0 incluye </a:t>
            </a:r>
            <a:r>
              <a:rPr lang="es-ES" b="1" dirty="0" err="1"/>
              <a:t>npm</a:t>
            </a:r>
            <a:r>
              <a:rPr lang="es-ES" dirty="0"/>
              <a:t>, versión 6.5.0</a:t>
            </a:r>
          </a:p>
          <a:p>
            <a:r>
              <a:rPr lang="es-ES" dirty="0"/>
              <a:t>Instalar </a:t>
            </a:r>
            <a:r>
              <a:rPr lang="es-ES" dirty="0" err="1"/>
              <a:t>Cordova</a:t>
            </a:r>
            <a:r>
              <a:rPr lang="es-ES" dirty="0"/>
              <a:t>: </a:t>
            </a:r>
            <a:r>
              <a:rPr lang="es-ES" b="1" dirty="0" err="1"/>
              <a:t>npm</a:t>
            </a:r>
            <a:r>
              <a:rPr lang="es-ES" b="1" dirty="0"/>
              <a:t> i -g </a:t>
            </a:r>
            <a:r>
              <a:rPr lang="es-ES" b="1" dirty="0" err="1"/>
              <a:t>cordova</a:t>
            </a:r>
            <a:endParaRPr lang="es-ES" b="1" dirty="0"/>
          </a:p>
          <a:p>
            <a:r>
              <a:rPr lang="en-US" dirty="0"/>
              <a:t>Instalar Ionic CLI: </a:t>
            </a:r>
            <a:r>
              <a:rPr lang="en-US" b="1" dirty="0" err="1"/>
              <a:t>npm</a:t>
            </a:r>
            <a:r>
              <a:rPr lang="en-US" b="1" dirty="0"/>
              <a:t> install -g ionic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3A054-E10C-405D-B6C1-8F65FE297BD4}"/>
              </a:ext>
            </a:extLst>
          </p:cNvPr>
          <p:cNvSpPr/>
          <p:nvPr/>
        </p:nvSpPr>
        <p:spPr>
          <a:xfrm>
            <a:off x="163559" y="84480"/>
            <a:ext cx="11864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app.component.ts</a:t>
            </a:r>
            <a:r>
              <a:rPr lang="es-ES" sz="2000" dirty="0"/>
              <a:t>: este es el archivo </a:t>
            </a:r>
            <a:r>
              <a:rPr lang="es-ES" sz="2000" dirty="0" err="1"/>
              <a:t>typescript</a:t>
            </a:r>
            <a:r>
              <a:rPr lang="es-ES" sz="2000" dirty="0"/>
              <a:t> de nuestro componente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9B495-5B7D-415F-B53A-023E8502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1" y="579092"/>
            <a:ext cx="4807259" cy="6194427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E9AD5D61-9A08-4E4B-8044-365C93F1ABA6}"/>
              </a:ext>
            </a:extLst>
          </p:cNvPr>
          <p:cNvSpPr/>
          <p:nvPr/>
        </p:nvSpPr>
        <p:spPr>
          <a:xfrm>
            <a:off x="6805125" y="2174032"/>
            <a:ext cx="4522238" cy="824296"/>
          </a:xfrm>
          <a:prstGeom prst="borderCallout1">
            <a:avLst>
              <a:gd name="adj1" fmla="val 51220"/>
              <a:gd name="adj2" fmla="val -1316"/>
              <a:gd name="adj3" fmla="val 139519"/>
              <a:gd name="adj4" fmla="val -3518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Definicion</a:t>
            </a:r>
            <a:r>
              <a:rPr lang="en-US" sz="1600" dirty="0">
                <a:solidFill>
                  <a:schemeClr val="tx1"/>
                </a:solidFill>
              </a:rPr>
              <a:t> de las </a:t>
            </a:r>
            <a:r>
              <a:rPr lang="en-US" sz="1600" dirty="0" err="1">
                <a:solidFill>
                  <a:schemeClr val="tx1"/>
                </a:solidFill>
              </a:rPr>
              <a:t>opciones</a:t>
            </a:r>
            <a:r>
              <a:rPr lang="en-US" sz="1600" dirty="0">
                <a:solidFill>
                  <a:schemeClr val="tx1"/>
                </a:solidFill>
              </a:rPr>
              <a:t> que </a:t>
            </a:r>
            <a:r>
              <a:rPr lang="en-US" sz="1600" dirty="0" err="1">
                <a:solidFill>
                  <a:schemeClr val="tx1"/>
                </a:solidFill>
              </a:rPr>
              <a:t>tendra</a:t>
            </a:r>
            <a:r>
              <a:rPr lang="en-US" sz="1600" dirty="0">
                <a:solidFill>
                  <a:schemeClr val="tx1"/>
                </a:solidFill>
              </a:rPr>
              <a:t> nuestro aplicacion,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plantilla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recorre</a:t>
            </a:r>
            <a:r>
              <a:rPr lang="en-US" sz="1600" dirty="0">
                <a:solidFill>
                  <a:schemeClr val="tx1"/>
                </a:solidFill>
              </a:rPr>
              <a:t> esta </a:t>
            </a:r>
            <a:r>
              <a:rPr lang="en-US" sz="1600" dirty="0" err="1">
                <a:solidFill>
                  <a:schemeClr val="tx1"/>
                </a:solidFill>
              </a:rPr>
              <a:t>lista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crea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dinamicamente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cada</a:t>
            </a:r>
            <a:r>
              <a:rPr lang="en-US" sz="1600" dirty="0">
                <a:solidFill>
                  <a:schemeClr val="tx1"/>
                </a:solidFill>
              </a:rPr>
              <a:t> una de las </a:t>
            </a:r>
            <a:r>
              <a:rPr lang="en-US" sz="1600" dirty="0" err="1">
                <a:solidFill>
                  <a:schemeClr val="tx1"/>
                </a:solidFill>
              </a:rPr>
              <a:t>opciones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83E5E55-2330-4EC0-A109-D670102AE0EB}"/>
              </a:ext>
            </a:extLst>
          </p:cNvPr>
          <p:cNvSpPr/>
          <p:nvPr/>
        </p:nvSpPr>
        <p:spPr>
          <a:xfrm>
            <a:off x="7377401" y="3414277"/>
            <a:ext cx="4651039" cy="2492001"/>
          </a:xfrm>
          <a:prstGeom prst="borderCallout1">
            <a:avLst>
              <a:gd name="adj1" fmla="val 51220"/>
              <a:gd name="adj2" fmla="val -1316"/>
              <a:gd name="adj3" fmla="val 48023"/>
              <a:gd name="adj4" fmla="val -2759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Platform</a:t>
            </a:r>
            <a:r>
              <a:rPr lang="en-US" sz="1600" dirty="0">
                <a:solidFill>
                  <a:schemeClr val="tx1"/>
                </a:solidFill>
              </a:rPr>
              <a:t>: se utiliza para saber </a:t>
            </a:r>
            <a:r>
              <a:rPr lang="en-US" sz="1600" dirty="0" err="1">
                <a:solidFill>
                  <a:schemeClr val="tx1"/>
                </a:solidFill>
              </a:rPr>
              <a:t>si</a:t>
            </a:r>
            <a:r>
              <a:rPr lang="en-US" sz="1600" dirty="0">
                <a:solidFill>
                  <a:schemeClr val="tx1"/>
                </a:solidFill>
              </a:rPr>
              <a:t> la aplicacion esta </a:t>
            </a:r>
            <a:r>
              <a:rPr lang="en-US" sz="1600" dirty="0" err="1">
                <a:solidFill>
                  <a:schemeClr val="tx1"/>
                </a:solidFill>
              </a:rPr>
              <a:t>corriendo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navegador</a:t>
            </a:r>
            <a:r>
              <a:rPr lang="en-US" sz="1600" dirty="0">
                <a:solidFill>
                  <a:schemeClr val="tx1"/>
                </a:solidFill>
              </a:rPr>
              <a:t> o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un </a:t>
            </a:r>
            <a:r>
              <a:rPr lang="en-US" sz="1600" dirty="0" err="1">
                <a:solidFill>
                  <a:schemeClr val="tx1"/>
                </a:solidFill>
              </a:rPr>
              <a:t>dispositivo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SplashScreen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imagen </a:t>
            </a:r>
            <a:r>
              <a:rPr lang="en-US" sz="1600" dirty="0" err="1">
                <a:solidFill>
                  <a:schemeClr val="tx1"/>
                </a:solidFill>
              </a:rPr>
              <a:t>inicial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cuando</a:t>
            </a:r>
            <a:r>
              <a:rPr lang="en-US" sz="1600" dirty="0">
                <a:solidFill>
                  <a:schemeClr val="tx1"/>
                </a:solidFill>
              </a:rPr>
              <a:t> se esta </a:t>
            </a:r>
            <a:r>
              <a:rPr lang="en-US" sz="1600" dirty="0" err="1">
                <a:solidFill>
                  <a:schemeClr val="tx1"/>
                </a:solidFill>
              </a:rPr>
              <a:t>cargando</a:t>
            </a:r>
            <a:r>
              <a:rPr lang="en-US" sz="1600" dirty="0">
                <a:solidFill>
                  <a:schemeClr val="tx1"/>
                </a:solidFill>
              </a:rPr>
              <a:t> la aplicacion. Esta solo se </a:t>
            </a:r>
            <a:r>
              <a:rPr lang="en-US" sz="1600" dirty="0" err="1">
                <a:solidFill>
                  <a:schemeClr val="tx1"/>
                </a:solidFill>
              </a:rPr>
              <a:t>muestra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cuando</a:t>
            </a:r>
            <a:r>
              <a:rPr lang="en-US" sz="1600" dirty="0">
                <a:solidFill>
                  <a:schemeClr val="tx1"/>
                </a:solidFill>
              </a:rPr>
              <a:t> se esta </a:t>
            </a:r>
            <a:r>
              <a:rPr lang="en-US" sz="1600" dirty="0" err="1">
                <a:solidFill>
                  <a:schemeClr val="tx1"/>
                </a:solidFill>
              </a:rPr>
              <a:t>ejecutando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desde</a:t>
            </a:r>
            <a:r>
              <a:rPr lang="en-US" sz="1600" dirty="0">
                <a:solidFill>
                  <a:schemeClr val="tx1"/>
                </a:solidFill>
              </a:rPr>
              <a:t> un </a:t>
            </a:r>
            <a:r>
              <a:rPr lang="en-US" sz="1600" dirty="0" err="1">
                <a:solidFill>
                  <a:schemeClr val="tx1"/>
                </a:solidFill>
              </a:rPr>
              <a:t>dispositivo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StatusBar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indica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</a:t>
            </a:r>
            <a:r>
              <a:rPr lang="en-US" sz="1600" dirty="0">
                <a:solidFill>
                  <a:schemeClr val="tx1"/>
                </a:solidFill>
              </a:rPr>
              <a:t> se </a:t>
            </a:r>
            <a:r>
              <a:rPr lang="en-US" sz="1600" dirty="0" err="1">
                <a:solidFill>
                  <a:schemeClr val="tx1"/>
                </a:solidFill>
              </a:rPr>
              <a:t>muestra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barra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estado</a:t>
            </a:r>
            <a:r>
              <a:rPr lang="en-US" sz="1600" dirty="0">
                <a:solidFill>
                  <a:schemeClr val="tx1"/>
                </a:solidFill>
              </a:rPr>
              <a:t> del </a:t>
            </a:r>
            <a:r>
              <a:rPr lang="en-US" sz="1600" dirty="0" err="1">
                <a:solidFill>
                  <a:schemeClr val="tx1"/>
                </a:solidFill>
              </a:rPr>
              <a:t>dispositivo</a:t>
            </a:r>
            <a:r>
              <a:rPr lang="en-US" sz="1600" dirty="0">
                <a:solidFill>
                  <a:schemeClr val="tx1"/>
                </a:solidFill>
              </a:rPr>
              <a:t>, esta es </a:t>
            </a:r>
            <a:r>
              <a:rPr lang="en-US" sz="1600" dirty="0" err="1">
                <a:solidFill>
                  <a:schemeClr val="tx1"/>
                </a:solidFill>
              </a:rPr>
              <a:t>donde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aparece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proveedor</a:t>
            </a:r>
            <a:r>
              <a:rPr lang="en-US" sz="1600" dirty="0">
                <a:solidFill>
                  <a:schemeClr val="tx1"/>
                </a:solidFill>
              </a:rPr>
              <a:t> de red, la </a:t>
            </a:r>
            <a:r>
              <a:rPr lang="en-US" sz="1600" dirty="0" err="1">
                <a:solidFill>
                  <a:schemeClr val="tx1"/>
                </a:solidFill>
              </a:rPr>
              <a:t>señal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porcentaje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carga</a:t>
            </a:r>
            <a:r>
              <a:rPr lang="en-US" sz="1600" dirty="0">
                <a:solidFill>
                  <a:schemeClr val="tx1"/>
                </a:solidFill>
              </a:rPr>
              <a:t>, etc.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4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EFDE-90E5-4AC9-8FC9-C5C00C10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Ciclo de Vida de un Componente</a:t>
            </a:r>
          </a:p>
        </p:txBody>
      </p:sp>
      <p:pic>
        <p:nvPicPr>
          <p:cNvPr id="1026" name="Picture 2" descr="Ionic life cycle events demo">
            <a:extLst>
              <a:ext uri="{FF2B5EF4-FFF2-40B4-BE49-F238E27FC236}">
                <a16:creationId xmlns:a16="http://schemas.microsoft.com/office/drawing/2014/main" id="{899FECD7-673C-4B07-81C3-E7B69261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32" y="1984051"/>
            <a:ext cx="7556688" cy="450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58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17FD-E022-49A9-87DA-881D3581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Archivos necesario a crear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26EA31-40C4-4495-9B47-9F00C8FEC0C1}"/>
              </a:ext>
            </a:extLst>
          </p:cNvPr>
          <p:cNvSpPr/>
          <p:nvPr/>
        </p:nvSpPr>
        <p:spPr>
          <a:xfrm>
            <a:off x="200891" y="1690688"/>
            <a:ext cx="117902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err="1"/>
              <a:t>Paginas</a:t>
            </a:r>
            <a:r>
              <a:rPr lang="en-US" altLang="en-US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Crear </a:t>
            </a:r>
            <a:r>
              <a:rPr lang="en-US" altLang="en-US" sz="2400" dirty="0" err="1"/>
              <a:t>Estudiante</a:t>
            </a:r>
            <a:r>
              <a:rPr lang="en-US" alt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Editar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Estudiante</a:t>
            </a:r>
            <a:r>
              <a:rPr lang="en-US" alt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Listado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Estudiantes</a:t>
            </a:r>
            <a:endParaRPr lang="en-US" altLang="en-US" sz="2400" dirty="0"/>
          </a:p>
          <a:p>
            <a:r>
              <a:rPr lang="en-US" altLang="en-US" sz="2400" b="1" dirty="0" err="1"/>
              <a:t>Modelos</a:t>
            </a:r>
            <a:r>
              <a:rPr lang="en-US" altLang="en-US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Estudiante</a:t>
            </a: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Curso</a:t>
            </a:r>
            <a:endParaRPr lang="en-US" altLang="en-US" sz="2400" dirty="0"/>
          </a:p>
          <a:p>
            <a:r>
              <a:rPr lang="en-US" altLang="en-US" sz="2400" b="1" dirty="0"/>
              <a:t>Servicios para </a:t>
            </a:r>
            <a:r>
              <a:rPr lang="en-US" altLang="en-US" sz="2400" b="1" dirty="0" err="1"/>
              <a:t>Consumir</a:t>
            </a:r>
            <a:r>
              <a:rPr lang="en-US" altLang="en-US" sz="2400" b="1" dirty="0"/>
              <a:t> Rest </a:t>
            </a:r>
            <a:r>
              <a:rPr lang="en-US" altLang="en-US" sz="2400" b="1" dirty="0" err="1"/>
              <a:t>Api</a:t>
            </a:r>
            <a:r>
              <a:rPr lang="en-US" altLang="en-US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Estudiantes</a:t>
            </a: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Cursos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35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DFBE04-A5E6-4B8C-88CB-D767BC47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3" y="4112204"/>
            <a:ext cx="3997804" cy="2326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5F7E4F-A8BB-4252-BD19-18B512D82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3" y="2098213"/>
            <a:ext cx="6807452" cy="1714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250D4B-C149-4E91-8ED8-72B08C73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68"/>
            <a:ext cx="10515600" cy="943752"/>
          </a:xfrm>
        </p:spPr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Componentes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D9C573A3-9530-46CF-885E-98427AC46659}"/>
              </a:ext>
            </a:extLst>
          </p:cNvPr>
          <p:cNvSpPr/>
          <p:nvPr/>
        </p:nvSpPr>
        <p:spPr>
          <a:xfrm>
            <a:off x="7364962" y="2032175"/>
            <a:ext cx="4451464" cy="1788626"/>
          </a:xfrm>
          <a:prstGeom prst="borderCallout1">
            <a:avLst>
              <a:gd name="adj1" fmla="val 51220"/>
              <a:gd name="adj2" fmla="val -1316"/>
              <a:gd name="adj3" fmla="val 15817"/>
              <a:gd name="adj4" fmla="val -3843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</a:rPr>
              <a:t>ionic</a:t>
            </a:r>
            <a:r>
              <a:rPr lang="en-US" altLang="en-US" sz="1600" dirty="0">
                <a:solidFill>
                  <a:schemeClr val="tx1"/>
                </a:solidFill>
              </a:rPr>
              <a:t>: commando cli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g</a:t>
            </a:r>
            <a:r>
              <a:rPr lang="en-US" altLang="en-US" sz="1600" dirty="0">
                <a:solidFill>
                  <a:schemeClr val="tx1"/>
                </a:solidFill>
              </a:rPr>
              <a:t>: </a:t>
            </a:r>
            <a:r>
              <a:rPr lang="en-US" altLang="en-US" sz="1600" dirty="0" err="1">
                <a:solidFill>
                  <a:schemeClr val="tx1"/>
                </a:solidFill>
              </a:rPr>
              <a:t>generar</a:t>
            </a:r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b="1" dirty="0">
                <a:solidFill>
                  <a:srgbClr val="FF0000"/>
                </a:solidFill>
              </a:rPr>
              <a:t>page</a:t>
            </a:r>
            <a:r>
              <a:rPr lang="en-US" altLang="en-US" sz="1600" dirty="0">
                <a:solidFill>
                  <a:schemeClr val="tx1"/>
                </a:solidFill>
              </a:rPr>
              <a:t>: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b="1" dirty="0" err="1">
                <a:solidFill>
                  <a:srgbClr val="FF0000"/>
                </a:solidFill>
              </a:rPr>
              <a:t>crearEstudiante</a:t>
            </a:r>
            <a:r>
              <a:rPr lang="en-US" altLang="en-US" sz="1600" dirty="0">
                <a:solidFill>
                  <a:schemeClr val="tx1"/>
                </a:solidFill>
              </a:rPr>
              <a:t>: </a:t>
            </a:r>
            <a:r>
              <a:rPr lang="en-US" altLang="en-US" sz="1600" dirty="0" err="1">
                <a:solidFill>
                  <a:schemeClr val="tx1"/>
                </a:solidFill>
              </a:rPr>
              <a:t>nombre</a:t>
            </a:r>
            <a:r>
              <a:rPr lang="en-US" altLang="en-US" sz="1600" dirty="0">
                <a:solidFill>
                  <a:schemeClr val="tx1"/>
                </a:solidFill>
              </a:rPr>
              <a:t> del componente que se </a:t>
            </a:r>
            <a:r>
              <a:rPr lang="en-US" altLang="en-US" sz="1600" dirty="0" err="1">
                <a:solidFill>
                  <a:schemeClr val="tx1"/>
                </a:solidFill>
              </a:rPr>
              <a:t>desea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crear</a:t>
            </a:r>
            <a:r>
              <a:rPr lang="en-US" altLang="en-US" sz="1600" dirty="0">
                <a:solidFill>
                  <a:schemeClr val="tx1"/>
                </a:solidFill>
              </a:rPr>
              <a:t>, por </a:t>
            </a:r>
            <a:r>
              <a:rPr lang="en-US" altLang="en-US" sz="1600" dirty="0" err="1">
                <a:solidFill>
                  <a:schemeClr val="tx1"/>
                </a:solidFill>
              </a:rPr>
              <a:t>defecto</a:t>
            </a:r>
            <a:r>
              <a:rPr lang="en-US" altLang="en-US" sz="1600" dirty="0">
                <a:solidFill>
                  <a:schemeClr val="tx1"/>
                </a:solidFill>
              </a:rPr>
              <a:t> se </a:t>
            </a:r>
            <a:r>
              <a:rPr lang="en-US" altLang="en-US" sz="1600" dirty="0" err="1">
                <a:solidFill>
                  <a:schemeClr val="tx1"/>
                </a:solidFill>
              </a:rPr>
              <a:t>creara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carpeta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</a:rPr>
              <a:t>app</a:t>
            </a:r>
            <a:endParaRPr lang="en-US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E6B42-EC6E-4C97-9470-86436E608701}"/>
              </a:ext>
            </a:extLst>
          </p:cNvPr>
          <p:cNvSpPr/>
          <p:nvPr/>
        </p:nvSpPr>
        <p:spPr>
          <a:xfrm>
            <a:off x="208939" y="1152391"/>
            <a:ext cx="11790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Hay que </a:t>
            </a:r>
            <a:r>
              <a:rPr lang="en-US" altLang="en-US" dirty="0" err="1"/>
              <a:t>crear</a:t>
            </a:r>
            <a:r>
              <a:rPr lang="en-US" altLang="en-US" dirty="0"/>
              <a:t> los 6 </a:t>
            </a:r>
            <a:r>
              <a:rPr lang="en-US" altLang="en-US" dirty="0" err="1"/>
              <a:t>componentes</a:t>
            </a:r>
            <a:r>
              <a:rPr lang="en-US" altLang="en-US" dirty="0"/>
              <a:t> </a:t>
            </a:r>
            <a:r>
              <a:rPr lang="en-US" altLang="en-US" dirty="0" err="1"/>
              <a:t>mencionados</a:t>
            </a:r>
            <a:r>
              <a:rPr lang="en-US" altLang="en-US" dirty="0"/>
              <a:t> </a:t>
            </a:r>
            <a:r>
              <a:rPr lang="en-US" altLang="en-US" dirty="0" err="1"/>
              <a:t>anteriormente</a:t>
            </a:r>
            <a:r>
              <a:rPr lang="en-US" altLang="en-US" dirty="0"/>
              <a:t>, </a:t>
            </a:r>
            <a:r>
              <a:rPr lang="en-US" altLang="en-US" dirty="0" err="1"/>
              <a:t>vamos</a:t>
            </a:r>
            <a:r>
              <a:rPr lang="en-US" altLang="en-US" dirty="0"/>
              <a:t> hacer </a:t>
            </a:r>
            <a:r>
              <a:rPr lang="en-US" altLang="en-US" dirty="0" err="1"/>
              <a:t>uso</a:t>
            </a:r>
            <a:r>
              <a:rPr lang="en-US" altLang="en-US" dirty="0"/>
              <a:t> del cli de ionic, para </a:t>
            </a:r>
            <a:r>
              <a:rPr lang="en-US" altLang="en-US" dirty="0" err="1"/>
              <a:t>esto</a:t>
            </a:r>
            <a:r>
              <a:rPr lang="en-US" altLang="en-US" dirty="0"/>
              <a:t> </a:t>
            </a:r>
            <a:r>
              <a:rPr lang="en-US" altLang="en-US" dirty="0" err="1"/>
              <a:t>escribiremos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cualquier</a:t>
            </a:r>
            <a:r>
              <a:rPr lang="en-US" altLang="en-US" dirty="0"/>
              <a:t> terminal: </a:t>
            </a:r>
            <a:r>
              <a:rPr lang="en-US" altLang="en-US" b="1" dirty="0">
                <a:solidFill>
                  <a:srgbClr val="FF0000"/>
                </a:solidFill>
              </a:rPr>
              <a:t>ionic g page </a:t>
            </a:r>
            <a:r>
              <a:rPr lang="en-US" altLang="en-US" b="1" dirty="0" err="1">
                <a:solidFill>
                  <a:srgbClr val="FF0000"/>
                </a:solidFill>
              </a:rPr>
              <a:t>crear-estudiante</a:t>
            </a:r>
            <a:r>
              <a:rPr lang="en-US" altLang="en-US" dirty="0"/>
              <a:t> y </a:t>
            </a:r>
            <a:r>
              <a:rPr lang="en-US" altLang="en-US" dirty="0" err="1"/>
              <a:t>presionamos</a:t>
            </a:r>
            <a:r>
              <a:rPr lang="en-US" altLang="en-US" dirty="0"/>
              <a:t> la </a:t>
            </a:r>
            <a:r>
              <a:rPr lang="en-US" altLang="en-US" dirty="0" err="1"/>
              <a:t>tecla</a:t>
            </a:r>
            <a:r>
              <a:rPr lang="en-US" altLang="en-US" dirty="0"/>
              <a:t> enter.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79FBA6DC-DD9C-45A6-AC06-F308E1C752E1}"/>
              </a:ext>
            </a:extLst>
          </p:cNvPr>
          <p:cNvSpPr/>
          <p:nvPr/>
        </p:nvSpPr>
        <p:spPr>
          <a:xfrm>
            <a:off x="4602494" y="5578142"/>
            <a:ext cx="1667579" cy="750566"/>
          </a:xfrm>
          <a:prstGeom prst="borderCallout1">
            <a:avLst>
              <a:gd name="adj1" fmla="val 53435"/>
              <a:gd name="adj2" fmla="val -2403"/>
              <a:gd name="adj3" fmla="val 35741"/>
              <a:gd name="adj4" fmla="val -5083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Componente </a:t>
            </a:r>
            <a:r>
              <a:rPr lang="en-US" altLang="en-US" sz="1600" dirty="0" err="1">
                <a:solidFill>
                  <a:schemeClr val="tx1"/>
                </a:solidFill>
              </a:rPr>
              <a:t>creado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segun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ruta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especificada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A7EAC4B-6891-4060-9CEF-AC85CB7F1AEE}"/>
              </a:ext>
            </a:extLst>
          </p:cNvPr>
          <p:cNvSpPr/>
          <p:nvPr/>
        </p:nvSpPr>
        <p:spPr>
          <a:xfrm>
            <a:off x="4883290" y="4324799"/>
            <a:ext cx="2773567" cy="749345"/>
          </a:xfrm>
          <a:prstGeom prst="borderCallout1">
            <a:avLst>
              <a:gd name="adj1" fmla="val -6342"/>
              <a:gd name="adj2" fmla="val 48087"/>
              <a:gd name="adj3" fmla="val -169314"/>
              <a:gd name="adj4" fmla="val -181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Proceso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creacion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terminado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exitosamente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66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700CB4-DC5E-40CB-A8C9-882F77B6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217110"/>
            <a:ext cx="5193098" cy="26908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ADED50-086C-4AAE-879E-FCE7C178AE20}"/>
              </a:ext>
            </a:extLst>
          </p:cNvPr>
          <p:cNvSpPr/>
          <p:nvPr/>
        </p:nvSpPr>
        <p:spPr>
          <a:xfrm>
            <a:off x="200891" y="201306"/>
            <a:ext cx="117902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/>
              <a:t>Hacemos</a:t>
            </a:r>
            <a:r>
              <a:rPr lang="en-US" altLang="en-US" dirty="0"/>
              <a:t> lo </a:t>
            </a:r>
            <a:r>
              <a:rPr lang="en-US" altLang="en-US" dirty="0" err="1"/>
              <a:t>mismo</a:t>
            </a:r>
            <a:r>
              <a:rPr lang="en-US" altLang="en-US" dirty="0"/>
              <a:t> para los </a:t>
            </a:r>
            <a:r>
              <a:rPr lang="en-US" altLang="en-US" dirty="0" err="1"/>
              <a:t>otros</a:t>
            </a:r>
            <a:r>
              <a:rPr lang="en-US" altLang="en-US" dirty="0"/>
              <a:t> </a:t>
            </a:r>
            <a:r>
              <a:rPr lang="en-US" altLang="en-US" dirty="0" err="1"/>
              <a:t>componentes</a:t>
            </a:r>
            <a:r>
              <a:rPr lang="en-US" alt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Componente </a:t>
            </a:r>
            <a:r>
              <a:rPr lang="en-US" altLang="en-US" dirty="0" err="1"/>
              <a:t>donde</a:t>
            </a:r>
            <a:r>
              <a:rPr lang="en-US" altLang="en-US" dirty="0"/>
              <a:t> se </a:t>
            </a:r>
            <a:r>
              <a:rPr lang="en-US" altLang="en-US" dirty="0" err="1"/>
              <a:t>administre</a:t>
            </a:r>
            <a:r>
              <a:rPr lang="en-US" altLang="en-US" dirty="0"/>
              <a:t> los </a:t>
            </a:r>
            <a:r>
              <a:rPr lang="en-US" altLang="en-US" dirty="0" err="1"/>
              <a:t>estudiantes</a:t>
            </a:r>
            <a:r>
              <a:rPr lang="en-US" altLang="en-US" dirty="0"/>
              <a:t>. </a:t>
            </a:r>
            <a:r>
              <a:rPr lang="en-US" altLang="en-US" b="1" dirty="0">
                <a:solidFill>
                  <a:srgbClr val="FF0000"/>
                </a:solidFill>
              </a:rPr>
              <a:t>Ionic g page </a:t>
            </a:r>
            <a:r>
              <a:rPr lang="en-US" altLang="en-US" b="1" dirty="0" err="1">
                <a:solidFill>
                  <a:srgbClr val="FF0000"/>
                </a:solidFill>
              </a:rPr>
              <a:t>estudiantes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Componente para </a:t>
            </a:r>
            <a:r>
              <a:rPr lang="en-US" altLang="en-US" dirty="0" err="1"/>
              <a:t>editar</a:t>
            </a:r>
            <a:r>
              <a:rPr lang="en-US" altLang="en-US" dirty="0"/>
              <a:t> </a:t>
            </a:r>
            <a:r>
              <a:rPr lang="en-US" altLang="en-US" dirty="0" err="1"/>
              <a:t>estudiantes</a:t>
            </a:r>
            <a:r>
              <a:rPr lang="en-US" altLang="en-US" dirty="0"/>
              <a:t> </a:t>
            </a:r>
            <a:r>
              <a:rPr lang="en-US" altLang="en-US" dirty="0" err="1"/>
              <a:t>existentes</a:t>
            </a:r>
            <a:r>
              <a:rPr lang="en-US" altLang="en-US" dirty="0"/>
              <a:t>. </a:t>
            </a:r>
            <a:r>
              <a:rPr lang="en-US" altLang="en-US" b="1" dirty="0">
                <a:solidFill>
                  <a:srgbClr val="FF0000"/>
                </a:solidFill>
              </a:rPr>
              <a:t>ionic g page </a:t>
            </a:r>
            <a:r>
              <a:rPr lang="en-US" altLang="en-US" b="1" dirty="0" err="1">
                <a:solidFill>
                  <a:srgbClr val="FF0000"/>
                </a:solidFill>
              </a:rPr>
              <a:t>editarEstudiante</a:t>
            </a:r>
            <a:endParaRPr lang="en-US" altLang="en-US" dirty="0"/>
          </a:p>
          <a:p>
            <a:r>
              <a:rPr lang="en-US" altLang="en-US" dirty="0"/>
              <a:t>El CLI, </a:t>
            </a:r>
            <a:r>
              <a:rPr lang="en-US" altLang="en-US" dirty="0" err="1"/>
              <a:t>cuando</a:t>
            </a:r>
            <a:r>
              <a:rPr lang="en-US" altLang="en-US" dirty="0"/>
              <a:t> esta </a:t>
            </a:r>
            <a:r>
              <a:rPr lang="en-US" altLang="en-US" dirty="0" err="1"/>
              <a:t>creando</a:t>
            </a:r>
            <a:r>
              <a:rPr lang="en-US" altLang="en-US" dirty="0"/>
              <a:t> </a:t>
            </a:r>
            <a:r>
              <a:rPr lang="en-US" altLang="en-US" dirty="0" err="1"/>
              <a:t>nuevos</a:t>
            </a:r>
            <a:r>
              <a:rPr lang="en-US" altLang="en-US" dirty="0"/>
              <a:t> </a:t>
            </a:r>
            <a:r>
              <a:rPr lang="en-US" altLang="en-US" dirty="0" err="1"/>
              <a:t>archivos</a:t>
            </a:r>
            <a:r>
              <a:rPr lang="en-US" altLang="en-US" dirty="0"/>
              <a:t> y el </a:t>
            </a:r>
            <a:r>
              <a:rPr lang="en-US" altLang="en-US" dirty="0" err="1"/>
              <a:t>nombre</a:t>
            </a:r>
            <a:r>
              <a:rPr lang="en-US" altLang="en-US" dirty="0"/>
              <a:t> </a:t>
            </a:r>
            <a:r>
              <a:rPr lang="en-US" altLang="en-US" dirty="0" err="1"/>
              <a:t>implemente</a:t>
            </a:r>
            <a:r>
              <a:rPr lang="en-US" altLang="en-US" dirty="0"/>
              <a:t> “camelCase”,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creara</a:t>
            </a:r>
            <a:r>
              <a:rPr lang="en-US" altLang="en-US" dirty="0"/>
              <a:t> los </a:t>
            </a:r>
            <a:r>
              <a:rPr lang="en-US" altLang="en-US" dirty="0" err="1"/>
              <a:t>archivos</a:t>
            </a:r>
            <a:r>
              <a:rPr lang="en-US" altLang="en-US" dirty="0"/>
              <a:t> </a:t>
            </a:r>
            <a:r>
              <a:rPr lang="en-US" altLang="en-US" dirty="0" err="1"/>
              <a:t>separados</a:t>
            </a:r>
            <a:r>
              <a:rPr lang="en-US" altLang="en-US" dirty="0"/>
              <a:t> por un “-”.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465CE57-C89C-4670-A969-194308C2E574}"/>
              </a:ext>
            </a:extLst>
          </p:cNvPr>
          <p:cNvSpPr/>
          <p:nvPr/>
        </p:nvSpPr>
        <p:spPr>
          <a:xfrm>
            <a:off x="7874652" y="2204555"/>
            <a:ext cx="2773567" cy="749345"/>
          </a:xfrm>
          <a:prstGeom prst="borderCallout1">
            <a:avLst>
              <a:gd name="adj1" fmla="val 59098"/>
              <a:gd name="adj2" fmla="val -1982"/>
              <a:gd name="adj3" fmla="val 161452"/>
              <a:gd name="adj4" fmla="val -6760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Listado</a:t>
            </a:r>
            <a:r>
              <a:rPr lang="en-US" altLang="en-US" sz="1600" dirty="0">
                <a:solidFill>
                  <a:schemeClr val="tx1"/>
                </a:solidFill>
              </a:rPr>
              <a:t> de Componentes </a:t>
            </a:r>
            <a:r>
              <a:rPr lang="en-US" altLang="en-US" sz="1600" dirty="0" err="1">
                <a:solidFill>
                  <a:schemeClr val="tx1"/>
                </a:solidFill>
              </a:rPr>
              <a:t>creados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BC6443-2430-4F73-9C17-D644AB007CA8}"/>
              </a:ext>
            </a:extLst>
          </p:cNvPr>
          <p:cNvSpPr/>
          <p:nvPr/>
        </p:nvSpPr>
        <p:spPr>
          <a:xfrm>
            <a:off x="7303152" y="5163655"/>
            <a:ext cx="2773567" cy="749345"/>
          </a:xfrm>
          <a:prstGeom prst="borderCallout1">
            <a:avLst>
              <a:gd name="adj1" fmla="val 59098"/>
              <a:gd name="adj2" fmla="val -1982"/>
              <a:gd name="adj3" fmla="val -63958"/>
              <a:gd name="adj4" fmla="val -9324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Borramos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este</a:t>
            </a:r>
            <a:r>
              <a:rPr lang="en-US" altLang="en-US" sz="1600" dirty="0">
                <a:solidFill>
                  <a:schemeClr val="tx1"/>
                </a:solidFill>
              </a:rPr>
              <a:t> componente, no se </a:t>
            </a:r>
            <a:r>
              <a:rPr lang="en-US" altLang="en-US" sz="1600" dirty="0" err="1">
                <a:solidFill>
                  <a:schemeClr val="tx1"/>
                </a:solidFill>
              </a:rPr>
              <a:t>va</a:t>
            </a:r>
            <a:r>
              <a:rPr lang="en-US" altLang="en-US" sz="1600" dirty="0">
                <a:solidFill>
                  <a:schemeClr val="tx1"/>
                </a:solidFill>
              </a:rPr>
              <a:t> a </a:t>
            </a:r>
            <a:r>
              <a:rPr lang="en-US" altLang="en-US" sz="1600" dirty="0" err="1">
                <a:solidFill>
                  <a:schemeClr val="tx1"/>
                </a:solidFill>
              </a:rPr>
              <a:t>utilizar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44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1B66FB-32B6-4D38-9C0B-0C263B12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5" y="1007726"/>
            <a:ext cx="9409615" cy="5476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DE5FF7-24C4-43AB-B842-121CE0E8144E}"/>
              </a:ext>
            </a:extLst>
          </p:cNvPr>
          <p:cNvSpPr/>
          <p:nvPr/>
        </p:nvSpPr>
        <p:spPr>
          <a:xfrm>
            <a:off x="280485" y="84396"/>
            <a:ext cx="117902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El CLI, </a:t>
            </a:r>
            <a:r>
              <a:rPr lang="en-US" altLang="en-US" dirty="0" err="1"/>
              <a:t>realiza</a:t>
            </a:r>
            <a:r>
              <a:rPr lang="en-US" altLang="en-US" dirty="0"/>
              <a:t> la </a:t>
            </a:r>
            <a:r>
              <a:rPr lang="en-US" altLang="en-US" dirty="0" err="1"/>
              <a:t>declaracion</a:t>
            </a:r>
            <a:r>
              <a:rPr lang="en-US" altLang="en-US" dirty="0"/>
              <a:t> </a:t>
            </a:r>
            <a:r>
              <a:rPr lang="en-US" altLang="en-US" dirty="0" err="1"/>
              <a:t>automatica</a:t>
            </a:r>
            <a:r>
              <a:rPr lang="en-US" altLang="en-US" dirty="0"/>
              <a:t> del componente </a:t>
            </a:r>
            <a:r>
              <a:rPr lang="en-US" altLang="en-US" dirty="0" err="1"/>
              <a:t>en</a:t>
            </a:r>
            <a:r>
              <a:rPr lang="en-US" altLang="en-US" dirty="0"/>
              <a:t> el modulo principal </a:t>
            </a:r>
            <a:r>
              <a:rPr lang="en-US" altLang="en-US" dirty="0" err="1"/>
              <a:t>enrutamiento</a:t>
            </a:r>
            <a:endParaRPr lang="en-US" altLang="en-US" dirty="0"/>
          </a:p>
          <a:p>
            <a:r>
              <a:rPr lang="en-US" altLang="en-US" dirty="0"/>
              <a:t>Si </a:t>
            </a:r>
            <a:r>
              <a:rPr lang="en-US" altLang="en-US" dirty="0" err="1"/>
              <a:t>revisamos</a:t>
            </a:r>
            <a:r>
              <a:rPr lang="en-US" altLang="en-US" dirty="0"/>
              <a:t> app-</a:t>
            </a:r>
            <a:r>
              <a:rPr lang="en-US" altLang="en-US" dirty="0" err="1"/>
              <a:t>routing.module.ts</a:t>
            </a:r>
            <a:r>
              <a:rPr lang="en-US" altLang="en-US" dirty="0"/>
              <a:t>, </a:t>
            </a:r>
            <a:r>
              <a:rPr lang="en-US" altLang="en-US" dirty="0" err="1"/>
              <a:t>encontraremos</a:t>
            </a:r>
            <a:r>
              <a:rPr lang="en-US" altLang="en-US" dirty="0"/>
              <a:t> </a:t>
            </a:r>
            <a:r>
              <a:rPr lang="en-US" altLang="en-US" dirty="0" err="1"/>
              <a:t>cada</a:t>
            </a:r>
            <a:r>
              <a:rPr lang="en-US" altLang="en-US" dirty="0"/>
              <a:t> </a:t>
            </a:r>
            <a:r>
              <a:rPr lang="en-US" altLang="en-US" dirty="0" err="1"/>
              <a:t>uno</a:t>
            </a:r>
            <a:r>
              <a:rPr lang="en-US" altLang="en-US" dirty="0"/>
              <a:t> de los </a:t>
            </a:r>
            <a:r>
              <a:rPr lang="en-US" altLang="en-US" dirty="0" err="1"/>
              <a:t>componentes</a:t>
            </a:r>
            <a:r>
              <a:rPr lang="en-US" altLang="en-US" dirty="0"/>
              <a:t> </a:t>
            </a:r>
            <a:r>
              <a:rPr lang="en-US" altLang="en-US" dirty="0" err="1"/>
              <a:t>definidos</a:t>
            </a:r>
            <a:r>
              <a:rPr lang="en-US" altLang="en-US" dirty="0"/>
              <a:t> con una </a:t>
            </a:r>
            <a:r>
              <a:rPr lang="en-US" altLang="en-US" dirty="0" err="1"/>
              <a:t>ruta</a:t>
            </a:r>
            <a:r>
              <a:rPr lang="en-US" altLang="en-US" dirty="0"/>
              <a:t> por </a:t>
            </a:r>
            <a:r>
              <a:rPr lang="en-US" altLang="en-US" dirty="0" err="1"/>
              <a:t>defecto</a:t>
            </a:r>
            <a:r>
              <a:rPr lang="en-US" altLang="en-US" dirty="0"/>
              <a:t>, </a:t>
            </a:r>
            <a:r>
              <a:rPr lang="en-US" altLang="en-US" dirty="0" err="1"/>
              <a:t>comenzaremos</a:t>
            </a:r>
            <a:r>
              <a:rPr lang="en-US" altLang="en-US" dirty="0"/>
              <a:t> </a:t>
            </a:r>
            <a:r>
              <a:rPr lang="en-US" altLang="en-US" dirty="0" err="1"/>
              <a:t>borrando</a:t>
            </a:r>
            <a:r>
              <a:rPr lang="en-US" altLang="en-US" dirty="0"/>
              <a:t> la </a:t>
            </a:r>
            <a:r>
              <a:rPr lang="en-US" altLang="en-US" dirty="0" err="1"/>
              <a:t>definicion</a:t>
            </a:r>
            <a:r>
              <a:rPr lang="en-US" altLang="en-US" dirty="0"/>
              <a:t> para la </a:t>
            </a:r>
            <a:r>
              <a:rPr lang="en-US" altLang="en-US" dirty="0" err="1"/>
              <a:t>pagina</a:t>
            </a:r>
            <a:r>
              <a:rPr lang="en-US" altLang="en-US" dirty="0"/>
              <a:t> list.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202EA08-753B-45C4-9FFE-8A25EDAFEF5C}"/>
              </a:ext>
            </a:extLst>
          </p:cNvPr>
          <p:cNvSpPr/>
          <p:nvPr/>
        </p:nvSpPr>
        <p:spPr>
          <a:xfrm>
            <a:off x="7315852" y="2730501"/>
            <a:ext cx="3047348" cy="787400"/>
          </a:xfrm>
          <a:prstGeom prst="borderCallout1">
            <a:avLst>
              <a:gd name="adj1" fmla="val 59098"/>
              <a:gd name="adj2" fmla="val -1982"/>
              <a:gd name="adj3" fmla="val 161452"/>
              <a:gd name="adj4" fmla="val -6760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Mantenemos</a:t>
            </a:r>
            <a:r>
              <a:rPr lang="en-US" altLang="en-US" sz="1600" dirty="0">
                <a:solidFill>
                  <a:schemeClr val="tx1"/>
                </a:solidFill>
              </a:rPr>
              <a:t> los </a:t>
            </a:r>
            <a:r>
              <a:rPr lang="en-US" altLang="en-US" sz="1600" dirty="0" err="1">
                <a:solidFill>
                  <a:schemeClr val="tx1"/>
                </a:solidFill>
              </a:rPr>
              <a:t>valores</a:t>
            </a:r>
            <a:r>
              <a:rPr lang="en-US" altLang="en-US" sz="1600" dirty="0">
                <a:solidFill>
                  <a:schemeClr val="tx1"/>
                </a:solidFill>
              </a:rPr>
              <a:t> para </a:t>
            </a:r>
            <a:r>
              <a:rPr lang="en-US" altLang="en-US" sz="1600" dirty="0" err="1">
                <a:solidFill>
                  <a:schemeClr val="tx1"/>
                </a:solidFill>
              </a:rPr>
              <a:t>loadChildren</a:t>
            </a:r>
            <a:r>
              <a:rPr lang="en-US" altLang="en-US" sz="1600" dirty="0">
                <a:solidFill>
                  <a:schemeClr val="tx1"/>
                </a:solidFill>
              </a:rPr>
              <a:t>, lo que </a:t>
            </a:r>
            <a:r>
              <a:rPr lang="en-US" altLang="en-US" sz="1600" dirty="0" err="1">
                <a:solidFill>
                  <a:schemeClr val="tx1"/>
                </a:solidFill>
              </a:rPr>
              <a:t>cambiaramos</a:t>
            </a:r>
            <a:r>
              <a:rPr lang="en-US" altLang="en-US" sz="1600" dirty="0">
                <a:solidFill>
                  <a:schemeClr val="tx1"/>
                </a:solidFill>
              </a:rPr>
              <a:t> es el path</a:t>
            </a:r>
          </a:p>
        </p:txBody>
      </p:sp>
    </p:spTree>
    <p:extLst>
      <p:ext uri="{BB962C8B-B14F-4D97-AF65-F5344CB8AC3E}">
        <p14:creationId xmlns:p14="http://schemas.microsoft.com/office/powerpoint/2010/main" val="203424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5CFE6-7336-4D61-B28C-345C4CE3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4" y="630237"/>
            <a:ext cx="5565775" cy="5860434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4C7B88CC-06BA-4DF6-BE47-34D2CFCA80E6}"/>
              </a:ext>
            </a:extLst>
          </p:cNvPr>
          <p:cNvSpPr/>
          <p:nvPr/>
        </p:nvSpPr>
        <p:spPr>
          <a:xfrm>
            <a:off x="7810824" y="2146300"/>
            <a:ext cx="3390575" cy="838201"/>
          </a:xfrm>
          <a:prstGeom prst="borderCallout1">
            <a:avLst>
              <a:gd name="adj1" fmla="val 59098"/>
              <a:gd name="adj2" fmla="val -1982"/>
              <a:gd name="adj3" fmla="val 161452"/>
              <a:gd name="adj4" fmla="val -6760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Path por </a:t>
            </a:r>
            <a:r>
              <a:rPr lang="en-US" altLang="en-US" sz="1600" dirty="0" err="1">
                <a:solidFill>
                  <a:schemeClr val="tx1"/>
                </a:solidFill>
              </a:rPr>
              <a:t>defecto</a:t>
            </a:r>
            <a:r>
              <a:rPr lang="en-US" altLang="en-US" sz="1600" dirty="0">
                <a:solidFill>
                  <a:schemeClr val="tx1"/>
                </a:solidFill>
              </a:rPr>
              <a:t> que se </a:t>
            </a:r>
            <a:r>
              <a:rPr lang="en-US" altLang="en-US" sz="1600" dirty="0" err="1">
                <a:solidFill>
                  <a:schemeClr val="tx1"/>
                </a:solidFill>
              </a:rPr>
              <a:t>cargaria</a:t>
            </a:r>
            <a:r>
              <a:rPr lang="en-US" altLang="en-US" sz="1600" dirty="0">
                <a:solidFill>
                  <a:schemeClr val="tx1"/>
                </a:solidFill>
              </a:rPr>
              <a:t> al </a:t>
            </a:r>
            <a:r>
              <a:rPr lang="en-US" altLang="en-US" sz="1600" dirty="0" err="1">
                <a:solidFill>
                  <a:schemeClr val="tx1"/>
                </a:solidFill>
              </a:rPr>
              <a:t>especificar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ruta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</a:rPr>
              <a:t>“/</a:t>
            </a:r>
            <a:r>
              <a:rPr lang="en-US" altLang="en-US" sz="1600" b="1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b="1" dirty="0">
                <a:solidFill>
                  <a:schemeClr val="tx1"/>
                </a:solidFill>
              </a:rPr>
              <a:t>”</a:t>
            </a:r>
            <a:r>
              <a:rPr lang="en-US" altLang="en-US" sz="1600" dirty="0">
                <a:solidFill>
                  <a:schemeClr val="tx1"/>
                </a:solidFill>
              </a:rPr>
              <a:t>,  y que componente o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utilizaria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82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E932-B627-4197-BEE4-308608FB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7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es-HN" dirty="0"/>
              <a:t>Modificando Pagina 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153CB-1EBA-40D8-92F3-B7283DD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8763"/>
            <a:ext cx="5925300" cy="2843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A5E83-C8CB-4ECF-BF9C-A01DA02EF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84" y="2478763"/>
            <a:ext cx="5383666" cy="2843980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5A9DF0A4-BC49-474A-9AAB-26BB5CC638E6}"/>
              </a:ext>
            </a:extLst>
          </p:cNvPr>
          <p:cNvSpPr/>
          <p:nvPr/>
        </p:nvSpPr>
        <p:spPr>
          <a:xfrm>
            <a:off x="2190890" y="5201276"/>
            <a:ext cx="3232010" cy="475801"/>
          </a:xfrm>
          <a:prstGeom prst="borderCallout1">
            <a:avLst>
              <a:gd name="adj1" fmla="val -6342"/>
              <a:gd name="adj2" fmla="val 48087"/>
              <a:gd name="adj3" fmla="val -169314"/>
              <a:gd name="adj4" fmla="val -181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Cambiamos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titulo</a:t>
            </a:r>
            <a:r>
              <a:rPr lang="en-US" altLang="en-US" sz="1600" dirty="0">
                <a:solidFill>
                  <a:schemeClr val="tx1"/>
                </a:solidFill>
              </a:rPr>
              <a:t> de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0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7EC8A-7EBB-4B2E-B61D-DF6BA066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8" y="1028700"/>
            <a:ext cx="5757864" cy="416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B0EFBD-A85F-4400-B40F-3729E4A2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1028700"/>
            <a:ext cx="5535612" cy="416560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4F351985-A641-45D9-AF28-2C7428F39F3F}"/>
              </a:ext>
            </a:extLst>
          </p:cNvPr>
          <p:cNvSpPr/>
          <p:nvPr/>
        </p:nvSpPr>
        <p:spPr>
          <a:xfrm>
            <a:off x="2571890" y="5353499"/>
            <a:ext cx="3232010" cy="475801"/>
          </a:xfrm>
          <a:prstGeom prst="borderCallout1">
            <a:avLst>
              <a:gd name="adj1" fmla="val -6342"/>
              <a:gd name="adj2" fmla="val 48087"/>
              <a:gd name="adj3" fmla="val -353488"/>
              <a:gd name="adj4" fmla="val -3246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Cambiamos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mensaje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introductorio</a:t>
            </a:r>
            <a:r>
              <a:rPr lang="en-US" altLang="en-US" sz="1600" dirty="0">
                <a:solidFill>
                  <a:schemeClr val="tx1"/>
                </a:solidFill>
              </a:rPr>
              <a:t> de la aplicacion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7BF44C6F-9AAC-439B-A5B3-772525C46D7A}"/>
              </a:ext>
            </a:extLst>
          </p:cNvPr>
          <p:cNvSpPr/>
          <p:nvPr/>
        </p:nvSpPr>
        <p:spPr>
          <a:xfrm>
            <a:off x="3143390" y="393700"/>
            <a:ext cx="3498710" cy="475801"/>
          </a:xfrm>
          <a:prstGeom prst="borderCallout1">
            <a:avLst>
              <a:gd name="adj1" fmla="val 116440"/>
              <a:gd name="adj2" fmla="val 51231"/>
              <a:gd name="adj3" fmla="val 391214"/>
              <a:gd name="adj4" fmla="val -77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Titulo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inicial</a:t>
            </a:r>
            <a:r>
              <a:rPr lang="en-US" altLang="en-US" sz="1600" dirty="0">
                <a:solidFill>
                  <a:schemeClr val="tx1"/>
                </a:solidFill>
              </a:rPr>
              <a:t> del </a:t>
            </a:r>
            <a:r>
              <a:rPr lang="en-US" altLang="en-US" sz="1600" dirty="0" err="1">
                <a:solidFill>
                  <a:schemeClr val="tx1"/>
                </a:solidFill>
              </a:rPr>
              <a:t>contenido</a:t>
            </a:r>
            <a:r>
              <a:rPr lang="en-US" altLang="en-US" sz="1600" dirty="0">
                <a:solidFill>
                  <a:schemeClr val="tx1"/>
                </a:solidFill>
              </a:rPr>
              <a:t> de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44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C65A0-6099-48B0-90D9-F945A742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996722"/>
            <a:ext cx="6248400" cy="4619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B544E5-3BF7-4D53-94EB-BB0EF553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1" y="1004886"/>
            <a:ext cx="5600700" cy="4619625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AB8C5195-78D3-4342-9ED9-9000B50CAE63}"/>
              </a:ext>
            </a:extLst>
          </p:cNvPr>
          <p:cNvSpPr/>
          <p:nvPr/>
        </p:nvSpPr>
        <p:spPr>
          <a:xfrm>
            <a:off x="2711590" y="152400"/>
            <a:ext cx="3498710" cy="475801"/>
          </a:xfrm>
          <a:prstGeom prst="borderCallout1">
            <a:avLst>
              <a:gd name="adj1" fmla="val 116440"/>
              <a:gd name="adj2" fmla="val 51231"/>
              <a:gd name="adj3" fmla="val 391214"/>
              <a:gd name="adj4" fmla="val -77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Lo </a:t>
            </a:r>
            <a:r>
              <a:rPr lang="en-US" altLang="en-US" sz="1600" dirty="0" err="1">
                <a:solidFill>
                  <a:schemeClr val="tx1"/>
                </a:solidFill>
              </a:rPr>
              <a:t>cambiamos</a:t>
            </a:r>
            <a:r>
              <a:rPr lang="en-US" altLang="en-US" sz="1600" dirty="0">
                <a:solidFill>
                  <a:schemeClr val="tx1"/>
                </a:solidFill>
              </a:rPr>
              <a:t> por </a:t>
            </a:r>
            <a:r>
              <a:rPr lang="en-US" altLang="en-US" sz="1600" b="1" dirty="0" err="1">
                <a:solidFill>
                  <a:schemeClr val="tx1"/>
                </a:solidFill>
              </a:rPr>
              <a:t>Recursos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01DBAAF3-0521-4AB5-92A9-2EFD002C5FE7}"/>
              </a:ext>
            </a:extLst>
          </p:cNvPr>
          <p:cNvSpPr/>
          <p:nvPr/>
        </p:nvSpPr>
        <p:spPr>
          <a:xfrm>
            <a:off x="3041790" y="5850386"/>
            <a:ext cx="3574910" cy="855214"/>
          </a:xfrm>
          <a:prstGeom prst="borderCallout1">
            <a:avLst>
              <a:gd name="adj1" fmla="val -6342"/>
              <a:gd name="adj2" fmla="val 48087"/>
              <a:gd name="adj3" fmla="val -279238"/>
              <a:gd name="adj4" fmla="val -4134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Solo </a:t>
            </a:r>
            <a:r>
              <a:rPr lang="en-US" altLang="en-US" sz="1600" dirty="0" err="1">
                <a:solidFill>
                  <a:schemeClr val="tx1"/>
                </a:solidFill>
              </a:rPr>
              <a:t>ocuparemos</a:t>
            </a:r>
            <a:r>
              <a:rPr lang="en-US" altLang="en-US" sz="1600" dirty="0">
                <a:solidFill>
                  <a:schemeClr val="tx1"/>
                </a:solidFill>
              </a:rPr>
              <a:t> dos items, </a:t>
            </a:r>
            <a:r>
              <a:rPr lang="en-US" altLang="en-US" sz="1600" dirty="0" err="1">
                <a:solidFill>
                  <a:schemeClr val="tx1"/>
                </a:solidFill>
              </a:rPr>
              <a:t>uno</a:t>
            </a:r>
            <a:r>
              <a:rPr lang="en-US" altLang="en-US" sz="1600" dirty="0">
                <a:solidFill>
                  <a:schemeClr val="tx1"/>
                </a:solidFill>
              </a:rPr>
              <a:t> para el link a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 y el </a:t>
            </a:r>
            <a:r>
              <a:rPr lang="en-US" altLang="en-US" sz="1600" dirty="0" err="1">
                <a:solidFill>
                  <a:schemeClr val="tx1"/>
                </a:solidFill>
              </a:rPr>
              <a:t>otro</a:t>
            </a:r>
            <a:r>
              <a:rPr lang="en-US" altLang="en-US" sz="1600" dirty="0">
                <a:solidFill>
                  <a:schemeClr val="tx1"/>
                </a:solidFill>
              </a:rPr>
              <a:t> para el link de </a:t>
            </a:r>
            <a:r>
              <a:rPr lang="en-US" altLang="en-US" sz="1600" dirty="0" err="1">
                <a:solidFill>
                  <a:schemeClr val="tx1"/>
                </a:solidFill>
              </a:rPr>
              <a:t>cursos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5D5573D-5E9E-4DFF-B7B9-2474B643D09D}"/>
              </a:ext>
            </a:extLst>
          </p:cNvPr>
          <p:cNvSpPr/>
          <p:nvPr/>
        </p:nvSpPr>
        <p:spPr>
          <a:xfrm>
            <a:off x="7928115" y="151951"/>
            <a:ext cx="4121010" cy="952500"/>
          </a:xfrm>
          <a:prstGeom prst="borderCallout1">
            <a:avLst>
              <a:gd name="adj1" fmla="val 116440"/>
              <a:gd name="adj2" fmla="val 51231"/>
              <a:gd name="adj3" fmla="val 291214"/>
              <a:gd name="adj4" fmla="val 1910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Definimos</a:t>
            </a:r>
            <a:r>
              <a:rPr lang="en-US" altLang="en-US" sz="1600" dirty="0">
                <a:solidFill>
                  <a:schemeClr val="tx1"/>
                </a:solidFill>
              </a:rPr>
              <a:t> el link de </a:t>
            </a:r>
            <a:r>
              <a:rPr lang="en-US" altLang="en-US" sz="1600" dirty="0" err="1">
                <a:solidFill>
                  <a:schemeClr val="tx1"/>
                </a:solidFill>
              </a:rPr>
              <a:t>navegacion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caso</a:t>
            </a:r>
            <a:r>
              <a:rPr lang="en-US" altLang="en-US" sz="1600" dirty="0">
                <a:solidFill>
                  <a:schemeClr val="tx1"/>
                </a:solidFill>
              </a:rPr>
              <a:t> que </a:t>
            </a:r>
            <a:r>
              <a:rPr lang="en-US" altLang="en-US" sz="1600" dirty="0" err="1">
                <a:solidFill>
                  <a:schemeClr val="tx1"/>
                </a:solidFill>
              </a:rPr>
              <a:t>navega</a:t>
            </a:r>
            <a:r>
              <a:rPr lang="en-US" altLang="en-US" sz="1600" dirty="0">
                <a:solidFill>
                  <a:schemeClr val="tx1"/>
                </a:solidFill>
              </a:rPr>
              <a:t> a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esto</a:t>
            </a:r>
            <a:r>
              <a:rPr lang="en-US" altLang="en-US" sz="1600" dirty="0">
                <a:solidFill>
                  <a:schemeClr val="tx1"/>
                </a:solidFill>
              </a:rPr>
              <a:t> se define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cada</a:t>
            </a:r>
            <a:r>
              <a:rPr lang="en-US" altLang="en-US" sz="1600" dirty="0">
                <a:solidFill>
                  <a:schemeClr val="tx1"/>
                </a:solidFill>
              </a:rPr>
              <a:t> modulo de las </a:t>
            </a:r>
            <a:r>
              <a:rPr lang="en-US" altLang="en-US" sz="1600" dirty="0" err="1">
                <a:solidFill>
                  <a:schemeClr val="tx1"/>
                </a:solidFill>
              </a:rPr>
              <a:t>paginas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5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4207-FDDA-4B69-B058-5D35BB3D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Lo que Construiremos…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3F9C-29DC-42A7-ABB9-FE69C2AB4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5530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5D0A64-5567-4D38-94C0-0647B900EEAB}"/>
              </a:ext>
            </a:extLst>
          </p:cNvPr>
          <p:cNvSpPr/>
          <p:nvPr/>
        </p:nvSpPr>
        <p:spPr>
          <a:xfrm>
            <a:off x="132267" y="164915"/>
            <a:ext cx="11790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/>
              <a:t>Pagina</a:t>
            </a:r>
            <a:r>
              <a:rPr lang="en-US" altLang="en-US" dirty="0"/>
              <a:t> Home </a:t>
            </a:r>
            <a:r>
              <a:rPr lang="en-US" altLang="en-US" dirty="0" err="1"/>
              <a:t>modificada</a:t>
            </a:r>
            <a:r>
              <a:rPr lang="en-US" altLang="en-US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696A72-2FBE-4F01-87D5-AEA8D9CA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492310"/>
            <a:ext cx="3514725" cy="62007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BB84A3DB-584A-487B-BD94-3CE8CA384820}"/>
              </a:ext>
            </a:extLst>
          </p:cNvPr>
          <p:cNvSpPr/>
          <p:nvPr/>
        </p:nvSpPr>
        <p:spPr>
          <a:xfrm>
            <a:off x="8236090" y="296346"/>
            <a:ext cx="2001838" cy="475801"/>
          </a:xfrm>
          <a:prstGeom prst="borderCallout1">
            <a:avLst>
              <a:gd name="adj1" fmla="val 47041"/>
              <a:gd name="adj2" fmla="val -677"/>
              <a:gd name="adj3" fmla="val 500650"/>
              <a:gd name="adj4" fmla="val -4544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Componente ion-card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94E9137-0368-4519-AF7A-4295E1A62ACA}"/>
              </a:ext>
            </a:extLst>
          </p:cNvPr>
          <p:cNvSpPr/>
          <p:nvPr/>
        </p:nvSpPr>
        <p:spPr>
          <a:xfrm>
            <a:off x="7434262" y="4588946"/>
            <a:ext cx="2001838" cy="475801"/>
          </a:xfrm>
          <a:prstGeom prst="borderCallout1">
            <a:avLst>
              <a:gd name="adj1" fmla="val 47041"/>
              <a:gd name="adj2" fmla="val -677"/>
              <a:gd name="adj3" fmla="val 105611"/>
              <a:gd name="adj4" fmla="val -8176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Componente ion-list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18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126DF1-FD5B-4E4C-B0B7-2B87CD42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3" y="943704"/>
            <a:ext cx="4912128" cy="3679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148D8B-B39F-444F-BFBD-DCA623A6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680" y="3265452"/>
            <a:ext cx="6758719" cy="3313148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0C609A58-FE2E-46F5-82D1-A173D6A16BB0}"/>
              </a:ext>
            </a:extLst>
          </p:cNvPr>
          <p:cNvSpPr/>
          <p:nvPr/>
        </p:nvSpPr>
        <p:spPr>
          <a:xfrm>
            <a:off x="3612385" y="673711"/>
            <a:ext cx="2682136" cy="539986"/>
          </a:xfrm>
          <a:prstGeom prst="borderCallout1">
            <a:avLst>
              <a:gd name="adj1" fmla="val 51220"/>
              <a:gd name="adj2" fmla="val -1316"/>
              <a:gd name="adj3" fmla="val 98564"/>
              <a:gd name="adj4" fmla="val -6639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Abrimos</a:t>
            </a:r>
            <a:r>
              <a:rPr lang="en-US" altLang="en-US" sz="1600" dirty="0">
                <a:solidFill>
                  <a:schemeClr val="tx1"/>
                </a:solidFill>
              </a:rPr>
              <a:t> el componente estudiantes.page.html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EB1EC-F106-4DBC-8D9E-0E41C9D0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90806"/>
            <a:ext cx="10515600" cy="624090"/>
          </a:xfrm>
        </p:spPr>
        <p:txBody>
          <a:bodyPr>
            <a:normAutofit fontScale="90000"/>
          </a:bodyPr>
          <a:lstStyle/>
          <a:p>
            <a:r>
              <a:rPr lang="es-HN" dirty="0"/>
              <a:t>Modificando pagina Estudiantes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599700D-9F1C-4565-9DD6-EA4E2445CE37}"/>
              </a:ext>
            </a:extLst>
          </p:cNvPr>
          <p:cNvSpPr/>
          <p:nvPr/>
        </p:nvSpPr>
        <p:spPr>
          <a:xfrm>
            <a:off x="7943084" y="2385757"/>
            <a:ext cx="3829815" cy="761788"/>
          </a:xfrm>
          <a:prstGeom prst="borderCallout1">
            <a:avLst>
              <a:gd name="adj1" fmla="val 51220"/>
              <a:gd name="adj2" fmla="val -1316"/>
              <a:gd name="adj3" fmla="val 300287"/>
              <a:gd name="adj4" fmla="val -1333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Le </a:t>
            </a:r>
            <a:r>
              <a:rPr lang="en-US" altLang="en-US" sz="1600" dirty="0" err="1">
                <a:solidFill>
                  <a:schemeClr val="tx1"/>
                </a:solidFill>
              </a:rPr>
              <a:t>cambiamos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titulo</a:t>
            </a:r>
            <a:r>
              <a:rPr lang="en-US" altLang="en-US" sz="1600" dirty="0">
                <a:solidFill>
                  <a:schemeClr val="tx1"/>
                </a:solidFill>
              </a:rPr>
              <a:t> y le </a:t>
            </a:r>
            <a:r>
              <a:rPr lang="en-US" altLang="en-US" sz="1600" dirty="0" err="1">
                <a:solidFill>
                  <a:schemeClr val="tx1"/>
                </a:solidFill>
              </a:rPr>
              <a:t>agregamos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opcion</a:t>
            </a:r>
            <a:r>
              <a:rPr lang="en-US" altLang="en-US" sz="1600" dirty="0">
                <a:solidFill>
                  <a:schemeClr val="tx1"/>
                </a:solidFill>
              </a:rPr>
              <a:t> de poder </a:t>
            </a:r>
            <a:r>
              <a:rPr lang="en-US" altLang="en-US" sz="1600" dirty="0" err="1">
                <a:solidFill>
                  <a:schemeClr val="tx1"/>
                </a:solidFill>
              </a:rPr>
              <a:t>desplegar</a:t>
            </a:r>
            <a:r>
              <a:rPr lang="en-US" altLang="en-US" sz="1600" dirty="0">
                <a:solidFill>
                  <a:schemeClr val="tx1"/>
                </a:solidFill>
              </a:rPr>
              <a:t> el menu lateral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30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B1A1CE-FB5D-4FAF-9EBD-845C6844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69" y="232756"/>
            <a:ext cx="8788400" cy="6464474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1618CF78-C97E-4E90-9F1B-8CFDB593F61A}"/>
              </a:ext>
            </a:extLst>
          </p:cNvPr>
          <p:cNvSpPr/>
          <p:nvPr/>
        </p:nvSpPr>
        <p:spPr>
          <a:xfrm>
            <a:off x="8322468" y="112196"/>
            <a:ext cx="3573044" cy="946347"/>
          </a:xfrm>
          <a:prstGeom prst="borderCallout1">
            <a:avLst>
              <a:gd name="adj1" fmla="val 51220"/>
              <a:gd name="adj2" fmla="val -1316"/>
              <a:gd name="adj3" fmla="val 105591"/>
              <a:gd name="adj4" fmla="val -7825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</a:rPr>
              <a:t>ion-refresher</a:t>
            </a:r>
            <a:r>
              <a:rPr lang="en-US" altLang="en-US" sz="1600" dirty="0">
                <a:solidFill>
                  <a:schemeClr val="tx1"/>
                </a:solidFill>
              </a:rPr>
              <a:t>, componente que permite </a:t>
            </a:r>
            <a:r>
              <a:rPr lang="en-US" altLang="en-US" sz="1600" dirty="0" err="1">
                <a:solidFill>
                  <a:schemeClr val="tx1"/>
                </a:solidFill>
              </a:rPr>
              <a:t>activar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refrescamiento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deslizando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pantalla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hacia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abajo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27ACFFAC-09EB-4437-9462-6D552B358EC0}"/>
              </a:ext>
            </a:extLst>
          </p:cNvPr>
          <p:cNvSpPr/>
          <p:nvPr/>
        </p:nvSpPr>
        <p:spPr>
          <a:xfrm>
            <a:off x="7833611" y="2317724"/>
            <a:ext cx="4161653" cy="716422"/>
          </a:xfrm>
          <a:prstGeom prst="borderCallout1">
            <a:avLst>
              <a:gd name="adj1" fmla="val 51220"/>
              <a:gd name="adj2" fmla="val -1316"/>
              <a:gd name="adj3" fmla="val -19142"/>
              <a:gd name="adj4" fmla="val -4988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</a:rPr>
              <a:t>ion-item-sliding</a:t>
            </a:r>
            <a:r>
              <a:rPr lang="en-US" altLang="en-US" sz="1600" dirty="0">
                <a:solidFill>
                  <a:schemeClr val="tx1"/>
                </a:solidFill>
              </a:rPr>
              <a:t>, componente que permite </a:t>
            </a:r>
            <a:r>
              <a:rPr lang="en-US" altLang="en-US" sz="1600" dirty="0" err="1">
                <a:solidFill>
                  <a:schemeClr val="tx1"/>
                </a:solidFill>
              </a:rPr>
              <a:t>mostrar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opciones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cuando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elemento</a:t>
            </a:r>
            <a:r>
              <a:rPr lang="en-US" altLang="en-US" sz="1600" dirty="0">
                <a:solidFill>
                  <a:schemeClr val="tx1"/>
                </a:solidFill>
              </a:rPr>
              <a:t> de la </a:t>
            </a:r>
            <a:r>
              <a:rPr lang="en-US" altLang="en-US" sz="1600" dirty="0" err="1">
                <a:solidFill>
                  <a:schemeClr val="tx1"/>
                </a:solidFill>
              </a:rPr>
              <a:t>lista</a:t>
            </a:r>
            <a:r>
              <a:rPr lang="en-US" altLang="en-US" sz="1600" dirty="0">
                <a:solidFill>
                  <a:schemeClr val="tx1"/>
                </a:solidFill>
              </a:rPr>
              <a:t>, se </a:t>
            </a:r>
            <a:r>
              <a:rPr lang="en-US" altLang="en-US" sz="1600" dirty="0" err="1">
                <a:solidFill>
                  <a:schemeClr val="tx1"/>
                </a:solidFill>
              </a:rPr>
              <a:t>desliza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hacia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izquierda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5C3F9D1-B404-4732-9970-F05D1C8D0764}"/>
              </a:ext>
            </a:extLst>
          </p:cNvPr>
          <p:cNvSpPr/>
          <p:nvPr/>
        </p:nvSpPr>
        <p:spPr>
          <a:xfrm>
            <a:off x="7863504" y="4541972"/>
            <a:ext cx="4161653" cy="716422"/>
          </a:xfrm>
          <a:prstGeom prst="borderCallout1">
            <a:avLst>
              <a:gd name="adj1" fmla="val 51220"/>
              <a:gd name="adj2" fmla="val -1316"/>
              <a:gd name="adj3" fmla="val -19142"/>
              <a:gd name="adj4" fmla="val -4988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</a:rPr>
              <a:t>ion-item-options</a:t>
            </a:r>
            <a:r>
              <a:rPr lang="en-US" altLang="en-US" sz="1600" dirty="0">
                <a:solidFill>
                  <a:schemeClr val="tx1"/>
                </a:solidFill>
              </a:rPr>
              <a:t>, componente que permite definer un </a:t>
            </a:r>
            <a:r>
              <a:rPr lang="en-US" altLang="en-US" sz="1600" dirty="0" err="1">
                <a:solidFill>
                  <a:schemeClr val="tx1"/>
                </a:solidFill>
              </a:rPr>
              <a:t>grupo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botones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cuando</a:t>
            </a:r>
            <a:r>
              <a:rPr lang="en-US" altLang="en-US" sz="1600" dirty="0">
                <a:solidFill>
                  <a:schemeClr val="tx1"/>
                </a:solidFill>
              </a:rPr>
              <a:t> el element de la </a:t>
            </a:r>
            <a:r>
              <a:rPr lang="en-US" altLang="en-US" sz="1600" dirty="0" err="1">
                <a:solidFill>
                  <a:schemeClr val="tx1"/>
                </a:solidFill>
              </a:rPr>
              <a:t>lista</a:t>
            </a:r>
            <a:r>
              <a:rPr lang="en-US" altLang="en-US" sz="1600" dirty="0">
                <a:solidFill>
                  <a:schemeClr val="tx1"/>
                </a:solidFill>
              </a:rPr>
              <a:t>, se </a:t>
            </a:r>
            <a:r>
              <a:rPr lang="en-US" altLang="en-US" sz="1600" dirty="0" err="1">
                <a:solidFill>
                  <a:schemeClr val="tx1"/>
                </a:solidFill>
              </a:rPr>
              <a:t>desliza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hacia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izquierda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B0C574B-ADFD-41C3-90ED-C5D97979E7C1}"/>
              </a:ext>
            </a:extLst>
          </p:cNvPr>
          <p:cNvSpPr/>
          <p:nvPr/>
        </p:nvSpPr>
        <p:spPr>
          <a:xfrm>
            <a:off x="7833506" y="5469775"/>
            <a:ext cx="4161653" cy="963484"/>
          </a:xfrm>
          <a:prstGeom prst="borderCallout1">
            <a:avLst>
              <a:gd name="adj1" fmla="val 51220"/>
              <a:gd name="adj2" fmla="val -1316"/>
              <a:gd name="adj3" fmla="val -15811"/>
              <a:gd name="adj4" fmla="val -6386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</a:rPr>
              <a:t>ion-fab</a:t>
            </a:r>
            <a:r>
              <a:rPr lang="en-US" altLang="en-US" sz="1600" dirty="0">
                <a:solidFill>
                  <a:schemeClr val="tx1"/>
                </a:solidFill>
              </a:rPr>
              <a:t>, componente que permite definer un </a:t>
            </a:r>
            <a:r>
              <a:rPr lang="en-US" altLang="en-US" sz="1600" dirty="0" err="1">
                <a:solidFill>
                  <a:schemeClr val="tx1"/>
                </a:solidFill>
              </a:rPr>
              <a:t>boton</a:t>
            </a:r>
            <a:r>
              <a:rPr lang="en-US" altLang="en-US" sz="1600" dirty="0">
                <a:solidFill>
                  <a:schemeClr val="tx1"/>
                </a:solidFill>
              </a:rPr>
              <a:t> circular </a:t>
            </a:r>
            <a:r>
              <a:rPr lang="en-US" altLang="en-US" sz="1600" dirty="0" err="1">
                <a:solidFill>
                  <a:schemeClr val="tx1"/>
                </a:solidFill>
              </a:rPr>
              <a:t>flotante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parte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abajo</a:t>
            </a:r>
            <a:r>
              <a:rPr lang="en-US" altLang="en-US" sz="1600" dirty="0">
                <a:solidFill>
                  <a:schemeClr val="tx1"/>
                </a:solidFill>
              </a:rPr>
              <a:t>, ese se </a:t>
            </a:r>
            <a:r>
              <a:rPr lang="en-US" altLang="en-US" sz="1600" dirty="0" err="1">
                <a:solidFill>
                  <a:schemeClr val="tx1"/>
                </a:solidFill>
              </a:rPr>
              <a:t>utilizara</a:t>
            </a:r>
            <a:r>
              <a:rPr lang="en-US" altLang="en-US" sz="1600" dirty="0">
                <a:solidFill>
                  <a:schemeClr val="tx1"/>
                </a:solidFill>
              </a:rPr>
              <a:t> para </a:t>
            </a:r>
            <a:r>
              <a:rPr lang="en-US" altLang="en-US" sz="1600" dirty="0" err="1">
                <a:solidFill>
                  <a:schemeClr val="tx1"/>
                </a:solidFill>
              </a:rPr>
              <a:t>navegar</a:t>
            </a:r>
            <a:r>
              <a:rPr lang="en-US" altLang="en-US" sz="1600" dirty="0">
                <a:solidFill>
                  <a:schemeClr val="tx1"/>
                </a:solidFill>
              </a:rPr>
              <a:t> a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crear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05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B78B9-F5CD-4B74-A0B3-46C23C243E94}"/>
              </a:ext>
            </a:extLst>
          </p:cNvPr>
          <p:cNvSpPr/>
          <p:nvPr/>
        </p:nvSpPr>
        <p:spPr>
          <a:xfrm>
            <a:off x="200891" y="379879"/>
            <a:ext cx="11790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El </a:t>
            </a:r>
            <a:r>
              <a:rPr lang="en-US" altLang="en-US" dirty="0" err="1"/>
              <a:t>pagina</a:t>
            </a:r>
            <a:r>
              <a:rPr lang="en-US" altLang="en-US" dirty="0"/>
              <a:t> </a:t>
            </a:r>
            <a:r>
              <a:rPr lang="en-US" altLang="en-US" dirty="0" err="1"/>
              <a:t>quedaria</a:t>
            </a:r>
            <a:r>
              <a:rPr lang="en-US" altLang="en-US" dirty="0"/>
              <a:t> </a:t>
            </a:r>
            <a:r>
              <a:rPr lang="en-US" altLang="en-US" dirty="0" err="1"/>
              <a:t>asi</a:t>
            </a:r>
            <a:r>
              <a:rPr lang="en-US" altLang="en-US" dirty="0"/>
              <a:t> </a:t>
            </a:r>
            <a:r>
              <a:rPr lang="en-US" altLang="en-US" dirty="0" err="1"/>
              <a:t>ya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ejecucion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7B740-6359-4E62-90D9-ABD26421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30" y="906087"/>
            <a:ext cx="3514725" cy="57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47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70A8F7-58B7-44C1-993B-2B24A25B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" y="1248650"/>
            <a:ext cx="2258637" cy="1930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B5190-BC81-4137-BF75-19244132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68" y="3429000"/>
            <a:ext cx="4829255" cy="306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FB6C9-7C99-430A-8A65-1104544F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337"/>
            <a:ext cx="10515600" cy="560095"/>
          </a:xfrm>
        </p:spPr>
        <p:txBody>
          <a:bodyPr>
            <a:normAutofit fontScale="90000"/>
          </a:bodyPr>
          <a:lstStyle/>
          <a:p>
            <a:r>
              <a:rPr lang="es-HN" dirty="0"/>
              <a:t>Mostrando datos desde un servicio </a:t>
            </a:r>
            <a:r>
              <a:rPr lang="es-HN" dirty="0" err="1"/>
              <a:t>Rest</a:t>
            </a:r>
            <a:r>
              <a:rPr lang="es-HN" dirty="0"/>
              <a:t> Api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2A8B7-DD18-41EB-90CA-851BEF7B2A75}"/>
              </a:ext>
            </a:extLst>
          </p:cNvPr>
          <p:cNvSpPr/>
          <p:nvPr/>
        </p:nvSpPr>
        <p:spPr>
          <a:xfrm>
            <a:off x="113606" y="869513"/>
            <a:ext cx="11790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/>
              <a:t>Modulando</a:t>
            </a:r>
            <a:r>
              <a:rPr lang="en-US" altLang="en-US" dirty="0"/>
              <a:t> </a:t>
            </a:r>
            <a:r>
              <a:rPr lang="en-US" altLang="en-US" dirty="0" err="1"/>
              <a:t>clases</a:t>
            </a:r>
            <a:r>
              <a:rPr lang="en-US" altLang="en-US" dirty="0"/>
              <a:t> para </a:t>
            </a:r>
            <a:r>
              <a:rPr lang="en-US" altLang="en-US" dirty="0" err="1"/>
              <a:t>serializar</a:t>
            </a:r>
            <a:r>
              <a:rPr lang="en-US" altLang="en-US" dirty="0"/>
              <a:t> el response y request de nuestro servicios rest </a:t>
            </a:r>
            <a:r>
              <a:rPr lang="en-US" altLang="en-US" dirty="0" err="1"/>
              <a:t>api</a:t>
            </a:r>
            <a:endParaRPr lang="en-US" alt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459B168-46A1-4561-A12C-4C38AAC7F37D}"/>
              </a:ext>
            </a:extLst>
          </p:cNvPr>
          <p:cNvSpPr/>
          <p:nvPr/>
        </p:nvSpPr>
        <p:spPr>
          <a:xfrm>
            <a:off x="3013060" y="1604626"/>
            <a:ext cx="2829620" cy="1078748"/>
          </a:xfrm>
          <a:prstGeom prst="borderCallout1">
            <a:avLst>
              <a:gd name="adj1" fmla="val 51220"/>
              <a:gd name="adj2" fmla="val -1316"/>
              <a:gd name="adj3" fmla="val 98213"/>
              <a:gd name="adj4" fmla="val -6604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Crearemos</a:t>
            </a:r>
            <a:r>
              <a:rPr lang="en-US" altLang="en-US" sz="1600" dirty="0">
                <a:solidFill>
                  <a:schemeClr val="tx1"/>
                </a:solidFill>
              </a:rPr>
              <a:t> una </a:t>
            </a:r>
            <a:r>
              <a:rPr lang="en-US" altLang="en-US" sz="1600" dirty="0" err="1">
                <a:solidFill>
                  <a:schemeClr val="tx1"/>
                </a:solidFill>
              </a:rPr>
              <a:t>carpeta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llamada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</a:rPr>
              <a:t> con dos </a:t>
            </a:r>
            <a:r>
              <a:rPr lang="en-US" altLang="en-US" sz="1600" dirty="0" err="1">
                <a:solidFill>
                  <a:schemeClr val="tx1"/>
                </a:solidFill>
              </a:rPr>
              <a:t>archivos</a:t>
            </a:r>
            <a:r>
              <a:rPr lang="en-US" altLang="en-US" sz="1600" dirty="0">
                <a:solidFill>
                  <a:schemeClr val="tx1"/>
                </a:solidFill>
              </a:rPr>
              <a:t> que </a:t>
            </a:r>
            <a:r>
              <a:rPr lang="en-US" altLang="en-US" sz="1600" dirty="0" err="1">
                <a:solidFill>
                  <a:schemeClr val="tx1"/>
                </a:solidFill>
              </a:rPr>
              <a:t>representan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cada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entidad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nuestro servicios.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3141F-CEF6-4318-B333-248B2A271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990" y="2973876"/>
            <a:ext cx="4402419" cy="1959981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A2FE102-0622-43F5-AF35-92B0CB034173}"/>
              </a:ext>
            </a:extLst>
          </p:cNvPr>
          <p:cNvSpPr/>
          <p:nvPr/>
        </p:nvSpPr>
        <p:spPr>
          <a:xfrm>
            <a:off x="6666440" y="2418722"/>
            <a:ext cx="1505126" cy="432262"/>
          </a:xfrm>
          <a:prstGeom prst="borderCallout1">
            <a:avLst>
              <a:gd name="adj1" fmla="val 51220"/>
              <a:gd name="adj2" fmla="val -1316"/>
              <a:gd name="adj3" fmla="val 280070"/>
              <a:gd name="adj4" fmla="val -7465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Entidad</a:t>
            </a:r>
            <a:r>
              <a:rPr lang="en-US" altLang="en-US" sz="1600" dirty="0">
                <a:solidFill>
                  <a:schemeClr val="tx1"/>
                </a:solidFill>
              </a:rPr>
              <a:t> “</a:t>
            </a:r>
            <a:r>
              <a:rPr lang="en-US" altLang="en-US" sz="1600" dirty="0" err="1">
                <a:solidFill>
                  <a:schemeClr val="tx1"/>
                </a:solidFill>
              </a:rPr>
              <a:t>Curso</a:t>
            </a:r>
            <a:r>
              <a:rPr lang="en-US" alt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1EF59AE-CA37-43E9-B48A-123C37F38B41}"/>
              </a:ext>
            </a:extLst>
          </p:cNvPr>
          <p:cNvSpPr/>
          <p:nvPr/>
        </p:nvSpPr>
        <p:spPr>
          <a:xfrm>
            <a:off x="4547753" y="5611904"/>
            <a:ext cx="2114204" cy="376583"/>
          </a:xfrm>
          <a:prstGeom prst="borderCallout1">
            <a:avLst>
              <a:gd name="adj1" fmla="val 55066"/>
              <a:gd name="adj2" fmla="val 101963"/>
              <a:gd name="adj3" fmla="val -224240"/>
              <a:gd name="adj4" fmla="val 23554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Entidad</a:t>
            </a:r>
            <a:r>
              <a:rPr lang="en-US" altLang="en-US" sz="1600" dirty="0">
                <a:solidFill>
                  <a:schemeClr val="tx1"/>
                </a:solidFill>
              </a:rPr>
              <a:t> “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854631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6FF66-0611-47AA-A41A-CFBEEA4B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92" y="1970276"/>
            <a:ext cx="8427723" cy="34788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B96DEB-882A-4637-91F3-803BF0A5FD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Definiendo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Consumir</a:t>
            </a:r>
            <a:r>
              <a:rPr lang="en-US" dirty="0"/>
              <a:t> 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A7803-1204-426D-B19F-872F4F85CF3A}"/>
              </a:ext>
            </a:extLst>
          </p:cNvPr>
          <p:cNvSpPr/>
          <p:nvPr/>
        </p:nvSpPr>
        <p:spPr>
          <a:xfrm>
            <a:off x="200891" y="1188735"/>
            <a:ext cx="11790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cualquier</a:t>
            </a:r>
            <a:r>
              <a:rPr lang="en-US" altLang="en-US" dirty="0"/>
              <a:t> terminal </a:t>
            </a:r>
            <a:r>
              <a:rPr lang="en-US" altLang="en-US" dirty="0" err="1"/>
              <a:t>escribimos</a:t>
            </a:r>
            <a:r>
              <a:rPr lang="en-US" altLang="en-US" dirty="0"/>
              <a:t>: </a:t>
            </a:r>
            <a:r>
              <a:rPr lang="en-US" altLang="en-US" b="1" dirty="0"/>
              <a:t>ionic g s services/</a:t>
            </a:r>
            <a:r>
              <a:rPr lang="en-US" altLang="en-US" b="1" dirty="0" err="1"/>
              <a:t>cursos</a:t>
            </a:r>
            <a:r>
              <a:rPr lang="en-US" altLang="en-US" dirty="0"/>
              <a:t> y </a:t>
            </a:r>
            <a:r>
              <a:rPr lang="en-US" altLang="en-US" dirty="0" err="1"/>
              <a:t>presionamos</a:t>
            </a:r>
            <a:r>
              <a:rPr lang="en-US" altLang="en-US" dirty="0"/>
              <a:t> enter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8F7F45DB-2055-4C86-8E28-3B2F284C15EA}"/>
              </a:ext>
            </a:extLst>
          </p:cNvPr>
          <p:cNvSpPr/>
          <p:nvPr/>
        </p:nvSpPr>
        <p:spPr>
          <a:xfrm>
            <a:off x="8551781" y="1765333"/>
            <a:ext cx="2369127" cy="549412"/>
          </a:xfrm>
          <a:prstGeom prst="borderCallout1">
            <a:avLst>
              <a:gd name="adj1" fmla="val 51220"/>
              <a:gd name="adj2" fmla="val -1316"/>
              <a:gd name="adj3" fmla="val 181473"/>
              <a:gd name="adj4" fmla="val -742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La </a:t>
            </a:r>
            <a:r>
              <a:rPr lang="en-US" altLang="en-US" sz="1600" dirty="0" err="1">
                <a:solidFill>
                  <a:schemeClr val="tx1"/>
                </a:solidFill>
              </a:rPr>
              <a:t>letra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</a:rPr>
              <a:t>s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indica</a:t>
            </a:r>
            <a:r>
              <a:rPr lang="en-US" altLang="en-US" sz="1600" dirty="0">
                <a:solidFill>
                  <a:schemeClr val="tx1"/>
                </a:solidFill>
              </a:rPr>
              <a:t> al cli, que </a:t>
            </a:r>
            <a:r>
              <a:rPr lang="en-US" altLang="en-US" sz="1600" dirty="0" err="1">
                <a:solidFill>
                  <a:schemeClr val="tx1"/>
                </a:solidFill>
              </a:rPr>
              <a:t>genere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servicio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49FB3F17-DAC6-4F9B-9C4B-6267A07E9491}"/>
              </a:ext>
            </a:extLst>
          </p:cNvPr>
          <p:cNvSpPr/>
          <p:nvPr/>
        </p:nvSpPr>
        <p:spPr>
          <a:xfrm>
            <a:off x="8551781" y="3002563"/>
            <a:ext cx="2560978" cy="549412"/>
          </a:xfrm>
          <a:prstGeom prst="borderCallout1">
            <a:avLst>
              <a:gd name="adj1" fmla="val 51220"/>
              <a:gd name="adj2" fmla="val -1316"/>
              <a:gd name="adj3" fmla="val 181473"/>
              <a:gd name="adj4" fmla="val -742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Hacemos</a:t>
            </a:r>
            <a:r>
              <a:rPr lang="en-US" altLang="en-US" sz="1600" dirty="0">
                <a:solidFill>
                  <a:schemeClr val="tx1"/>
                </a:solidFill>
              </a:rPr>
              <a:t> lo </a:t>
            </a:r>
            <a:r>
              <a:rPr lang="en-US" altLang="en-US" sz="1600" dirty="0" err="1">
                <a:solidFill>
                  <a:schemeClr val="tx1"/>
                </a:solidFill>
              </a:rPr>
              <a:t>mismo</a:t>
            </a:r>
            <a:r>
              <a:rPr lang="en-US" altLang="en-US" sz="1600" dirty="0">
                <a:solidFill>
                  <a:schemeClr val="tx1"/>
                </a:solidFill>
              </a:rPr>
              <a:t> para los servicios de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05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AE6D9-1C3B-4C77-8F81-1533ED9E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79" y="1334524"/>
            <a:ext cx="6221574" cy="4362689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34DD441C-EE67-42F2-8E21-23ACBFB8CBF4}"/>
              </a:ext>
            </a:extLst>
          </p:cNvPr>
          <p:cNvSpPr/>
          <p:nvPr/>
        </p:nvSpPr>
        <p:spPr>
          <a:xfrm>
            <a:off x="8566368" y="1455575"/>
            <a:ext cx="3516774" cy="1165752"/>
          </a:xfrm>
          <a:prstGeom prst="borderCallout1">
            <a:avLst>
              <a:gd name="adj1" fmla="val 51220"/>
              <a:gd name="adj2" fmla="val -1316"/>
              <a:gd name="adj3" fmla="val 194701"/>
              <a:gd name="adj4" fmla="val -6422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Utilizaremos</a:t>
            </a:r>
            <a:r>
              <a:rPr lang="en-US" altLang="en-US" sz="1600" dirty="0">
                <a:solidFill>
                  <a:schemeClr val="tx1"/>
                </a:solidFill>
              </a:rPr>
              <a:t> el servicios </a:t>
            </a:r>
            <a:r>
              <a:rPr lang="en-US" altLang="en-US" sz="1600" dirty="0" err="1">
                <a:solidFill>
                  <a:schemeClr val="tx1"/>
                </a:solidFill>
              </a:rPr>
              <a:t>.net</a:t>
            </a:r>
            <a:r>
              <a:rPr lang="en-US" altLang="en-US" sz="1600" dirty="0">
                <a:solidFill>
                  <a:schemeClr val="tx1"/>
                </a:solidFill>
              </a:rPr>
              <a:t> core que </a:t>
            </a:r>
            <a:r>
              <a:rPr lang="en-US" altLang="en-US" sz="1600" dirty="0" err="1">
                <a:solidFill>
                  <a:schemeClr val="tx1"/>
                </a:solidFill>
              </a:rPr>
              <a:t>desarrollamos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clases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anteriores</a:t>
            </a:r>
            <a:r>
              <a:rPr lang="en-US" altLang="en-US" sz="1600" dirty="0">
                <a:solidFill>
                  <a:schemeClr val="tx1"/>
                </a:solidFill>
              </a:rPr>
              <a:t>, por lo que al </a:t>
            </a:r>
            <a:r>
              <a:rPr lang="en-US" altLang="en-US" sz="1600" dirty="0" err="1">
                <a:solidFill>
                  <a:schemeClr val="tx1"/>
                </a:solidFill>
              </a:rPr>
              <a:t>momento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probar</a:t>
            </a:r>
            <a:r>
              <a:rPr lang="en-US" altLang="en-US" sz="1600" dirty="0">
                <a:solidFill>
                  <a:schemeClr val="tx1"/>
                </a:solidFill>
              </a:rPr>
              <a:t> la aplicacion, hay que ejecutar </a:t>
            </a:r>
            <a:r>
              <a:rPr lang="en-US" altLang="en-US" sz="1600" dirty="0" err="1">
                <a:solidFill>
                  <a:schemeClr val="tx1"/>
                </a:solidFill>
              </a:rPr>
              <a:t>primeramente</a:t>
            </a:r>
            <a:r>
              <a:rPr lang="en-US" altLang="en-US" sz="1600" dirty="0">
                <a:solidFill>
                  <a:schemeClr val="tx1"/>
                </a:solidFill>
              </a:rPr>
              <a:t> los servicios.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6957D7AB-CCE7-4B52-B441-8E1DA28385D4}"/>
              </a:ext>
            </a:extLst>
          </p:cNvPr>
          <p:cNvSpPr/>
          <p:nvPr/>
        </p:nvSpPr>
        <p:spPr>
          <a:xfrm>
            <a:off x="8308599" y="5805824"/>
            <a:ext cx="3215085" cy="655925"/>
          </a:xfrm>
          <a:prstGeom prst="borderCallout1">
            <a:avLst>
              <a:gd name="adj1" fmla="val 51220"/>
              <a:gd name="adj2" fmla="val -1316"/>
              <a:gd name="adj3" fmla="val -99086"/>
              <a:gd name="adj4" fmla="val -3358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Consumimos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metodo</a:t>
            </a:r>
            <a:r>
              <a:rPr lang="en-US" altLang="en-US" sz="1600" dirty="0">
                <a:solidFill>
                  <a:schemeClr val="tx1"/>
                </a:solidFill>
              </a:rPr>
              <a:t> que </a:t>
            </a:r>
            <a:r>
              <a:rPr lang="en-US" altLang="en-US" sz="1600" dirty="0" err="1">
                <a:solidFill>
                  <a:schemeClr val="tx1"/>
                </a:solidFill>
              </a:rPr>
              <a:t>obtiene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todos</a:t>
            </a:r>
            <a:r>
              <a:rPr lang="en-US" altLang="en-US" sz="1600" dirty="0">
                <a:solidFill>
                  <a:schemeClr val="tx1"/>
                </a:solidFill>
              </a:rPr>
              <a:t> los </a:t>
            </a:r>
            <a:r>
              <a:rPr lang="en-US" altLang="en-US" sz="1600" dirty="0" err="1">
                <a:solidFill>
                  <a:schemeClr val="tx1"/>
                </a:solidFill>
              </a:rPr>
              <a:t>cursos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registrados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9761394-620F-48FB-BDE5-A30BE8119DF5}"/>
              </a:ext>
            </a:extLst>
          </p:cNvPr>
          <p:cNvSpPr/>
          <p:nvPr/>
        </p:nvSpPr>
        <p:spPr>
          <a:xfrm>
            <a:off x="114021" y="2995126"/>
            <a:ext cx="2397858" cy="733926"/>
          </a:xfrm>
          <a:prstGeom prst="borderCallout1">
            <a:avLst>
              <a:gd name="adj1" fmla="val 44863"/>
              <a:gd name="adj2" fmla="val 102969"/>
              <a:gd name="adj3" fmla="val 119440"/>
              <a:gd name="adj4" fmla="val 14410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Se define una </a:t>
            </a:r>
            <a:r>
              <a:rPr lang="en-US" altLang="en-US" sz="1600" dirty="0" err="1">
                <a:solidFill>
                  <a:schemeClr val="tx1"/>
                </a:solidFill>
              </a:rPr>
              <a:t>propiedad</a:t>
            </a:r>
            <a:r>
              <a:rPr lang="en-US" altLang="en-US" sz="1600" dirty="0">
                <a:solidFill>
                  <a:schemeClr val="tx1"/>
                </a:solidFill>
              </a:rPr>
              <a:t> con el URL base del servicios Rest </a:t>
            </a:r>
            <a:r>
              <a:rPr lang="en-US" altLang="en-US" sz="1600" dirty="0" err="1">
                <a:solidFill>
                  <a:schemeClr val="tx1"/>
                </a:solidFill>
              </a:rPr>
              <a:t>Api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2B67AAF-F0BC-4714-B74A-43B90E43EB0B}"/>
              </a:ext>
            </a:extLst>
          </p:cNvPr>
          <p:cNvSpPr/>
          <p:nvPr/>
        </p:nvSpPr>
        <p:spPr>
          <a:xfrm>
            <a:off x="9125826" y="3814912"/>
            <a:ext cx="2397858" cy="733926"/>
          </a:xfrm>
          <a:prstGeom prst="borderCallout1">
            <a:avLst>
              <a:gd name="adj1" fmla="val 51220"/>
              <a:gd name="adj2" fmla="val -1316"/>
              <a:gd name="adj3" fmla="val 65754"/>
              <a:gd name="adj4" fmla="val -6818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Para </a:t>
            </a:r>
            <a:r>
              <a:rPr lang="en-US" altLang="en-US" sz="1600" dirty="0" err="1">
                <a:solidFill>
                  <a:schemeClr val="tx1"/>
                </a:solidFill>
              </a:rPr>
              <a:t>realizar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llamadas</a:t>
            </a:r>
            <a:r>
              <a:rPr lang="en-US" altLang="en-US" sz="1600" dirty="0">
                <a:solidFill>
                  <a:schemeClr val="tx1"/>
                </a:solidFill>
              </a:rPr>
              <a:t> a un Rest </a:t>
            </a:r>
            <a:r>
              <a:rPr lang="en-US" altLang="en-US" sz="1600" dirty="0" err="1">
                <a:solidFill>
                  <a:schemeClr val="tx1"/>
                </a:solidFill>
              </a:rPr>
              <a:t>Api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utilizaremos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</a:rPr>
              <a:t>HttpClient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49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8A029A-2117-45EB-8892-D02E55257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76200"/>
            <a:ext cx="7210231" cy="6705600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B428E81A-182C-46A2-93C7-BBA268BF0E29}"/>
              </a:ext>
            </a:extLst>
          </p:cNvPr>
          <p:cNvSpPr/>
          <p:nvPr/>
        </p:nvSpPr>
        <p:spPr>
          <a:xfrm>
            <a:off x="9526012" y="235374"/>
            <a:ext cx="2397858" cy="733926"/>
          </a:xfrm>
          <a:prstGeom prst="borderCallout1">
            <a:avLst>
              <a:gd name="adj1" fmla="val 51220"/>
              <a:gd name="adj2" fmla="val -1316"/>
              <a:gd name="adj3" fmla="val 221146"/>
              <a:gd name="adj4" fmla="val -6719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Se define una </a:t>
            </a:r>
            <a:r>
              <a:rPr lang="en-US" altLang="en-US" sz="1600" dirty="0" err="1">
                <a:solidFill>
                  <a:schemeClr val="tx1"/>
                </a:solidFill>
              </a:rPr>
              <a:t>propiedad</a:t>
            </a:r>
            <a:r>
              <a:rPr lang="en-US" altLang="en-US" sz="1600" dirty="0">
                <a:solidFill>
                  <a:schemeClr val="tx1"/>
                </a:solidFill>
              </a:rPr>
              <a:t> con el URL base del servicios Rest </a:t>
            </a:r>
            <a:r>
              <a:rPr lang="en-US" altLang="en-US" sz="1600" dirty="0" err="1">
                <a:solidFill>
                  <a:schemeClr val="tx1"/>
                </a:solidFill>
              </a:rPr>
              <a:t>Api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3A41B13-08B8-4DC6-A9B8-26136D8EAC50}"/>
              </a:ext>
            </a:extLst>
          </p:cNvPr>
          <p:cNvSpPr/>
          <p:nvPr/>
        </p:nvSpPr>
        <p:spPr>
          <a:xfrm>
            <a:off x="83976" y="2260052"/>
            <a:ext cx="3545632" cy="1168947"/>
          </a:xfrm>
          <a:prstGeom prst="borderCallout1">
            <a:avLst>
              <a:gd name="adj1" fmla="val 46848"/>
              <a:gd name="adj2" fmla="val 101713"/>
              <a:gd name="adj3" fmla="val 89224"/>
              <a:gd name="adj4" fmla="val 12946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Definimos</a:t>
            </a:r>
            <a:r>
              <a:rPr lang="en-US" altLang="en-US" sz="1600" dirty="0">
                <a:solidFill>
                  <a:schemeClr val="tx1"/>
                </a:solidFill>
              </a:rPr>
              <a:t> los </a:t>
            </a:r>
            <a:r>
              <a:rPr lang="en-US" altLang="en-US" sz="1600" dirty="0" err="1">
                <a:solidFill>
                  <a:schemeClr val="tx1"/>
                </a:solidFill>
              </a:rPr>
              <a:t>diferentes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metodos</a:t>
            </a:r>
            <a:r>
              <a:rPr lang="en-US" altLang="en-US" sz="1600" dirty="0">
                <a:solidFill>
                  <a:schemeClr val="tx1"/>
                </a:solidFill>
              </a:rPr>
              <a:t> de nuestro servicios, </a:t>
            </a:r>
            <a:r>
              <a:rPr lang="en-US" altLang="en-US" sz="1600" dirty="0" err="1">
                <a:solidFill>
                  <a:schemeClr val="tx1"/>
                </a:solidFill>
              </a:rPr>
              <a:t>obtener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todos</a:t>
            </a:r>
            <a:r>
              <a:rPr lang="en-US" altLang="en-US" sz="1600" dirty="0">
                <a:solidFill>
                  <a:schemeClr val="tx1"/>
                </a:solidFill>
              </a:rPr>
              <a:t> los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obtener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particular, </a:t>
            </a:r>
            <a:r>
              <a:rPr lang="en-US" altLang="en-US" sz="1600" dirty="0" err="1">
                <a:solidFill>
                  <a:schemeClr val="tx1"/>
                </a:solidFill>
              </a:rPr>
              <a:t>crear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164363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8D8F4A-C22F-4DEB-AFD3-96DB0557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21" y="609600"/>
            <a:ext cx="6782504" cy="5819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4C0DEC-6855-4BC6-B384-49DE0B484C4B}"/>
              </a:ext>
            </a:extLst>
          </p:cNvPr>
          <p:cNvSpPr/>
          <p:nvPr/>
        </p:nvSpPr>
        <p:spPr>
          <a:xfrm>
            <a:off x="200891" y="160451"/>
            <a:ext cx="11790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Para poder </a:t>
            </a:r>
            <a:r>
              <a:rPr lang="en-US" altLang="en-US" dirty="0" err="1"/>
              <a:t>utilizar</a:t>
            </a:r>
            <a:r>
              <a:rPr lang="en-US" altLang="en-US" dirty="0"/>
              <a:t> </a:t>
            </a:r>
            <a:r>
              <a:rPr lang="en-US" altLang="en-US" b="1" dirty="0" err="1"/>
              <a:t>HttpClient</a:t>
            </a:r>
            <a:r>
              <a:rPr lang="en-US" altLang="en-US" b="1" dirty="0"/>
              <a:t>, </a:t>
            </a:r>
            <a:r>
              <a:rPr lang="en-US" altLang="en-US" dirty="0"/>
              <a:t> es </a:t>
            </a:r>
            <a:r>
              <a:rPr lang="en-US" altLang="en-US" dirty="0" err="1"/>
              <a:t>necesario</a:t>
            </a:r>
            <a:r>
              <a:rPr lang="en-US" altLang="en-US" dirty="0"/>
              <a:t> registrar </a:t>
            </a:r>
            <a:r>
              <a:rPr lang="en-US" b="1" dirty="0" err="1"/>
              <a:t>HttpClientModule</a:t>
            </a:r>
            <a:r>
              <a:rPr lang="en-US" altLang="en-US" dirty="0"/>
              <a:t> el modulo de la aplicacion.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7961CAB7-3E6B-4B84-B10E-5AD390F1E00D}"/>
              </a:ext>
            </a:extLst>
          </p:cNvPr>
          <p:cNvSpPr/>
          <p:nvPr/>
        </p:nvSpPr>
        <p:spPr>
          <a:xfrm>
            <a:off x="7278470" y="3069315"/>
            <a:ext cx="1718107" cy="899762"/>
          </a:xfrm>
          <a:prstGeom prst="borderCallout1">
            <a:avLst>
              <a:gd name="adj1" fmla="val 48270"/>
              <a:gd name="adj2" fmla="val -1351"/>
              <a:gd name="adj3" fmla="val 131752"/>
              <a:gd name="adj4" fmla="val -13767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Agregamos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HttpClientModule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los imports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00929AA-A752-4B91-B34E-A0C04F842B72}"/>
              </a:ext>
            </a:extLst>
          </p:cNvPr>
          <p:cNvSpPr/>
          <p:nvPr/>
        </p:nvSpPr>
        <p:spPr>
          <a:xfrm>
            <a:off x="342492" y="3069315"/>
            <a:ext cx="1720591" cy="468691"/>
          </a:xfrm>
          <a:prstGeom prst="borderCallout1">
            <a:avLst>
              <a:gd name="adj1" fmla="val 46848"/>
              <a:gd name="adj2" fmla="val 101713"/>
              <a:gd name="adj3" fmla="val -42284"/>
              <a:gd name="adj4" fmla="val 16919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Importamos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HttpClientModule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509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D1BCFA-7914-495A-8697-43A62887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08" y="447724"/>
            <a:ext cx="6669680" cy="6219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3D5C80-E53C-427E-9801-A99D2DDE0510}"/>
              </a:ext>
            </a:extLst>
          </p:cNvPr>
          <p:cNvSpPr/>
          <p:nvPr/>
        </p:nvSpPr>
        <p:spPr>
          <a:xfrm>
            <a:off x="126246" y="78392"/>
            <a:ext cx="11790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/>
              <a:t>Abrimos</a:t>
            </a:r>
            <a:r>
              <a:rPr lang="en-US" altLang="en-US" dirty="0"/>
              <a:t> </a:t>
            </a:r>
            <a:r>
              <a:rPr lang="en-US" altLang="en-US" dirty="0" err="1"/>
              <a:t>estudiantes.page.ts</a:t>
            </a:r>
            <a:r>
              <a:rPr lang="en-US" altLang="en-US" dirty="0"/>
              <a:t> y </a:t>
            </a:r>
            <a:r>
              <a:rPr lang="en-US" altLang="en-US" dirty="0" err="1"/>
              <a:t>aplicamos</a:t>
            </a:r>
            <a:r>
              <a:rPr lang="en-US" altLang="en-US" dirty="0"/>
              <a:t> los </a:t>
            </a:r>
            <a:r>
              <a:rPr lang="en-US" altLang="en-US" dirty="0" err="1"/>
              <a:t>siguientes</a:t>
            </a:r>
            <a:r>
              <a:rPr lang="en-US" altLang="en-US" dirty="0"/>
              <a:t> </a:t>
            </a:r>
            <a:r>
              <a:rPr lang="en-US" altLang="en-US" dirty="0" err="1"/>
              <a:t>cambios</a:t>
            </a:r>
            <a:r>
              <a:rPr lang="en-US" altLang="en-US" dirty="0"/>
              <a:t>: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3B38825-91E6-4590-9B80-2F930E093016}"/>
              </a:ext>
            </a:extLst>
          </p:cNvPr>
          <p:cNvSpPr/>
          <p:nvPr/>
        </p:nvSpPr>
        <p:spPr>
          <a:xfrm>
            <a:off x="286094" y="2223493"/>
            <a:ext cx="2398986" cy="771936"/>
          </a:xfrm>
          <a:prstGeom prst="borderCallout1">
            <a:avLst>
              <a:gd name="adj1" fmla="val 46848"/>
              <a:gd name="adj2" fmla="val 101713"/>
              <a:gd name="adj3" fmla="val 182893"/>
              <a:gd name="adj4" fmla="val 14939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Definimos</a:t>
            </a:r>
            <a:r>
              <a:rPr lang="en-US" altLang="en-US" sz="1600" dirty="0">
                <a:solidFill>
                  <a:schemeClr val="tx1"/>
                </a:solidFill>
              </a:rPr>
              <a:t> una </a:t>
            </a:r>
            <a:r>
              <a:rPr lang="en-US" altLang="en-US" sz="1600" dirty="0" err="1">
                <a:solidFill>
                  <a:schemeClr val="tx1"/>
                </a:solidFill>
              </a:rPr>
              <a:t>propiedad</a:t>
            </a:r>
            <a:r>
              <a:rPr lang="en-US" altLang="en-US" sz="1600" dirty="0">
                <a:solidFill>
                  <a:schemeClr val="tx1"/>
                </a:solidFill>
              </a:rPr>
              <a:t> que sera un </a:t>
            </a:r>
            <a:r>
              <a:rPr lang="en-US" altLang="en-US" sz="1600" dirty="0" err="1">
                <a:solidFill>
                  <a:schemeClr val="tx1"/>
                </a:solidFill>
              </a:rPr>
              <a:t>arreglo</a:t>
            </a:r>
            <a:r>
              <a:rPr lang="en-US" altLang="en-US" sz="1600" dirty="0">
                <a:solidFill>
                  <a:schemeClr val="tx1"/>
                </a:solidFill>
              </a:rPr>
              <a:t> del </a:t>
            </a:r>
            <a:r>
              <a:rPr lang="en-US" altLang="en-US" sz="1600" dirty="0" err="1">
                <a:solidFill>
                  <a:schemeClr val="tx1"/>
                </a:solidFill>
              </a:rPr>
              <a:t>Modelo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1ACE8AC-D19B-4AB1-8E3D-EE62B119FCF0}"/>
              </a:ext>
            </a:extLst>
          </p:cNvPr>
          <p:cNvSpPr/>
          <p:nvPr/>
        </p:nvSpPr>
        <p:spPr>
          <a:xfrm>
            <a:off x="286093" y="3287612"/>
            <a:ext cx="2678906" cy="771936"/>
          </a:xfrm>
          <a:prstGeom prst="borderCallout1">
            <a:avLst>
              <a:gd name="adj1" fmla="val 46848"/>
              <a:gd name="adj2" fmla="val 101713"/>
              <a:gd name="adj3" fmla="val 127291"/>
              <a:gd name="adj4" fmla="val 13861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Inyectamos</a:t>
            </a:r>
            <a:r>
              <a:rPr lang="en-US" altLang="en-US" sz="1600" dirty="0">
                <a:solidFill>
                  <a:schemeClr val="tx1"/>
                </a:solidFill>
              </a:rPr>
              <a:t> el servicios de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donde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definimos</a:t>
            </a:r>
            <a:r>
              <a:rPr lang="en-US" altLang="en-US" sz="1600" dirty="0">
                <a:solidFill>
                  <a:schemeClr val="tx1"/>
                </a:solidFill>
              </a:rPr>
              <a:t> las </a:t>
            </a:r>
            <a:r>
              <a:rPr lang="en-US" altLang="en-US" sz="1600" dirty="0" err="1">
                <a:solidFill>
                  <a:schemeClr val="tx1"/>
                </a:solidFill>
              </a:rPr>
              <a:t>llamadas</a:t>
            </a:r>
            <a:r>
              <a:rPr lang="en-US" altLang="en-US" sz="1600" dirty="0">
                <a:solidFill>
                  <a:schemeClr val="tx1"/>
                </a:solidFill>
              </a:rPr>
              <a:t> al servicios Rest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3F576741-B0E6-47AA-BE01-997DDAAF61B4}"/>
              </a:ext>
            </a:extLst>
          </p:cNvPr>
          <p:cNvSpPr/>
          <p:nvPr/>
        </p:nvSpPr>
        <p:spPr>
          <a:xfrm>
            <a:off x="8250021" y="3756824"/>
            <a:ext cx="2427376" cy="749862"/>
          </a:xfrm>
          <a:prstGeom prst="borderCallout1">
            <a:avLst>
              <a:gd name="adj1" fmla="val 49002"/>
              <a:gd name="adj2" fmla="val -2240"/>
              <a:gd name="adj3" fmla="val 100312"/>
              <a:gd name="adj4" fmla="val -9633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Se utiliza para </a:t>
            </a:r>
            <a:r>
              <a:rPr lang="en-US" altLang="en-US" sz="1600" dirty="0" err="1">
                <a:solidFill>
                  <a:schemeClr val="tx1"/>
                </a:solidFill>
              </a:rPr>
              <a:t>navegar</a:t>
            </a:r>
            <a:r>
              <a:rPr lang="en-US" altLang="en-US" sz="1600" dirty="0">
                <a:solidFill>
                  <a:schemeClr val="tx1"/>
                </a:solidFill>
              </a:rPr>
              <a:t> a </a:t>
            </a:r>
            <a:r>
              <a:rPr lang="en-US" altLang="en-US" sz="1600" dirty="0" err="1">
                <a:solidFill>
                  <a:schemeClr val="tx1"/>
                </a:solidFill>
              </a:rPr>
              <a:t>otras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paginas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3A31D19-2A36-4C08-9A72-1E9173897AC6}"/>
              </a:ext>
            </a:extLst>
          </p:cNvPr>
          <p:cNvSpPr/>
          <p:nvPr/>
        </p:nvSpPr>
        <p:spPr>
          <a:xfrm>
            <a:off x="286094" y="628366"/>
            <a:ext cx="2398986" cy="771936"/>
          </a:xfrm>
          <a:prstGeom prst="borderCallout1">
            <a:avLst>
              <a:gd name="adj1" fmla="val 46848"/>
              <a:gd name="adj2" fmla="val 101713"/>
              <a:gd name="adj3" fmla="val 88085"/>
              <a:gd name="adj4" fmla="val 14415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Importamos</a:t>
            </a:r>
            <a:r>
              <a:rPr lang="en-US" altLang="en-US" sz="1600" dirty="0">
                <a:solidFill>
                  <a:schemeClr val="tx1"/>
                </a:solidFill>
              </a:rPr>
              <a:t> el servicios y el model de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606AE8F-37CF-4BF0-AD83-234E7178B9DA}"/>
              </a:ext>
            </a:extLst>
          </p:cNvPr>
          <p:cNvSpPr/>
          <p:nvPr/>
        </p:nvSpPr>
        <p:spPr>
          <a:xfrm>
            <a:off x="286093" y="5484908"/>
            <a:ext cx="2581727" cy="771936"/>
          </a:xfrm>
          <a:prstGeom prst="borderCallout1">
            <a:avLst>
              <a:gd name="adj1" fmla="val 46848"/>
              <a:gd name="adj2" fmla="val 101713"/>
              <a:gd name="adj3" fmla="val 71590"/>
              <a:gd name="adj4" fmla="val 13655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Realizamos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carga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datos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cuando</a:t>
            </a:r>
            <a:r>
              <a:rPr lang="en-US" altLang="en-US" sz="1600" dirty="0">
                <a:solidFill>
                  <a:schemeClr val="tx1"/>
                </a:solidFill>
              </a:rPr>
              <a:t> se </a:t>
            </a:r>
            <a:r>
              <a:rPr lang="en-US" altLang="en-US" sz="1600" dirty="0" err="1">
                <a:solidFill>
                  <a:schemeClr val="tx1"/>
                </a:solidFill>
              </a:rPr>
              <a:t>entra</a:t>
            </a:r>
            <a:r>
              <a:rPr lang="en-US" altLang="en-US" sz="1600" dirty="0">
                <a:solidFill>
                  <a:schemeClr val="tx1"/>
                </a:solidFill>
              </a:rPr>
              <a:t> al componente.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0FA1E76-47D2-42F9-A91A-AC3C47871CD0}"/>
              </a:ext>
            </a:extLst>
          </p:cNvPr>
          <p:cNvSpPr/>
          <p:nvPr/>
        </p:nvSpPr>
        <p:spPr>
          <a:xfrm>
            <a:off x="8800528" y="4735046"/>
            <a:ext cx="2427376" cy="749862"/>
          </a:xfrm>
          <a:prstGeom prst="borderCallout1">
            <a:avLst>
              <a:gd name="adj1" fmla="val 49002"/>
              <a:gd name="adj2" fmla="val -2240"/>
              <a:gd name="adj3" fmla="val 767"/>
              <a:gd name="adj4" fmla="val -6405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Componente que </a:t>
            </a:r>
            <a:r>
              <a:rPr lang="en-US" altLang="en-US" sz="1600" dirty="0" err="1">
                <a:solidFill>
                  <a:schemeClr val="tx1"/>
                </a:solidFill>
              </a:rPr>
              <a:t>nos</a:t>
            </a:r>
            <a:r>
              <a:rPr lang="en-US" altLang="en-US" sz="1600" dirty="0">
                <a:solidFill>
                  <a:schemeClr val="tx1"/>
                </a:solidFill>
              </a:rPr>
              <a:t> permite </a:t>
            </a:r>
            <a:r>
              <a:rPr lang="en-US" altLang="en-US" sz="1600" dirty="0" err="1">
                <a:solidFill>
                  <a:schemeClr val="tx1"/>
                </a:solidFill>
              </a:rPr>
              <a:t>mostrar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dialogo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dispositivo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FE3F8F90-10CB-4856-BE4E-414997A71222}"/>
              </a:ext>
            </a:extLst>
          </p:cNvPr>
          <p:cNvSpPr/>
          <p:nvPr/>
        </p:nvSpPr>
        <p:spPr>
          <a:xfrm>
            <a:off x="8028820" y="5713268"/>
            <a:ext cx="3587792" cy="749862"/>
          </a:xfrm>
          <a:prstGeom prst="borderCallout1">
            <a:avLst>
              <a:gd name="adj1" fmla="val 49002"/>
              <a:gd name="adj2" fmla="val -2240"/>
              <a:gd name="adj3" fmla="val -97533"/>
              <a:gd name="adj4" fmla="val -5231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Verifica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si</a:t>
            </a:r>
            <a:r>
              <a:rPr lang="en-US" altLang="en-US" sz="1600" dirty="0">
                <a:solidFill>
                  <a:schemeClr val="tx1"/>
                </a:solidFill>
              </a:rPr>
              <a:t> la aplicacion esta </a:t>
            </a:r>
            <a:r>
              <a:rPr lang="en-US" altLang="en-US" sz="1600" dirty="0" err="1">
                <a:solidFill>
                  <a:schemeClr val="tx1"/>
                </a:solidFill>
              </a:rPr>
              <a:t>corriendo</a:t>
            </a:r>
            <a:r>
              <a:rPr lang="en-US" altLang="en-US" sz="1600" dirty="0">
                <a:solidFill>
                  <a:schemeClr val="tx1"/>
                </a:solidFill>
              </a:rPr>
              <a:t> dentro de un </a:t>
            </a:r>
            <a:r>
              <a:rPr lang="en-US" altLang="en-US" sz="1600" dirty="0" err="1">
                <a:solidFill>
                  <a:schemeClr val="tx1"/>
                </a:solidFill>
              </a:rPr>
              <a:t>dispositivo</a:t>
            </a:r>
            <a:r>
              <a:rPr lang="en-US" altLang="en-US" sz="1600" dirty="0">
                <a:solidFill>
                  <a:schemeClr val="tx1"/>
                </a:solidFill>
              </a:rPr>
              <a:t> o dentro del </a:t>
            </a:r>
            <a:r>
              <a:rPr lang="en-US" altLang="en-US" sz="1600" dirty="0" err="1">
                <a:solidFill>
                  <a:schemeClr val="tx1"/>
                </a:solidFill>
              </a:rPr>
              <a:t>navegador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617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764EBD-5154-4B60-B59F-195CEBF0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02" y="198530"/>
            <a:ext cx="3792146" cy="6460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1AFC0-CA11-4329-9769-C0AFDFAE7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921" y="198530"/>
            <a:ext cx="3993003" cy="6460935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167E15D1-973B-42DF-A6E0-5CB8555C445F}"/>
              </a:ext>
            </a:extLst>
          </p:cNvPr>
          <p:cNvSpPr/>
          <p:nvPr/>
        </p:nvSpPr>
        <p:spPr>
          <a:xfrm>
            <a:off x="200076" y="2277781"/>
            <a:ext cx="1711852" cy="801507"/>
          </a:xfrm>
          <a:prstGeom prst="borderCallout1">
            <a:avLst>
              <a:gd name="adj1" fmla="val 41380"/>
              <a:gd name="adj2" fmla="val 100967"/>
              <a:gd name="adj3" fmla="val 162791"/>
              <a:gd name="adj4" fmla="val 15896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Instalaremos</a:t>
            </a:r>
            <a:r>
              <a:rPr lang="en-US" sz="1600" dirty="0">
                <a:solidFill>
                  <a:schemeClr val="tx1"/>
                </a:solidFill>
              </a:rPr>
              <a:t> la aplicacion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</a:t>
            </a:r>
            <a:r>
              <a:rPr lang="en-US" sz="1600" dirty="0">
                <a:solidFill>
                  <a:schemeClr val="tx1"/>
                </a:solidFill>
              </a:rPr>
              <a:t> modo debug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7870C18-EA48-469D-A26A-7DAE3BD1651C}"/>
              </a:ext>
            </a:extLst>
          </p:cNvPr>
          <p:cNvSpPr/>
          <p:nvPr/>
        </p:nvSpPr>
        <p:spPr>
          <a:xfrm>
            <a:off x="6178922" y="616937"/>
            <a:ext cx="1516553" cy="540234"/>
          </a:xfrm>
          <a:prstGeom prst="borderCallout1">
            <a:avLst>
              <a:gd name="adj1" fmla="val 49677"/>
              <a:gd name="adj2" fmla="val 101739"/>
              <a:gd name="adj3" fmla="val 35156"/>
              <a:gd name="adj4" fmla="val 12617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Barra de </a:t>
            </a:r>
            <a:r>
              <a:rPr lang="en-US" sz="1600" dirty="0" err="1">
                <a:solidFill>
                  <a:schemeClr val="tx1"/>
                </a:solidFill>
              </a:rPr>
              <a:t>Navegacion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A002A5C8-3C4F-4841-8F16-86E3C44FBD45}"/>
              </a:ext>
            </a:extLst>
          </p:cNvPr>
          <p:cNvSpPr/>
          <p:nvPr/>
        </p:nvSpPr>
        <p:spPr>
          <a:xfrm>
            <a:off x="6178921" y="2138300"/>
            <a:ext cx="1516553" cy="540234"/>
          </a:xfrm>
          <a:prstGeom prst="borderCallout1">
            <a:avLst>
              <a:gd name="adj1" fmla="val 49677"/>
              <a:gd name="adj2" fmla="val 101739"/>
              <a:gd name="adj3" fmla="val 35156"/>
              <a:gd name="adj4" fmla="val 12617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Pantalla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Inicio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60B699A7-C540-4444-9842-591FCF4C1D64}"/>
              </a:ext>
            </a:extLst>
          </p:cNvPr>
          <p:cNvSpPr/>
          <p:nvPr/>
        </p:nvSpPr>
        <p:spPr>
          <a:xfrm>
            <a:off x="6163108" y="3639233"/>
            <a:ext cx="1516553" cy="540234"/>
          </a:xfrm>
          <a:prstGeom prst="borderCallout1">
            <a:avLst>
              <a:gd name="adj1" fmla="val 49677"/>
              <a:gd name="adj2" fmla="val 101739"/>
              <a:gd name="adj3" fmla="val 35156"/>
              <a:gd name="adj4" fmla="val 12617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a las </a:t>
            </a:r>
            <a:r>
              <a:rPr lang="en-US" sz="1600" dirty="0" err="1">
                <a:solidFill>
                  <a:schemeClr val="tx1"/>
                </a:solidFill>
              </a:rPr>
              <a:t>opciones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88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705580-4680-4F84-B987-F3CAB0E5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17" y="1136257"/>
            <a:ext cx="7687677" cy="4582594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18B5B9A2-4B3A-412F-8D97-136FF3E8AF77}"/>
              </a:ext>
            </a:extLst>
          </p:cNvPr>
          <p:cNvSpPr/>
          <p:nvPr/>
        </p:nvSpPr>
        <p:spPr>
          <a:xfrm>
            <a:off x="8655701" y="1470630"/>
            <a:ext cx="2914258" cy="771936"/>
          </a:xfrm>
          <a:prstGeom prst="borderCallout1">
            <a:avLst>
              <a:gd name="adj1" fmla="val 55309"/>
              <a:gd name="adj2" fmla="val -2523"/>
              <a:gd name="adj3" fmla="val 124346"/>
              <a:gd name="adj4" fmla="val -2697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Evento</a:t>
            </a:r>
            <a:r>
              <a:rPr lang="en-US" altLang="en-US" sz="1600" dirty="0">
                <a:solidFill>
                  <a:schemeClr val="tx1"/>
                </a:solidFill>
              </a:rPr>
              <a:t> que </a:t>
            </a:r>
            <a:r>
              <a:rPr lang="en-US" altLang="en-US" sz="1600" dirty="0" err="1">
                <a:solidFill>
                  <a:schemeClr val="tx1"/>
                </a:solidFill>
              </a:rPr>
              <a:t>navega</a:t>
            </a:r>
            <a:r>
              <a:rPr lang="en-US" altLang="en-US" sz="1600" dirty="0">
                <a:solidFill>
                  <a:schemeClr val="tx1"/>
                </a:solidFill>
              </a:rPr>
              <a:t> a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para </a:t>
            </a:r>
            <a:r>
              <a:rPr lang="en-US" altLang="en-US" sz="1600" dirty="0" err="1">
                <a:solidFill>
                  <a:schemeClr val="tx1"/>
                </a:solidFill>
              </a:rPr>
              <a:t>crear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B95EBF9F-EFBA-42AC-A9A0-547ECA47C1E8}"/>
              </a:ext>
            </a:extLst>
          </p:cNvPr>
          <p:cNvSpPr/>
          <p:nvPr/>
        </p:nvSpPr>
        <p:spPr>
          <a:xfrm>
            <a:off x="223934" y="3901662"/>
            <a:ext cx="2724539" cy="642346"/>
          </a:xfrm>
          <a:prstGeom prst="borderCallout1">
            <a:avLst>
              <a:gd name="adj1" fmla="val 46848"/>
              <a:gd name="adj2" fmla="val 101713"/>
              <a:gd name="adj3" fmla="val 20318"/>
              <a:gd name="adj4" fmla="val 14033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Metodo</a:t>
            </a:r>
            <a:r>
              <a:rPr lang="en-US" altLang="en-US" sz="1600" dirty="0">
                <a:solidFill>
                  <a:schemeClr val="tx1"/>
                </a:solidFill>
              </a:rPr>
              <a:t> que </a:t>
            </a:r>
            <a:r>
              <a:rPr lang="en-US" altLang="en-US" sz="1600" dirty="0" err="1">
                <a:solidFill>
                  <a:schemeClr val="tx1"/>
                </a:solidFill>
              </a:rPr>
              <a:t>devuelve</a:t>
            </a:r>
            <a:r>
              <a:rPr lang="en-US" altLang="en-US" sz="1600" dirty="0">
                <a:solidFill>
                  <a:schemeClr val="tx1"/>
                </a:solidFill>
              </a:rPr>
              <a:t> los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registrados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70369A90-2555-4F8F-B6C1-A615E4076EB8}"/>
              </a:ext>
            </a:extLst>
          </p:cNvPr>
          <p:cNvSpPr/>
          <p:nvPr/>
        </p:nvSpPr>
        <p:spPr>
          <a:xfrm>
            <a:off x="7649547" y="4353138"/>
            <a:ext cx="4032380" cy="1034232"/>
          </a:xfrm>
          <a:prstGeom prst="borderCallout1">
            <a:avLst>
              <a:gd name="adj1" fmla="val 50457"/>
              <a:gd name="adj2" fmla="val -2832"/>
              <a:gd name="adj3" fmla="val 26923"/>
              <a:gd name="adj4" fmla="val -6096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Evaluamos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si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llamada</a:t>
            </a:r>
            <a:r>
              <a:rPr lang="en-US" altLang="en-US" sz="1600" dirty="0">
                <a:solidFill>
                  <a:schemeClr val="tx1"/>
                </a:solidFill>
              </a:rPr>
              <a:t> del </a:t>
            </a:r>
            <a:r>
              <a:rPr lang="en-US" altLang="en-US" sz="1600" dirty="0" err="1">
                <a:solidFill>
                  <a:schemeClr val="tx1"/>
                </a:solidFill>
              </a:rPr>
              <a:t>metodo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viene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desde</a:t>
            </a:r>
            <a:r>
              <a:rPr lang="en-US" altLang="en-US" sz="1600" dirty="0">
                <a:solidFill>
                  <a:schemeClr val="tx1"/>
                </a:solidFill>
              </a:rPr>
              <a:t> el componente </a:t>
            </a:r>
            <a:r>
              <a:rPr lang="en-US" altLang="en-US" sz="1600" b="1" dirty="0">
                <a:solidFill>
                  <a:schemeClr val="tx1"/>
                </a:solidFill>
              </a:rPr>
              <a:t>ionic-refresher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entonces</a:t>
            </a:r>
            <a:r>
              <a:rPr lang="en-US" altLang="en-US" sz="1600" dirty="0">
                <a:solidFill>
                  <a:schemeClr val="tx1"/>
                </a:solidFill>
              </a:rPr>
              <a:t> le decimos que no se </a:t>
            </a:r>
            <a:r>
              <a:rPr lang="en-US" altLang="en-US" sz="1600" dirty="0" err="1">
                <a:solidFill>
                  <a:schemeClr val="tx1"/>
                </a:solidFill>
              </a:rPr>
              <a:t>muestre</a:t>
            </a:r>
            <a:r>
              <a:rPr lang="en-US" altLang="en-US" sz="1600" dirty="0">
                <a:solidFill>
                  <a:schemeClr val="tx1"/>
                </a:solidFill>
              </a:rPr>
              <a:t> mas.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0938E15-F674-4163-B93C-E24021E26CF8}"/>
              </a:ext>
            </a:extLst>
          </p:cNvPr>
          <p:cNvSpPr/>
          <p:nvPr/>
        </p:nvSpPr>
        <p:spPr>
          <a:xfrm>
            <a:off x="223934" y="2635165"/>
            <a:ext cx="2724539" cy="642346"/>
          </a:xfrm>
          <a:prstGeom prst="borderCallout1">
            <a:avLst>
              <a:gd name="adj1" fmla="val 46848"/>
              <a:gd name="adj2" fmla="val 101713"/>
              <a:gd name="adj3" fmla="val 69706"/>
              <a:gd name="adj4" fmla="val 12701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Evento</a:t>
            </a:r>
            <a:r>
              <a:rPr lang="en-US" altLang="en-US" sz="1600" dirty="0">
                <a:solidFill>
                  <a:schemeClr val="tx1"/>
                </a:solidFill>
              </a:rPr>
              <a:t> que </a:t>
            </a:r>
            <a:r>
              <a:rPr lang="en-US" altLang="en-US" sz="1600" dirty="0" err="1">
                <a:solidFill>
                  <a:schemeClr val="tx1"/>
                </a:solidFill>
              </a:rPr>
              <a:t>navega</a:t>
            </a:r>
            <a:r>
              <a:rPr lang="en-US" altLang="en-US" sz="1600" dirty="0">
                <a:solidFill>
                  <a:schemeClr val="tx1"/>
                </a:solidFill>
              </a:rPr>
              <a:t> a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para </a:t>
            </a:r>
            <a:r>
              <a:rPr lang="en-US" altLang="en-US" sz="1600" dirty="0" err="1">
                <a:solidFill>
                  <a:schemeClr val="tx1"/>
                </a:solidFill>
              </a:rPr>
              <a:t>editar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3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9C3E15-2A10-4CB2-8EE2-CA36519C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16" y="75131"/>
            <a:ext cx="7029450" cy="6707738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E5DB0A88-0B22-49D9-9E9E-3AB019AF61DF}"/>
              </a:ext>
            </a:extLst>
          </p:cNvPr>
          <p:cNvSpPr/>
          <p:nvPr/>
        </p:nvSpPr>
        <p:spPr>
          <a:xfrm>
            <a:off x="177281" y="1530220"/>
            <a:ext cx="2948474" cy="1112810"/>
          </a:xfrm>
          <a:prstGeom prst="borderCallout1">
            <a:avLst>
              <a:gd name="adj1" fmla="val 46848"/>
              <a:gd name="adj2" fmla="val 101713"/>
              <a:gd name="adj3" fmla="val 85130"/>
              <a:gd name="adj4" fmla="val 12099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Definimos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metodo</a:t>
            </a:r>
            <a:r>
              <a:rPr lang="en-US" altLang="en-US" sz="1600" dirty="0">
                <a:solidFill>
                  <a:schemeClr val="tx1"/>
                </a:solidFill>
              </a:rPr>
              <a:t> que </a:t>
            </a:r>
            <a:r>
              <a:rPr lang="en-US" altLang="en-US" sz="1600" dirty="0" err="1">
                <a:solidFill>
                  <a:schemeClr val="tx1"/>
                </a:solidFill>
              </a:rPr>
              <a:t>nos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mostrara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cuadro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dialogo</a:t>
            </a:r>
            <a:r>
              <a:rPr lang="en-US" altLang="en-US" sz="1600" dirty="0">
                <a:solidFill>
                  <a:schemeClr val="tx1"/>
                </a:solidFill>
              </a:rPr>
              <a:t> para poder </a:t>
            </a:r>
            <a:r>
              <a:rPr lang="en-US" altLang="en-US" sz="1600" dirty="0" err="1">
                <a:solidFill>
                  <a:schemeClr val="tx1"/>
                </a:solidFill>
              </a:rPr>
              <a:t>eliminar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47E6F395-E3FF-41F3-BF17-34CF61414523}"/>
              </a:ext>
            </a:extLst>
          </p:cNvPr>
          <p:cNvSpPr/>
          <p:nvPr/>
        </p:nvSpPr>
        <p:spPr>
          <a:xfrm>
            <a:off x="177281" y="2872595"/>
            <a:ext cx="3125756" cy="1112810"/>
          </a:xfrm>
          <a:prstGeom prst="borderCallout1">
            <a:avLst>
              <a:gd name="adj1" fmla="val 46848"/>
              <a:gd name="adj2" fmla="val 101713"/>
              <a:gd name="adj3" fmla="val 42368"/>
              <a:gd name="adj4" fmla="val 12456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Creamos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dialogo</a:t>
            </a:r>
            <a:r>
              <a:rPr lang="en-US" altLang="en-US" sz="1600" dirty="0">
                <a:solidFill>
                  <a:schemeClr val="tx1"/>
                </a:solidFill>
              </a:rPr>
              <a:t> con el </a:t>
            </a:r>
            <a:r>
              <a:rPr lang="en-US" altLang="en-US" sz="1600" dirty="0" err="1">
                <a:solidFill>
                  <a:schemeClr val="tx1"/>
                </a:solidFill>
              </a:rPr>
              <a:t>mensaje</a:t>
            </a:r>
            <a:r>
              <a:rPr lang="en-US" altLang="en-US" sz="1600" dirty="0">
                <a:solidFill>
                  <a:schemeClr val="tx1"/>
                </a:solidFill>
              </a:rPr>
              <a:t> de: “</a:t>
            </a:r>
            <a:r>
              <a:rPr lang="en-US" altLang="en-US" sz="1600" dirty="0" err="1">
                <a:solidFill>
                  <a:schemeClr val="tx1"/>
                </a:solidFill>
              </a:rPr>
              <a:t>Desea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eliminar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”, </a:t>
            </a:r>
            <a:r>
              <a:rPr lang="en-US" altLang="en-US" sz="1600" dirty="0" err="1">
                <a:solidFill>
                  <a:schemeClr val="tx1"/>
                </a:solidFill>
              </a:rPr>
              <a:t>tendra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titulo</a:t>
            </a:r>
            <a:r>
              <a:rPr lang="en-US" altLang="en-US" sz="1600" dirty="0">
                <a:solidFill>
                  <a:schemeClr val="tx1"/>
                </a:solidFill>
              </a:rPr>
              <a:t> de: “</a:t>
            </a:r>
            <a:r>
              <a:rPr lang="en-US" altLang="en-US" sz="1600" dirty="0" err="1">
                <a:solidFill>
                  <a:schemeClr val="tx1"/>
                </a:solidFill>
              </a:rPr>
              <a:t>Confirmar</a:t>
            </a:r>
            <a:r>
              <a:rPr lang="en-US" altLang="en-US" sz="1600" dirty="0">
                <a:solidFill>
                  <a:schemeClr val="tx1"/>
                </a:solidFill>
              </a:rPr>
              <a:t>”, y un set de </a:t>
            </a:r>
            <a:r>
              <a:rPr lang="en-US" altLang="en-US" sz="1600" dirty="0" err="1">
                <a:solidFill>
                  <a:schemeClr val="tx1"/>
                </a:solidFill>
              </a:rPr>
              <a:t>botones</a:t>
            </a:r>
            <a:r>
              <a:rPr lang="en-US" altLang="en-US" sz="1600" dirty="0">
                <a:solidFill>
                  <a:schemeClr val="tx1"/>
                </a:solidFill>
              </a:rPr>
              <a:t> “No”, “Si”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3587F391-E5C3-47E1-87B7-A98B1F263D13}"/>
              </a:ext>
            </a:extLst>
          </p:cNvPr>
          <p:cNvSpPr/>
          <p:nvPr/>
        </p:nvSpPr>
        <p:spPr>
          <a:xfrm>
            <a:off x="8542370" y="4060049"/>
            <a:ext cx="3125756" cy="786881"/>
          </a:xfrm>
          <a:prstGeom prst="borderCallout1">
            <a:avLst>
              <a:gd name="adj1" fmla="val 48525"/>
              <a:gd name="adj2" fmla="val -974"/>
              <a:gd name="adj3" fmla="val 126216"/>
              <a:gd name="adj4" fmla="val -10588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Se define la accion para </a:t>
            </a:r>
            <a:r>
              <a:rPr lang="en-US" altLang="en-US" sz="1600" dirty="0" err="1">
                <a:solidFill>
                  <a:schemeClr val="tx1"/>
                </a:solidFill>
              </a:rPr>
              <a:t>cuando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usuario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seleccione</a:t>
            </a:r>
            <a:r>
              <a:rPr lang="en-US" altLang="en-US" sz="1600" dirty="0">
                <a:solidFill>
                  <a:schemeClr val="tx1"/>
                </a:solidFill>
              </a:rPr>
              <a:t> Si,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cuadro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dialogo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A1B13CC-B11E-47CF-89F0-D3FF7DFA69D0}"/>
              </a:ext>
            </a:extLst>
          </p:cNvPr>
          <p:cNvSpPr/>
          <p:nvPr/>
        </p:nvSpPr>
        <p:spPr>
          <a:xfrm>
            <a:off x="8542370" y="5789323"/>
            <a:ext cx="3125756" cy="786881"/>
          </a:xfrm>
          <a:prstGeom prst="borderCallout1">
            <a:avLst>
              <a:gd name="adj1" fmla="val 48525"/>
              <a:gd name="adj2" fmla="val -974"/>
              <a:gd name="adj3" fmla="val -46907"/>
              <a:gd name="adj4" fmla="val -6170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Si el </a:t>
            </a:r>
            <a:r>
              <a:rPr lang="en-US" altLang="en-US" sz="1600" dirty="0" err="1">
                <a:solidFill>
                  <a:schemeClr val="tx1"/>
                </a:solidFill>
              </a:rPr>
              <a:t>usuario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selecciona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si</a:t>
            </a:r>
            <a:r>
              <a:rPr lang="en-US" altLang="en-US" sz="1600" dirty="0">
                <a:solidFill>
                  <a:schemeClr val="tx1"/>
                </a:solidFill>
              </a:rPr>
              <a:t>, mandamus a </a:t>
            </a:r>
            <a:r>
              <a:rPr lang="en-US" altLang="en-US" sz="1600" dirty="0" err="1">
                <a:solidFill>
                  <a:schemeClr val="tx1"/>
                </a:solidFill>
              </a:rPr>
              <a:t>llamar</a:t>
            </a:r>
            <a:r>
              <a:rPr lang="en-US" altLang="en-US" sz="1600" dirty="0">
                <a:solidFill>
                  <a:schemeClr val="tx1"/>
                </a:solidFill>
              </a:rPr>
              <a:t> el servicios de </a:t>
            </a:r>
            <a:r>
              <a:rPr lang="en-US" altLang="en-US" sz="1600" dirty="0" err="1">
                <a:solidFill>
                  <a:schemeClr val="tx1"/>
                </a:solidFill>
              </a:rPr>
              <a:t>eliminar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419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9C4A91-8C41-41C7-B067-3381E0CB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70" y="2248678"/>
            <a:ext cx="7610512" cy="3105635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230CE16F-A0D8-49F1-9312-5C4860981664}"/>
              </a:ext>
            </a:extLst>
          </p:cNvPr>
          <p:cNvSpPr/>
          <p:nvPr/>
        </p:nvSpPr>
        <p:spPr>
          <a:xfrm>
            <a:off x="121297" y="1352938"/>
            <a:ext cx="2948474" cy="1112810"/>
          </a:xfrm>
          <a:prstGeom prst="borderCallout1">
            <a:avLst>
              <a:gd name="adj1" fmla="val 46848"/>
              <a:gd name="adj2" fmla="val 101713"/>
              <a:gd name="adj3" fmla="val 85130"/>
              <a:gd name="adj4" fmla="val 12099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Metodo</a:t>
            </a:r>
            <a:r>
              <a:rPr lang="en-US" altLang="en-US" sz="1600" dirty="0">
                <a:solidFill>
                  <a:schemeClr val="tx1"/>
                </a:solidFill>
              </a:rPr>
              <a:t> que </a:t>
            </a:r>
            <a:r>
              <a:rPr lang="en-US" altLang="en-US" sz="1600" dirty="0" err="1">
                <a:solidFill>
                  <a:schemeClr val="tx1"/>
                </a:solidFill>
              </a:rPr>
              <a:t>utilizaremos</a:t>
            </a:r>
            <a:r>
              <a:rPr lang="en-US" altLang="en-US" sz="1600" dirty="0">
                <a:solidFill>
                  <a:schemeClr val="tx1"/>
                </a:solidFill>
              </a:rPr>
              <a:t> para </a:t>
            </a:r>
            <a:r>
              <a:rPr lang="en-US" altLang="en-US" sz="1600" dirty="0" err="1">
                <a:solidFill>
                  <a:schemeClr val="tx1"/>
                </a:solidFill>
              </a:rPr>
              <a:t>eliminar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840EA0-73AB-4602-96C0-765F42ECC781}"/>
              </a:ext>
            </a:extLst>
          </p:cNvPr>
          <p:cNvSpPr/>
          <p:nvPr/>
        </p:nvSpPr>
        <p:spPr>
          <a:xfrm>
            <a:off x="7264075" y="1352939"/>
            <a:ext cx="3540773" cy="1112810"/>
          </a:xfrm>
          <a:prstGeom prst="borderCallout1">
            <a:avLst>
              <a:gd name="adj1" fmla="val 48525"/>
              <a:gd name="adj2" fmla="val -974"/>
              <a:gd name="adj3" fmla="val 149957"/>
              <a:gd name="adj4" fmla="val -4429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Primero </a:t>
            </a:r>
            <a:r>
              <a:rPr lang="en-US" altLang="en-US" sz="1600" dirty="0" err="1">
                <a:solidFill>
                  <a:schemeClr val="tx1"/>
                </a:solidFill>
              </a:rPr>
              <a:t>revisaremos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si</a:t>
            </a:r>
            <a:r>
              <a:rPr lang="en-US" altLang="en-US" sz="1600" dirty="0">
                <a:solidFill>
                  <a:schemeClr val="tx1"/>
                </a:solidFill>
              </a:rPr>
              <a:t> la aplicacion esta </a:t>
            </a:r>
            <a:r>
              <a:rPr lang="en-US" altLang="en-US" sz="1600" dirty="0" err="1">
                <a:solidFill>
                  <a:schemeClr val="tx1"/>
                </a:solidFill>
              </a:rPr>
              <a:t>corriendo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dispositivo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si</a:t>
            </a:r>
            <a:r>
              <a:rPr lang="en-US" altLang="en-US" sz="1600" dirty="0">
                <a:solidFill>
                  <a:schemeClr val="tx1"/>
                </a:solidFill>
              </a:rPr>
              <a:t> lo esta, </a:t>
            </a:r>
            <a:r>
              <a:rPr lang="en-US" altLang="en-US" sz="1600" dirty="0" err="1">
                <a:solidFill>
                  <a:schemeClr val="tx1"/>
                </a:solidFill>
              </a:rPr>
              <a:t>entonces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llamaremos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cuadro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dialogo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nativo</a:t>
            </a:r>
            <a:r>
              <a:rPr lang="en-US" altLang="en-US" sz="1600" dirty="0">
                <a:solidFill>
                  <a:schemeClr val="tx1"/>
                </a:solidFill>
              </a:rPr>
              <a:t> del </a:t>
            </a:r>
            <a:r>
              <a:rPr lang="en-US" altLang="en-US" sz="1600" dirty="0" err="1">
                <a:solidFill>
                  <a:schemeClr val="tx1"/>
                </a:solidFill>
              </a:rPr>
              <a:t>dispositivo</a:t>
            </a:r>
            <a:r>
              <a:rPr lang="en-US" altLang="en-US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73F6656F-4CD9-45C8-80BE-2DA55EF1E293}"/>
              </a:ext>
            </a:extLst>
          </p:cNvPr>
          <p:cNvSpPr/>
          <p:nvPr/>
        </p:nvSpPr>
        <p:spPr>
          <a:xfrm>
            <a:off x="292358" y="3604726"/>
            <a:ext cx="2948474" cy="1112810"/>
          </a:xfrm>
          <a:prstGeom prst="borderCallout1">
            <a:avLst>
              <a:gd name="adj1" fmla="val 46848"/>
              <a:gd name="adj2" fmla="val 101713"/>
              <a:gd name="adj3" fmla="val -10456"/>
              <a:gd name="adj4" fmla="val 11814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caso</a:t>
            </a:r>
            <a:r>
              <a:rPr lang="en-US" altLang="en-US" sz="1600" dirty="0">
                <a:solidFill>
                  <a:schemeClr val="tx1"/>
                </a:solidFill>
              </a:rPr>
              <a:t> que </a:t>
            </a:r>
            <a:r>
              <a:rPr lang="en-US" altLang="en-US" sz="1600" dirty="0" err="1">
                <a:solidFill>
                  <a:schemeClr val="tx1"/>
                </a:solidFill>
              </a:rPr>
              <a:t>este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corriendo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desde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navegador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mostrar</a:t>
            </a:r>
            <a:r>
              <a:rPr lang="en-US" altLang="en-US" sz="1600" dirty="0">
                <a:solidFill>
                  <a:schemeClr val="tx1"/>
                </a:solidFill>
              </a:rPr>
              <a:t> un windows confirm.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D5085DF-BA60-4340-BC67-DE95CEA699CD}"/>
              </a:ext>
            </a:extLst>
          </p:cNvPr>
          <p:cNvSpPr/>
          <p:nvPr/>
        </p:nvSpPr>
        <p:spPr>
          <a:xfrm>
            <a:off x="7419584" y="4561210"/>
            <a:ext cx="3229753" cy="854663"/>
          </a:xfrm>
          <a:prstGeom prst="borderCallout1">
            <a:avLst>
              <a:gd name="adj1" fmla="val 48525"/>
              <a:gd name="adj2" fmla="val -974"/>
              <a:gd name="adj3" fmla="val -45407"/>
              <a:gd name="adj4" fmla="val -3032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Si el </a:t>
            </a:r>
            <a:r>
              <a:rPr lang="en-US" altLang="en-US" sz="1600" dirty="0" err="1">
                <a:solidFill>
                  <a:schemeClr val="tx1"/>
                </a:solidFill>
              </a:rPr>
              <a:t>usuario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confirma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entonces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mandamos</a:t>
            </a:r>
            <a:r>
              <a:rPr lang="en-US" altLang="en-US" sz="1600" dirty="0">
                <a:solidFill>
                  <a:schemeClr val="tx1"/>
                </a:solidFill>
              </a:rPr>
              <a:t> a </a:t>
            </a:r>
            <a:r>
              <a:rPr lang="en-US" altLang="en-US" sz="1600" dirty="0" err="1">
                <a:solidFill>
                  <a:schemeClr val="tx1"/>
                </a:solidFill>
              </a:rPr>
              <a:t>llamar</a:t>
            </a:r>
            <a:r>
              <a:rPr lang="en-US" altLang="en-US" sz="1600" dirty="0">
                <a:solidFill>
                  <a:schemeClr val="tx1"/>
                </a:solidFill>
              </a:rPr>
              <a:t> al servicios de </a:t>
            </a:r>
            <a:r>
              <a:rPr lang="en-US" altLang="en-US" sz="1600" dirty="0" err="1">
                <a:solidFill>
                  <a:schemeClr val="tx1"/>
                </a:solidFill>
              </a:rPr>
              <a:t>eliminar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965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84050F-0601-4D28-BBC1-C80BBF6AEA3C}"/>
              </a:ext>
            </a:extLst>
          </p:cNvPr>
          <p:cNvSpPr/>
          <p:nvPr/>
        </p:nvSpPr>
        <p:spPr>
          <a:xfrm>
            <a:off x="200891" y="160451"/>
            <a:ext cx="11790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/>
              <a:t>Asi</a:t>
            </a:r>
            <a:r>
              <a:rPr lang="en-US" altLang="en-US" dirty="0"/>
              <a:t> se </a:t>
            </a:r>
            <a:r>
              <a:rPr lang="en-US" altLang="en-US" dirty="0" err="1"/>
              <a:t>visualizara</a:t>
            </a:r>
            <a:r>
              <a:rPr lang="en-US" altLang="en-US" dirty="0"/>
              <a:t> el componente de </a:t>
            </a:r>
            <a:r>
              <a:rPr lang="en-US" altLang="en-US" dirty="0" err="1"/>
              <a:t>estudiantes</a:t>
            </a:r>
            <a:r>
              <a:rPr lang="en-US" alt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04E65-8FC0-47D1-99AA-A6A78936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128" y="529783"/>
            <a:ext cx="3514725" cy="614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6FCF6-C5F0-46AA-9648-4376E6EC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933" y="381000"/>
            <a:ext cx="3495675" cy="609600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244ACDA4-E356-49FA-9395-F260E7413D1D}"/>
              </a:ext>
            </a:extLst>
          </p:cNvPr>
          <p:cNvSpPr/>
          <p:nvPr/>
        </p:nvSpPr>
        <p:spPr>
          <a:xfrm>
            <a:off x="121297" y="1352938"/>
            <a:ext cx="2220687" cy="447870"/>
          </a:xfrm>
          <a:prstGeom prst="borderCallout1">
            <a:avLst>
              <a:gd name="adj1" fmla="val 46848"/>
              <a:gd name="adj2" fmla="val 101713"/>
              <a:gd name="adj3" fmla="val 158047"/>
              <a:gd name="adj4" fmla="val 13233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Listado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registrados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8B77B721-F817-4129-9AED-BEB48BAF2745}"/>
              </a:ext>
            </a:extLst>
          </p:cNvPr>
          <p:cNvSpPr/>
          <p:nvPr/>
        </p:nvSpPr>
        <p:spPr>
          <a:xfrm>
            <a:off x="6571861" y="3530080"/>
            <a:ext cx="2600229" cy="678025"/>
          </a:xfrm>
          <a:prstGeom prst="borderCallout1">
            <a:avLst>
              <a:gd name="adj1" fmla="val 46848"/>
              <a:gd name="adj2" fmla="val 101713"/>
              <a:gd name="adj3" fmla="val -165596"/>
              <a:gd name="adj4" fmla="val 13316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Deslizamos</a:t>
            </a:r>
            <a:r>
              <a:rPr lang="en-US" altLang="en-US" sz="1600" dirty="0">
                <a:solidFill>
                  <a:schemeClr val="tx1"/>
                </a:solidFill>
              </a:rPr>
              <a:t> el cursor </a:t>
            </a:r>
            <a:r>
              <a:rPr lang="en-US" altLang="en-US" sz="1600" dirty="0" err="1">
                <a:solidFill>
                  <a:schemeClr val="tx1"/>
                </a:solidFill>
              </a:rPr>
              <a:t>hacia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izquierda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muestra</a:t>
            </a:r>
            <a:r>
              <a:rPr lang="en-US" altLang="en-US" sz="1600" dirty="0">
                <a:solidFill>
                  <a:schemeClr val="tx1"/>
                </a:solidFill>
              </a:rPr>
              <a:t> el set de </a:t>
            </a:r>
            <a:r>
              <a:rPr lang="en-US" altLang="en-US" sz="1600" dirty="0" err="1">
                <a:solidFill>
                  <a:schemeClr val="tx1"/>
                </a:solidFill>
              </a:rPr>
              <a:t>botones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6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841CB-0DFE-475D-8AB0-E256111E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18" y="1538287"/>
            <a:ext cx="8548361" cy="4395983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A94C6514-1686-4C69-B347-F85747D3848A}"/>
              </a:ext>
            </a:extLst>
          </p:cNvPr>
          <p:cNvSpPr/>
          <p:nvPr/>
        </p:nvSpPr>
        <p:spPr>
          <a:xfrm>
            <a:off x="3694921" y="606490"/>
            <a:ext cx="3517642" cy="765110"/>
          </a:xfrm>
          <a:prstGeom prst="borderCallout1">
            <a:avLst>
              <a:gd name="adj1" fmla="val 46848"/>
              <a:gd name="adj2" fmla="val 101713"/>
              <a:gd name="adj3" fmla="val 158047"/>
              <a:gd name="adj4" fmla="val 13233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Si </a:t>
            </a:r>
            <a:r>
              <a:rPr lang="en-US" altLang="en-US" sz="1600" dirty="0" err="1">
                <a:solidFill>
                  <a:schemeClr val="tx1"/>
                </a:solidFill>
              </a:rPr>
              <a:t>presionamos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Eliminar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mostrara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dialgo</a:t>
            </a:r>
            <a:r>
              <a:rPr lang="en-US" altLang="en-US" sz="1600" dirty="0">
                <a:solidFill>
                  <a:schemeClr val="tx1"/>
                </a:solidFill>
              </a:rPr>
              <a:t> de windows </a:t>
            </a:r>
            <a:r>
              <a:rPr lang="en-US" altLang="en-US" sz="1600" dirty="0" err="1">
                <a:solidFill>
                  <a:schemeClr val="tx1"/>
                </a:solidFill>
              </a:rPr>
              <a:t>porque</a:t>
            </a:r>
            <a:r>
              <a:rPr lang="en-US" altLang="en-US" sz="1600" dirty="0">
                <a:solidFill>
                  <a:schemeClr val="tx1"/>
                </a:solidFill>
              </a:rPr>
              <a:t> la aplicacion esta </a:t>
            </a:r>
            <a:r>
              <a:rPr lang="en-US" altLang="en-US" sz="1600" dirty="0" err="1">
                <a:solidFill>
                  <a:schemeClr val="tx1"/>
                </a:solidFill>
              </a:rPr>
              <a:t>corriendo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desde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navegador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07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EE4571-0BA2-4509-BA1F-1210C426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493824"/>
            <a:ext cx="8320405" cy="62821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9E4AE08-2BC2-435F-BA8A-C65C218BEDBB}"/>
              </a:ext>
            </a:extLst>
          </p:cNvPr>
          <p:cNvSpPr txBox="1">
            <a:spLocks/>
          </p:cNvSpPr>
          <p:nvPr/>
        </p:nvSpPr>
        <p:spPr>
          <a:xfrm>
            <a:off x="282633" y="68793"/>
            <a:ext cx="11795760" cy="43828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dirty="0"/>
              <a:t>Modificando la pagina de creación de estudiantes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3309F02B-BD9D-43FC-A75A-90E63ACE7640}"/>
              </a:ext>
            </a:extLst>
          </p:cNvPr>
          <p:cNvSpPr/>
          <p:nvPr/>
        </p:nvSpPr>
        <p:spPr>
          <a:xfrm>
            <a:off x="8492835" y="1047404"/>
            <a:ext cx="3228110" cy="681136"/>
          </a:xfrm>
          <a:prstGeom prst="borderCallout1">
            <a:avLst>
              <a:gd name="adj1" fmla="val 45273"/>
              <a:gd name="adj2" fmla="val -2090"/>
              <a:gd name="adj3" fmla="val 24346"/>
              <a:gd name="adj4" fmla="val -4855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Importamos</a:t>
            </a:r>
            <a:r>
              <a:rPr lang="en-US" altLang="en-US" sz="1600" dirty="0">
                <a:solidFill>
                  <a:schemeClr val="tx1"/>
                </a:solidFill>
              </a:rPr>
              <a:t> las </a:t>
            </a:r>
            <a:r>
              <a:rPr lang="en-US" altLang="en-US" sz="1600" dirty="0" err="1">
                <a:solidFill>
                  <a:schemeClr val="tx1"/>
                </a:solidFill>
              </a:rPr>
              <a:t>referencias</a:t>
            </a:r>
            <a:r>
              <a:rPr lang="en-US" altLang="en-US" sz="1600" dirty="0">
                <a:solidFill>
                  <a:schemeClr val="tx1"/>
                </a:solidFill>
              </a:rPr>
              <a:t> de los </a:t>
            </a:r>
            <a:r>
              <a:rPr lang="en-US" altLang="en-US" sz="1600" dirty="0" err="1">
                <a:solidFill>
                  <a:schemeClr val="tx1"/>
                </a:solidFill>
              </a:rPr>
              <a:t>modelos</a:t>
            </a:r>
            <a:r>
              <a:rPr lang="en-US" altLang="en-US" sz="1600" dirty="0">
                <a:solidFill>
                  <a:schemeClr val="tx1"/>
                </a:solidFill>
              </a:rPr>
              <a:t> y el Router para poder </a:t>
            </a:r>
            <a:r>
              <a:rPr lang="en-US" altLang="en-US" sz="1600" dirty="0" err="1">
                <a:solidFill>
                  <a:schemeClr val="tx1"/>
                </a:solidFill>
              </a:rPr>
              <a:t>navegar</a:t>
            </a:r>
            <a:r>
              <a:rPr lang="en-US" altLang="en-US" sz="1600" dirty="0">
                <a:solidFill>
                  <a:schemeClr val="tx1"/>
                </a:solidFill>
              </a:rPr>
              <a:t> a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100E487-31CD-483F-AA0D-CA6F023F46E3}"/>
              </a:ext>
            </a:extLst>
          </p:cNvPr>
          <p:cNvSpPr/>
          <p:nvPr/>
        </p:nvSpPr>
        <p:spPr>
          <a:xfrm>
            <a:off x="6982691" y="2166823"/>
            <a:ext cx="4854633" cy="681136"/>
          </a:xfrm>
          <a:prstGeom prst="borderCallout1">
            <a:avLst>
              <a:gd name="adj1" fmla="val 55037"/>
              <a:gd name="adj2" fmla="val -468"/>
              <a:gd name="adj3" fmla="val 63599"/>
              <a:gd name="adj4" fmla="val -5335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Creamos</a:t>
            </a:r>
            <a:r>
              <a:rPr lang="en-US" altLang="en-US" sz="1600" dirty="0">
                <a:solidFill>
                  <a:schemeClr val="tx1"/>
                </a:solidFill>
              </a:rPr>
              <a:t> dos </a:t>
            </a:r>
            <a:r>
              <a:rPr lang="en-US" altLang="en-US" sz="1600" dirty="0" err="1">
                <a:solidFill>
                  <a:schemeClr val="tx1"/>
                </a:solidFill>
              </a:rPr>
              <a:t>propiedades</a:t>
            </a:r>
            <a:r>
              <a:rPr lang="en-US" altLang="en-US" sz="1600" dirty="0">
                <a:solidFill>
                  <a:schemeClr val="tx1"/>
                </a:solidFill>
              </a:rPr>
              <a:t>: una para </a:t>
            </a:r>
            <a:r>
              <a:rPr lang="en-US" altLang="en-US" sz="1600" dirty="0" err="1">
                <a:solidFill>
                  <a:schemeClr val="tx1"/>
                </a:solidFill>
              </a:rPr>
              <a:t>almacenar</a:t>
            </a:r>
            <a:r>
              <a:rPr lang="en-US" altLang="en-US" sz="1600" dirty="0">
                <a:solidFill>
                  <a:schemeClr val="tx1"/>
                </a:solidFill>
              </a:rPr>
              <a:t> los </a:t>
            </a:r>
            <a:r>
              <a:rPr lang="en-US" altLang="en-US" sz="1600" dirty="0" err="1">
                <a:solidFill>
                  <a:schemeClr val="tx1"/>
                </a:solidFill>
              </a:rPr>
              <a:t>cursos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registrados</a:t>
            </a:r>
            <a:r>
              <a:rPr lang="en-US" altLang="en-US" sz="1600" dirty="0">
                <a:solidFill>
                  <a:schemeClr val="tx1"/>
                </a:solidFill>
              </a:rPr>
              <a:t> que se </a:t>
            </a:r>
            <a:r>
              <a:rPr lang="en-US" altLang="en-US" sz="1600" dirty="0" err="1">
                <a:solidFill>
                  <a:schemeClr val="tx1"/>
                </a:solidFill>
              </a:rPr>
              <a:t>mostraran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el componente </a:t>
            </a:r>
            <a:r>
              <a:rPr lang="en-US" altLang="en-US" sz="1600" b="1" dirty="0">
                <a:solidFill>
                  <a:schemeClr val="tx1"/>
                </a:solidFill>
              </a:rPr>
              <a:t>select</a:t>
            </a:r>
            <a:r>
              <a:rPr lang="en-US" altLang="en-US" sz="1600" dirty="0">
                <a:solidFill>
                  <a:schemeClr val="tx1"/>
                </a:solidFill>
              </a:rPr>
              <a:t>, y el </a:t>
            </a:r>
            <a:r>
              <a:rPr lang="en-US" altLang="en-US" sz="1600" dirty="0" err="1">
                <a:solidFill>
                  <a:schemeClr val="tx1"/>
                </a:solidFill>
              </a:rPr>
              <a:t>otro</a:t>
            </a:r>
            <a:r>
              <a:rPr lang="en-US" altLang="en-US" sz="1600" dirty="0">
                <a:solidFill>
                  <a:schemeClr val="tx1"/>
                </a:solidFill>
              </a:rPr>
              <a:t> para el input de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E0234CB5-D526-4ABF-BADA-638A4743216E}"/>
              </a:ext>
            </a:extLst>
          </p:cNvPr>
          <p:cNvSpPr/>
          <p:nvPr/>
        </p:nvSpPr>
        <p:spPr>
          <a:xfrm>
            <a:off x="192534" y="2931213"/>
            <a:ext cx="1910586" cy="497787"/>
          </a:xfrm>
          <a:prstGeom prst="borderCallout1">
            <a:avLst>
              <a:gd name="adj1" fmla="val 46848"/>
              <a:gd name="adj2" fmla="val 101713"/>
              <a:gd name="adj3" fmla="val 89579"/>
              <a:gd name="adj4" fmla="val 15017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Injectamos</a:t>
            </a:r>
            <a:r>
              <a:rPr lang="en-US" altLang="en-US" sz="1600" dirty="0">
                <a:solidFill>
                  <a:schemeClr val="tx1"/>
                </a:solidFill>
              </a:rPr>
              <a:t> los servicios y el router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412FEE1-B19C-4B37-BE69-AB978422187B}"/>
              </a:ext>
            </a:extLst>
          </p:cNvPr>
          <p:cNvSpPr/>
          <p:nvPr/>
        </p:nvSpPr>
        <p:spPr>
          <a:xfrm>
            <a:off x="192535" y="3781882"/>
            <a:ext cx="2700294" cy="765180"/>
          </a:xfrm>
          <a:prstGeom prst="borderCallout1">
            <a:avLst>
              <a:gd name="adj1" fmla="val 46848"/>
              <a:gd name="adj2" fmla="val 101713"/>
              <a:gd name="adj3" fmla="val 48297"/>
              <a:gd name="adj4" fmla="val 11939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Una </a:t>
            </a:r>
            <a:r>
              <a:rPr lang="en-US" altLang="en-US" sz="1600" dirty="0" err="1">
                <a:solidFill>
                  <a:schemeClr val="tx1"/>
                </a:solidFill>
              </a:rPr>
              <a:t>vez</a:t>
            </a:r>
            <a:r>
              <a:rPr lang="en-US" altLang="en-US" sz="1600" dirty="0">
                <a:solidFill>
                  <a:schemeClr val="tx1"/>
                </a:solidFill>
              </a:rPr>
              <a:t> el componente </a:t>
            </a:r>
            <a:r>
              <a:rPr lang="en-US" altLang="en-US" sz="1600" dirty="0" err="1">
                <a:solidFill>
                  <a:schemeClr val="tx1"/>
                </a:solidFill>
              </a:rPr>
              <a:t>ya</a:t>
            </a:r>
            <a:r>
              <a:rPr lang="en-US" altLang="en-US" sz="1600" dirty="0">
                <a:solidFill>
                  <a:schemeClr val="tx1"/>
                </a:solidFill>
              </a:rPr>
              <a:t> esta </a:t>
            </a:r>
            <a:r>
              <a:rPr lang="en-US" altLang="en-US" sz="1600" dirty="0" err="1">
                <a:solidFill>
                  <a:schemeClr val="tx1"/>
                </a:solidFill>
              </a:rPr>
              <a:t>inicializado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obtenemos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todos</a:t>
            </a:r>
            <a:r>
              <a:rPr lang="en-US" altLang="en-US" sz="1600" dirty="0">
                <a:solidFill>
                  <a:schemeClr val="tx1"/>
                </a:solidFill>
              </a:rPr>
              <a:t> los </a:t>
            </a:r>
            <a:r>
              <a:rPr lang="en-US" altLang="en-US" sz="1600" dirty="0" err="1">
                <a:solidFill>
                  <a:schemeClr val="tx1"/>
                </a:solidFill>
              </a:rPr>
              <a:t>cursos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registrados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6B0C223-D966-4CCF-A523-9B3A9A1644C5}"/>
              </a:ext>
            </a:extLst>
          </p:cNvPr>
          <p:cNvSpPr/>
          <p:nvPr/>
        </p:nvSpPr>
        <p:spPr>
          <a:xfrm>
            <a:off x="133004" y="5709050"/>
            <a:ext cx="2243130" cy="765180"/>
          </a:xfrm>
          <a:prstGeom prst="borderCallout1">
            <a:avLst>
              <a:gd name="adj1" fmla="val 46848"/>
              <a:gd name="adj2" fmla="val 101713"/>
              <a:gd name="adj3" fmla="val 89579"/>
              <a:gd name="adj4" fmla="val 15017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Si </a:t>
            </a:r>
            <a:r>
              <a:rPr lang="en-US" altLang="en-US" sz="1600" dirty="0" err="1">
                <a:solidFill>
                  <a:schemeClr val="tx1"/>
                </a:solidFill>
              </a:rPr>
              <a:t>cancelamos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navegamos</a:t>
            </a:r>
            <a:r>
              <a:rPr lang="en-US" altLang="en-US" sz="1600" dirty="0">
                <a:solidFill>
                  <a:schemeClr val="tx1"/>
                </a:solidFill>
              </a:rPr>
              <a:t> a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17932195-F803-45F0-A4BD-7BDF8DE734D5}"/>
              </a:ext>
            </a:extLst>
          </p:cNvPr>
          <p:cNvSpPr/>
          <p:nvPr/>
        </p:nvSpPr>
        <p:spPr>
          <a:xfrm>
            <a:off x="7575665" y="4929419"/>
            <a:ext cx="4854633" cy="681136"/>
          </a:xfrm>
          <a:prstGeom prst="borderCallout1">
            <a:avLst>
              <a:gd name="adj1" fmla="val 55037"/>
              <a:gd name="adj2" fmla="val -468"/>
              <a:gd name="adj3" fmla="val 63599"/>
              <a:gd name="adj4" fmla="val -5335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Llamamos</a:t>
            </a:r>
            <a:r>
              <a:rPr lang="en-US" altLang="en-US" sz="1600" dirty="0">
                <a:solidFill>
                  <a:schemeClr val="tx1"/>
                </a:solidFill>
              </a:rPr>
              <a:t> al servicios de </a:t>
            </a:r>
            <a:r>
              <a:rPr lang="en-US" altLang="en-US" sz="1600" dirty="0" err="1">
                <a:solidFill>
                  <a:schemeClr val="tx1"/>
                </a:solidFill>
              </a:rPr>
              <a:t>crear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 y </a:t>
            </a:r>
            <a:r>
              <a:rPr lang="en-US" altLang="en-US" sz="1600" dirty="0" err="1">
                <a:solidFill>
                  <a:schemeClr val="tx1"/>
                </a:solidFill>
              </a:rPr>
              <a:t>cuando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termine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navegamos</a:t>
            </a:r>
            <a:r>
              <a:rPr lang="en-US" altLang="en-US" sz="1600" dirty="0">
                <a:solidFill>
                  <a:schemeClr val="tx1"/>
                </a:solidFill>
              </a:rPr>
              <a:t> a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709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B0C4ED-ED99-41C0-A5DC-EDA918AF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1" y="1774180"/>
            <a:ext cx="5800435" cy="3412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20091E-9B4A-41C8-ACA7-E3B4040A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774181"/>
            <a:ext cx="5293822" cy="3412962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C82F99D9-1243-4830-AC0B-01FE9A99A3ED}"/>
              </a:ext>
            </a:extLst>
          </p:cNvPr>
          <p:cNvSpPr/>
          <p:nvPr/>
        </p:nvSpPr>
        <p:spPr>
          <a:xfrm>
            <a:off x="3424554" y="3480661"/>
            <a:ext cx="1859781" cy="673331"/>
          </a:xfrm>
          <a:prstGeom prst="borderCallout1">
            <a:avLst>
              <a:gd name="adj1" fmla="val 48871"/>
              <a:gd name="adj2" fmla="val -3702"/>
              <a:gd name="adj3" fmla="val -9317"/>
              <a:gd name="adj4" fmla="val -4100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Cambiamos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titulo</a:t>
            </a:r>
            <a:r>
              <a:rPr lang="en-US" altLang="en-US" sz="1600" dirty="0">
                <a:solidFill>
                  <a:schemeClr val="tx1"/>
                </a:solidFill>
              </a:rPr>
              <a:t> de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81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EF40E5-8080-475C-84FF-65B8F0CC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57162"/>
            <a:ext cx="7496175" cy="6543675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F1269DFF-0F19-4216-9C97-A63759790A3A}"/>
              </a:ext>
            </a:extLst>
          </p:cNvPr>
          <p:cNvSpPr/>
          <p:nvPr/>
        </p:nvSpPr>
        <p:spPr>
          <a:xfrm>
            <a:off x="320524" y="323745"/>
            <a:ext cx="1837452" cy="462052"/>
          </a:xfrm>
          <a:prstGeom prst="borderCallout1">
            <a:avLst>
              <a:gd name="adj1" fmla="val 49084"/>
              <a:gd name="adj2" fmla="val 103807"/>
              <a:gd name="adj3" fmla="val 37572"/>
              <a:gd name="adj4" fmla="val 14220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Creamos</a:t>
            </a:r>
            <a:r>
              <a:rPr lang="en-US" altLang="en-US" sz="1600" dirty="0">
                <a:solidFill>
                  <a:schemeClr val="tx1"/>
                </a:solidFill>
              </a:rPr>
              <a:t> un form.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4AAA8D0-2D97-4C1B-8FCC-49FB1A60A689}"/>
              </a:ext>
            </a:extLst>
          </p:cNvPr>
          <p:cNvSpPr/>
          <p:nvPr/>
        </p:nvSpPr>
        <p:spPr>
          <a:xfrm>
            <a:off x="7373388" y="642730"/>
            <a:ext cx="4498087" cy="762121"/>
          </a:xfrm>
          <a:prstGeom prst="borderCallout1">
            <a:avLst>
              <a:gd name="adj1" fmla="val 43703"/>
              <a:gd name="adj2" fmla="val -1852"/>
              <a:gd name="adj3" fmla="val 81557"/>
              <a:gd name="adj4" fmla="val -6892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Se define un input para el </a:t>
            </a:r>
            <a:r>
              <a:rPr lang="en-US" altLang="en-US" sz="1600" dirty="0" err="1">
                <a:solidFill>
                  <a:schemeClr val="tx1"/>
                </a:solidFill>
              </a:rPr>
              <a:t>nombre</a:t>
            </a:r>
            <a:r>
              <a:rPr lang="en-US" altLang="en-US" sz="1600" dirty="0">
                <a:solidFill>
                  <a:schemeClr val="tx1"/>
                </a:solidFill>
              </a:rPr>
              <a:t> del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, se utiliza </a:t>
            </a:r>
            <a:r>
              <a:rPr lang="en-US" altLang="en-US" sz="1600" b="1" dirty="0">
                <a:solidFill>
                  <a:schemeClr val="tx1"/>
                </a:solidFill>
              </a:rPr>
              <a:t>[(</a:t>
            </a:r>
            <a:r>
              <a:rPr lang="en-US" altLang="en-US" sz="1600" b="1" dirty="0" err="1">
                <a:solidFill>
                  <a:schemeClr val="tx1"/>
                </a:solidFill>
              </a:rPr>
              <a:t>ngModel</a:t>
            </a:r>
            <a:r>
              <a:rPr lang="en-US" altLang="en-US" sz="1600" b="1" dirty="0">
                <a:solidFill>
                  <a:schemeClr val="tx1"/>
                </a:solidFill>
              </a:rPr>
              <a:t>)] </a:t>
            </a:r>
            <a:r>
              <a:rPr lang="en-US" altLang="en-US" sz="1600" dirty="0">
                <a:solidFill>
                  <a:schemeClr val="tx1"/>
                </a:solidFill>
              </a:rPr>
              <a:t>para </a:t>
            </a:r>
            <a:r>
              <a:rPr lang="en-US" altLang="en-US" sz="1600" dirty="0" err="1">
                <a:solidFill>
                  <a:schemeClr val="tx1"/>
                </a:solidFill>
              </a:rPr>
              <a:t>crear</a:t>
            </a:r>
            <a:r>
              <a:rPr lang="en-US" altLang="en-US" sz="1600" dirty="0">
                <a:solidFill>
                  <a:schemeClr val="tx1"/>
                </a:solidFill>
              </a:rPr>
              <a:t> el binding </a:t>
            </a:r>
            <a:r>
              <a:rPr lang="en-US" altLang="en-US" sz="1600" dirty="0" err="1">
                <a:solidFill>
                  <a:schemeClr val="tx1"/>
                </a:solidFill>
              </a:rPr>
              <a:t>hacie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propiedad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6D182881-9A5C-4090-997B-789D27A70544}"/>
              </a:ext>
            </a:extLst>
          </p:cNvPr>
          <p:cNvSpPr/>
          <p:nvPr/>
        </p:nvSpPr>
        <p:spPr>
          <a:xfrm>
            <a:off x="7373387" y="2133479"/>
            <a:ext cx="4498087" cy="762121"/>
          </a:xfrm>
          <a:prstGeom prst="borderCallout1">
            <a:avLst>
              <a:gd name="adj1" fmla="val 43703"/>
              <a:gd name="adj2" fmla="val -1852"/>
              <a:gd name="adj3" fmla="val 75013"/>
              <a:gd name="adj4" fmla="val -6855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Definimos</a:t>
            </a:r>
            <a:r>
              <a:rPr lang="en-US" altLang="en-US" sz="1600" dirty="0">
                <a:solidFill>
                  <a:schemeClr val="tx1"/>
                </a:solidFill>
              </a:rPr>
              <a:t> un control </a:t>
            </a:r>
            <a:r>
              <a:rPr lang="en-US" altLang="en-US" sz="1600" b="1" dirty="0">
                <a:solidFill>
                  <a:schemeClr val="tx1"/>
                </a:solidFill>
              </a:rPr>
              <a:t>select</a:t>
            </a:r>
            <a:r>
              <a:rPr lang="en-US" altLang="en-US" sz="1600" dirty="0">
                <a:solidFill>
                  <a:schemeClr val="tx1"/>
                </a:solidFill>
              </a:rPr>
              <a:t> para </a:t>
            </a:r>
            <a:r>
              <a:rPr lang="en-US" altLang="en-US" sz="1600" dirty="0" err="1">
                <a:solidFill>
                  <a:schemeClr val="tx1"/>
                </a:solidFill>
              </a:rPr>
              <a:t>mostrar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listado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cursos</a:t>
            </a:r>
            <a:r>
              <a:rPr lang="en-US" altLang="en-US" sz="1600" dirty="0">
                <a:solidFill>
                  <a:schemeClr val="tx1"/>
                </a:solidFill>
              </a:rPr>
              <a:t> que se </a:t>
            </a:r>
            <a:r>
              <a:rPr lang="en-US" altLang="en-US" sz="1600" dirty="0" err="1">
                <a:solidFill>
                  <a:schemeClr val="tx1"/>
                </a:solidFill>
              </a:rPr>
              <a:t>pueden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seleccionar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3C71665-88F2-4E66-914E-A01A16C00AFE}"/>
              </a:ext>
            </a:extLst>
          </p:cNvPr>
          <p:cNvSpPr/>
          <p:nvPr/>
        </p:nvSpPr>
        <p:spPr>
          <a:xfrm>
            <a:off x="98868" y="3428999"/>
            <a:ext cx="2793961" cy="762121"/>
          </a:xfrm>
          <a:prstGeom prst="borderCallout1">
            <a:avLst>
              <a:gd name="adj1" fmla="val 44794"/>
              <a:gd name="adj2" fmla="val 100346"/>
              <a:gd name="adj3" fmla="val -26425"/>
              <a:gd name="adj4" fmla="val 12252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Para </a:t>
            </a:r>
            <a:r>
              <a:rPr lang="en-US" altLang="en-US" sz="1600" dirty="0" err="1">
                <a:solidFill>
                  <a:schemeClr val="tx1"/>
                </a:solidFill>
              </a:rPr>
              <a:t>cada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curso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registrado</a:t>
            </a:r>
            <a:r>
              <a:rPr lang="en-US" altLang="en-US" sz="1600" dirty="0">
                <a:solidFill>
                  <a:schemeClr val="tx1"/>
                </a:solidFill>
              </a:rPr>
              <a:t>, se </a:t>
            </a:r>
            <a:r>
              <a:rPr lang="en-US" altLang="en-US" sz="1600" dirty="0" err="1">
                <a:solidFill>
                  <a:schemeClr val="tx1"/>
                </a:solidFill>
              </a:rPr>
              <a:t>crea</a:t>
            </a:r>
            <a:r>
              <a:rPr lang="en-US" altLang="en-US" sz="1600" dirty="0">
                <a:solidFill>
                  <a:schemeClr val="tx1"/>
                </a:solidFill>
              </a:rPr>
              <a:t> una </a:t>
            </a:r>
            <a:r>
              <a:rPr lang="en-US" altLang="en-US" sz="1600" dirty="0" err="1">
                <a:solidFill>
                  <a:schemeClr val="tx1"/>
                </a:solidFill>
              </a:rPr>
              <a:t>opcion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seleccion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el control.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83613A19-AE6E-4390-8628-40545B89F531}"/>
              </a:ext>
            </a:extLst>
          </p:cNvPr>
          <p:cNvSpPr/>
          <p:nvPr/>
        </p:nvSpPr>
        <p:spPr>
          <a:xfrm>
            <a:off x="8587047" y="3409604"/>
            <a:ext cx="3506083" cy="552798"/>
          </a:xfrm>
          <a:prstGeom prst="borderCallout1">
            <a:avLst>
              <a:gd name="adj1" fmla="val 43703"/>
              <a:gd name="adj2" fmla="val -1852"/>
              <a:gd name="adj3" fmla="val -39165"/>
              <a:gd name="adj4" fmla="val -2949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Definiendo</a:t>
            </a:r>
            <a:r>
              <a:rPr lang="en-US" altLang="en-US" sz="1600" dirty="0">
                <a:solidFill>
                  <a:schemeClr val="tx1"/>
                </a:solidFill>
              </a:rPr>
              <a:t> el valor que </a:t>
            </a:r>
            <a:r>
              <a:rPr lang="en-US" altLang="en-US" sz="1600" dirty="0" err="1">
                <a:solidFill>
                  <a:schemeClr val="tx1"/>
                </a:solidFill>
              </a:rPr>
              <a:t>asignara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cuando</a:t>
            </a:r>
            <a:r>
              <a:rPr lang="en-US" altLang="en-US" sz="1600" dirty="0">
                <a:solidFill>
                  <a:schemeClr val="tx1"/>
                </a:solidFill>
              </a:rPr>
              <a:t> se </a:t>
            </a:r>
            <a:r>
              <a:rPr lang="en-US" altLang="en-US" sz="1600" dirty="0" err="1">
                <a:solidFill>
                  <a:schemeClr val="tx1"/>
                </a:solidFill>
              </a:rPr>
              <a:t>seleccione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elemente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076A92E-6394-48EF-9914-CDF3C5035FDB}"/>
              </a:ext>
            </a:extLst>
          </p:cNvPr>
          <p:cNvSpPr/>
          <p:nvPr/>
        </p:nvSpPr>
        <p:spPr>
          <a:xfrm>
            <a:off x="8764385" y="5088473"/>
            <a:ext cx="3506083" cy="552798"/>
          </a:xfrm>
          <a:prstGeom prst="borderCallout1">
            <a:avLst>
              <a:gd name="adj1" fmla="val 43703"/>
              <a:gd name="adj2" fmla="val -1852"/>
              <a:gd name="adj3" fmla="val -39165"/>
              <a:gd name="adj4" fmla="val -2949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Boton</a:t>
            </a:r>
            <a:r>
              <a:rPr lang="en-US" altLang="en-US" sz="1600" dirty="0">
                <a:solidFill>
                  <a:schemeClr val="tx1"/>
                </a:solidFill>
              </a:rPr>
              <a:t> para </a:t>
            </a:r>
            <a:r>
              <a:rPr lang="en-US" altLang="en-US" sz="1600" dirty="0" err="1">
                <a:solidFill>
                  <a:schemeClr val="tx1"/>
                </a:solidFill>
              </a:rPr>
              <a:t>llamar</a:t>
            </a:r>
            <a:r>
              <a:rPr lang="en-US" altLang="en-US" sz="1600" dirty="0">
                <a:solidFill>
                  <a:schemeClr val="tx1"/>
                </a:solidFill>
              </a:rPr>
              <a:t> al </a:t>
            </a:r>
            <a:r>
              <a:rPr lang="en-US" altLang="en-US" sz="1600" dirty="0" err="1">
                <a:solidFill>
                  <a:schemeClr val="tx1"/>
                </a:solidFill>
              </a:rPr>
              <a:t>evento</a:t>
            </a:r>
            <a:r>
              <a:rPr lang="en-US" altLang="en-US" sz="1600" dirty="0">
                <a:solidFill>
                  <a:schemeClr val="tx1"/>
                </a:solidFill>
              </a:rPr>
              <a:t> dentro de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114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2B737-46F7-4038-AEFB-3C83E5CD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20" y="681135"/>
            <a:ext cx="3457575" cy="57589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E7DEBD-D433-4C61-A759-2A6C78EB6E6A}"/>
              </a:ext>
            </a:extLst>
          </p:cNvPr>
          <p:cNvSpPr txBox="1">
            <a:spLocks/>
          </p:cNvSpPr>
          <p:nvPr/>
        </p:nvSpPr>
        <p:spPr>
          <a:xfrm>
            <a:off x="282633" y="68793"/>
            <a:ext cx="11795760" cy="43828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dirty="0"/>
              <a:t>Así quedaría nuestra pagina.</a:t>
            </a:r>
          </a:p>
        </p:txBody>
      </p:sp>
    </p:spTree>
    <p:extLst>
      <p:ext uri="{BB962C8B-B14F-4D97-AF65-F5344CB8AC3E}">
        <p14:creationId xmlns:p14="http://schemas.microsoft.com/office/powerpoint/2010/main" val="1259611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8BDE5-4934-4799-9F59-497F8A10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37" y="507076"/>
            <a:ext cx="6403326" cy="635092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9E4AE08-2BC2-435F-BA8A-C65C218BEDBB}"/>
              </a:ext>
            </a:extLst>
          </p:cNvPr>
          <p:cNvSpPr txBox="1">
            <a:spLocks/>
          </p:cNvSpPr>
          <p:nvPr/>
        </p:nvSpPr>
        <p:spPr>
          <a:xfrm>
            <a:off x="282633" y="68793"/>
            <a:ext cx="11795760" cy="43828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dirty="0"/>
              <a:t>Modificando el componente de edición de estudiantes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84B92692-CFEF-4688-97A0-79185D91CDD2}"/>
              </a:ext>
            </a:extLst>
          </p:cNvPr>
          <p:cNvSpPr/>
          <p:nvPr/>
        </p:nvSpPr>
        <p:spPr>
          <a:xfrm>
            <a:off x="113607" y="553897"/>
            <a:ext cx="2313990" cy="681136"/>
          </a:xfrm>
          <a:prstGeom prst="borderCallout1">
            <a:avLst>
              <a:gd name="adj1" fmla="val 49084"/>
              <a:gd name="adj2" fmla="val 103807"/>
              <a:gd name="adj3" fmla="val 23229"/>
              <a:gd name="adj4" fmla="val 13345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Abrimos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editar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D4CCEB08-4F9F-45F7-A6D0-FAF1C013317B}"/>
              </a:ext>
            </a:extLst>
          </p:cNvPr>
          <p:cNvSpPr/>
          <p:nvPr/>
        </p:nvSpPr>
        <p:spPr>
          <a:xfrm>
            <a:off x="282633" y="4764030"/>
            <a:ext cx="2879776" cy="1025872"/>
          </a:xfrm>
          <a:prstGeom prst="borderCallout1">
            <a:avLst>
              <a:gd name="adj1" fmla="val 49084"/>
              <a:gd name="adj2" fmla="val 103807"/>
              <a:gd name="adj3" fmla="val 51649"/>
              <a:gd name="adj4" fmla="val 12157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Obtenemos</a:t>
            </a:r>
            <a:r>
              <a:rPr lang="en-US" altLang="en-US" sz="1600" dirty="0">
                <a:solidFill>
                  <a:schemeClr val="tx1"/>
                </a:solidFill>
              </a:rPr>
              <a:t> el id del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 que se </a:t>
            </a:r>
            <a:r>
              <a:rPr lang="en-US" altLang="en-US" sz="1600" dirty="0" err="1">
                <a:solidFill>
                  <a:schemeClr val="tx1"/>
                </a:solidFill>
              </a:rPr>
              <a:t>va</a:t>
            </a:r>
            <a:r>
              <a:rPr lang="en-US" altLang="en-US" sz="1600" dirty="0">
                <a:solidFill>
                  <a:schemeClr val="tx1"/>
                </a:solidFill>
              </a:rPr>
              <a:t> a </a:t>
            </a:r>
            <a:r>
              <a:rPr lang="en-US" altLang="en-US" sz="1600" dirty="0" err="1">
                <a:solidFill>
                  <a:schemeClr val="tx1"/>
                </a:solidFill>
              </a:rPr>
              <a:t>editar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este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viene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como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parametro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el path de la </a:t>
            </a:r>
            <a:r>
              <a:rPr lang="en-US" altLang="en-US" sz="1600" dirty="0" err="1">
                <a:solidFill>
                  <a:schemeClr val="tx1"/>
                </a:solidFill>
              </a:rPr>
              <a:t>ruta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2DD35823-F64A-4AAB-8314-8DDA53248C98}"/>
              </a:ext>
            </a:extLst>
          </p:cNvPr>
          <p:cNvSpPr/>
          <p:nvPr/>
        </p:nvSpPr>
        <p:spPr>
          <a:xfrm>
            <a:off x="8806293" y="4764030"/>
            <a:ext cx="3140359" cy="832228"/>
          </a:xfrm>
          <a:prstGeom prst="borderCallout1">
            <a:avLst>
              <a:gd name="adj1" fmla="val 48871"/>
              <a:gd name="adj2" fmla="val -3702"/>
              <a:gd name="adj3" fmla="val 96318"/>
              <a:gd name="adj4" fmla="val -3070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Relizamos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llamada</a:t>
            </a:r>
            <a:r>
              <a:rPr lang="en-US" altLang="en-US" sz="1600" dirty="0">
                <a:solidFill>
                  <a:schemeClr val="tx1"/>
                </a:solidFill>
              </a:rPr>
              <a:t> al servicios de </a:t>
            </a:r>
            <a:r>
              <a:rPr lang="en-US" altLang="en-US" sz="1600" dirty="0" err="1">
                <a:solidFill>
                  <a:schemeClr val="tx1"/>
                </a:solidFill>
              </a:rPr>
              <a:t>cursos</a:t>
            </a:r>
            <a:r>
              <a:rPr lang="en-US" altLang="en-US" sz="1600" dirty="0">
                <a:solidFill>
                  <a:schemeClr val="tx1"/>
                </a:solidFill>
              </a:rPr>
              <a:t> para </a:t>
            </a:r>
            <a:r>
              <a:rPr lang="en-US" altLang="en-US" sz="1600" dirty="0" err="1">
                <a:solidFill>
                  <a:schemeClr val="tx1"/>
                </a:solidFill>
              </a:rPr>
              <a:t>mostrarlos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el control de </a:t>
            </a:r>
            <a:r>
              <a:rPr lang="en-US" altLang="en-US" sz="1600" dirty="0" err="1">
                <a:solidFill>
                  <a:schemeClr val="tx1"/>
                </a:solidFill>
              </a:rPr>
              <a:t>seleccion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CC6E1B68-418A-444E-A6EA-75C8341236CC}"/>
              </a:ext>
            </a:extLst>
          </p:cNvPr>
          <p:cNvSpPr/>
          <p:nvPr/>
        </p:nvSpPr>
        <p:spPr>
          <a:xfrm>
            <a:off x="282633" y="6148916"/>
            <a:ext cx="2903831" cy="487806"/>
          </a:xfrm>
          <a:prstGeom prst="borderCallout1">
            <a:avLst>
              <a:gd name="adj1" fmla="val 49084"/>
              <a:gd name="adj2" fmla="val 103807"/>
              <a:gd name="adj3" fmla="val 40783"/>
              <a:gd name="adj4" fmla="val 12556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Obtenemos</a:t>
            </a:r>
            <a:r>
              <a:rPr lang="en-US" altLang="en-US" sz="1600" dirty="0">
                <a:solidFill>
                  <a:schemeClr val="tx1"/>
                </a:solidFill>
              </a:rPr>
              <a:t> la informacion del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 a </a:t>
            </a:r>
            <a:r>
              <a:rPr lang="en-US" altLang="en-US" sz="1600" dirty="0" err="1">
                <a:solidFill>
                  <a:schemeClr val="tx1"/>
                </a:solidFill>
              </a:rPr>
              <a:t>modificar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23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0544F4-3DA0-49A2-A508-EDA3A48E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623" y="91652"/>
            <a:ext cx="3988978" cy="6674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A04649-264F-4BD4-99E7-6C848056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73" y="91652"/>
            <a:ext cx="4322975" cy="667469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8BE2A24D-1F37-4CC5-A86A-D1B8AC91FA52}"/>
              </a:ext>
            </a:extLst>
          </p:cNvPr>
          <p:cNvSpPr/>
          <p:nvPr/>
        </p:nvSpPr>
        <p:spPr>
          <a:xfrm>
            <a:off x="211399" y="723301"/>
            <a:ext cx="1351394" cy="382292"/>
          </a:xfrm>
          <a:prstGeom prst="borderCallout1">
            <a:avLst>
              <a:gd name="adj1" fmla="val 49677"/>
              <a:gd name="adj2" fmla="val 101739"/>
              <a:gd name="adj3" fmla="val 77746"/>
              <a:gd name="adj4" fmla="val 12628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Menu Lateral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FB1F29AE-1B21-4CE9-81EB-F87306615C23}"/>
              </a:ext>
            </a:extLst>
          </p:cNvPr>
          <p:cNvSpPr/>
          <p:nvPr/>
        </p:nvSpPr>
        <p:spPr>
          <a:xfrm>
            <a:off x="6550429" y="341009"/>
            <a:ext cx="1441194" cy="465326"/>
          </a:xfrm>
          <a:prstGeom prst="borderCallout1">
            <a:avLst>
              <a:gd name="adj1" fmla="val 49677"/>
              <a:gd name="adj2" fmla="val 101739"/>
              <a:gd name="adj3" fmla="val 77746"/>
              <a:gd name="adj4" fmla="val 12628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Maestro de </a:t>
            </a:r>
            <a:r>
              <a:rPr lang="en-US" sz="1600" dirty="0" err="1">
                <a:solidFill>
                  <a:schemeClr val="tx1"/>
                </a:solidFill>
              </a:rPr>
              <a:t>Estudiantes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77427CCD-7F63-4C4B-8586-13EF345CC734}"/>
              </a:ext>
            </a:extLst>
          </p:cNvPr>
          <p:cNvSpPr/>
          <p:nvPr/>
        </p:nvSpPr>
        <p:spPr>
          <a:xfrm>
            <a:off x="9210502" y="6026727"/>
            <a:ext cx="1685034" cy="576350"/>
          </a:xfrm>
          <a:prstGeom prst="borderCallout1">
            <a:avLst>
              <a:gd name="adj1" fmla="val 49677"/>
              <a:gd name="adj2" fmla="val 101739"/>
              <a:gd name="adj3" fmla="val 77746"/>
              <a:gd name="adj4" fmla="val 12628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Agregar o </a:t>
            </a:r>
            <a:r>
              <a:rPr lang="en-US" sz="1600" dirty="0" err="1">
                <a:solidFill>
                  <a:schemeClr val="tx1"/>
                </a:solidFill>
              </a:rPr>
              <a:t>crear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estudiantes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64893832-7368-4D03-B2DC-7D676B0B3216}"/>
              </a:ext>
            </a:extLst>
          </p:cNvPr>
          <p:cNvSpPr/>
          <p:nvPr/>
        </p:nvSpPr>
        <p:spPr>
          <a:xfrm>
            <a:off x="6121817" y="2776451"/>
            <a:ext cx="1708771" cy="749424"/>
          </a:xfrm>
          <a:prstGeom prst="borderCallout1">
            <a:avLst>
              <a:gd name="adj1" fmla="val 49677"/>
              <a:gd name="adj2" fmla="val 101739"/>
              <a:gd name="adj3" fmla="val -40523"/>
              <a:gd name="adj4" fmla="val 13319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Listado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estudiantes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registrados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610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C44CFF-6755-4F8E-A926-543ABD94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317240"/>
            <a:ext cx="6200775" cy="6395454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59B71B7C-5697-40B9-9E28-67971344F001}"/>
              </a:ext>
            </a:extLst>
          </p:cNvPr>
          <p:cNvSpPr/>
          <p:nvPr/>
        </p:nvSpPr>
        <p:spPr>
          <a:xfrm>
            <a:off x="186613" y="4152122"/>
            <a:ext cx="2995612" cy="964445"/>
          </a:xfrm>
          <a:prstGeom prst="borderCallout1">
            <a:avLst>
              <a:gd name="adj1" fmla="val 49084"/>
              <a:gd name="adj2" fmla="val 103807"/>
              <a:gd name="adj3" fmla="val 86114"/>
              <a:gd name="adj4" fmla="val 13376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Metodo</a:t>
            </a:r>
            <a:r>
              <a:rPr lang="en-US" altLang="en-US" sz="1600" dirty="0">
                <a:solidFill>
                  <a:schemeClr val="tx1"/>
                </a:solidFill>
              </a:rPr>
              <a:t> que se </a:t>
            </a:r>
            <a:r>
              <a:rPr lang="en-US" altLang="en-US" sz="1600" dirty="0" err="1">
                <a:solidFill>
                  <a:schemeClr val="tx1"/>
                </a:solidFill>
              </a:rPr>
              <a:t>encarga</a:t>
            </a:r>
            <a:r>
              <a:rPr lang="en-US" altLang="en-US" sz="1600" dirty="0">
                <a:solidFill>
                  <a:schemeClr val="tx1"/>
                </a:solidFill>
              </a:rPr>
              <a:t> de actualizar el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, y </a:t>
            </a:r>
            <a:r>
              <a:rPr lang="en-US" altLang="en-US" sz="1600" dirty="0" err="1">
                <a:solidFill>
                  <a:schemeClr val="tx1"/>
                </a:solidFill>
              </a:rPr>
              <a:t>cuando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suceda</a:t>
            </a:r>
            <a:r>
              <a:rPr lang="en-US" altLang="en-US" sz="1600" dirty="0">
                <a:solidFill>
                  <a:schemeClr val="tx1"/>
                </a:solidFill>
              </a:rPr>
              <a:t>, que </a:t>
            </a:r>
            <a:r>
              <a:rPr lang="en-US" altLang="en-US" sz="1600" dirty="0" err="1">
                <a:solidFill>
                  <a:schemeClr val="tx1"/>
                </a:solidFill>
              </a:rPr>
              <a:t>retorne</a:t>
            </a:r>
            <a:r>
              <a:rPr lang="en-US" altLang="en-US" sz="1600" dirty="0">
                <a:solidFill>
                  <a:schemeClr val="tx1"/>
                </a:solidFill>
              </a:rPr>
              <a:t> a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451D9F1F-73D1-4D50-A846-84957E819CCC}"/>
              </a:ext>
            </a:extLst>
          </p:cNvPr>
          <p:cNvSpPr/>
          <p:nvPr/>
        </p:nvSpPr>
        <p:spPr>
          <a:xfrm>
            <a:off x="7698581" y="5303180"/>
            <a:ext cx="2995612" cy="572277"/>
          </a:xfrm>
          <a:prstGeom prst="borderCallout1">
            <a:avLst>
              <a:gd name="adj1" fmla="val 51986"/>
              <a:gd name="adj2" fmla="val -849"/>
              <a:gd name="adj3" fmla="val 152869"/>
              <a:gd name="adj4" fmla="val -4378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Si se </a:t>
            </a:r>
            <a:r>
              <a:rPr lang="en-US" altLang="en-US" sz="1600" dirty="0" err="1">
                <a:solidFill>
                  <a:schemeClr val="tx1"/>
                </a:solidFill>
              </a:rPr>
              <a:t>cancela</a:t>
            </a:r>
            <a:r>
              <a:rPr lang="en-US" altLang="en-US" sz="1600" dirty="0">
                <a:solidFill>
                  <a:schemeClr val="tx1"/>
                </a:solidFill>
              </a:rPr>
              <a:t> la accion, que </a:t>
            </a:r>
            <a:r>
              <a:rPr lang="en-US" altLang="en-US" sz="1600" dirty="0" err="1">
                <a:solidFill>
                  <a:schemeClr val="tx1"/>
                </a:solidFill>
              </a:rPr>
              <a:t>retorne</a:t>
            </a:r>
            <a:r>
              <a:rPr lang="en-US" altLang="en-US" sz="1600" dirty="0">
                <a:solidFill>
                  <a:schemeClr val="tx1"/>
                </a:solidFill>
              </a:rPr>
              <a:t> a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978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E63910-E85E-437B-814E-1590CA45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7" y="1480981"/>
            <a:ext cx="5347775" cy="3109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1D121-FD3D-4C0B-B72D-4BF9DB402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46" y="1443638"/>
            <a:ext cx="5896947" cy="3109680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802204D0-0246-4BF0-8514-D92BA1AD9E56}"/>
              </a:ext>
            </a:extLst>
          </p:cNvPr>
          <p:cNvSpPr/>
          <p:nvPr/>
        </p:nvSpPr>
        <p:spPr>
          <a:xfrm>
            <a:off x="3100388" y="4208106"/>
            <a:ext cx="2995612" cy="964445"/>
          </a:xfrm>
          <a:prstGeom prst="borderCallout1">
            <a:avLst>
              <a:gd name="adj1" fmla="val 42312"/>
              <a:gd name="adj2" fmla="val -849"/>
              <a:gd name="adj3" fmla="val -47395"/>
              <a:gd name="adj4" fmla="val -2260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Metodo</a:t>
            </a:r>
            <a:r>
              <a:rPr lang="en-US" altLang="en-US" sz="1600" dirty="0">
                <a:solidFill>
                  <a:schemeClr val="tx1"/>
                </a:solidFill>
              </a:rPr>
              <a:t> que se </a:t>
            </a:r>
            <a:r>
              <a:rPr lang="en-US" altLang="en-US" sz="1600" dirty="0" err="1">
                <a:solidFill>
                  <a:schemeClr val="tx1"/>
                </a:solidFill>
              </a:rPr>
              <a:t>encarga</a:t>
            </a:r>
            <a:r>
              <a:rPr lang="en-US" altLang="en-US" sz="1600" dirty="0">
                <a:solidFill>
                  <a:schemeClr val="tx1"/>
                </a:solidFill>
              </a:rPr>
              <a:t> de actualizar el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r>
              <a:rPr lang="en-US" altLang="en-US" sz="1600" dirty="0">
                <a:solidFill>
                  <a:schemeClr val="tx1"/>
                </a:solidFill>
              </a:rPr>
              <a:t>, y </a:t>
            </a:r>
            <a:r>
              <a:rPr lang="en-US" altLang="en-US" sz="1600" dirty="0" err="1">
                <a:solidFill>
                  <a:schemeClr val="tx1"/>
                </a:solidFill>
              </a:rPr>
              <a:t>cuando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suceda</a:t>
            </a:r>
            <a:r>
              <a:rPr lang="en-US" altLang="en-US" sz="1600" dirty="0">
                <a:solidFill>
                  <a:schemeClr val="tx1"/>
                </a:solidFill>
              </a:rPr>
              <a:t>, que </a:t>
            </a:r>
            <a:r>
              <a:rPr lang="en-US" altLang="en-US" sz="1600" dirty="0" err="1">
                <a:solidFill>
                  <a:schemeClr val="tx1"/>
                </a:solidFill>
              </a:rPr>
              <a:t>retorne</a:t>
            </a:r>
            <a:r>
              <a:rPr lang="en-US" altLang="en-US" sz="1600" dirty="0">
                <a:solidFill>
                  <a:schemeClr val="tx1"/>
                </a:solidFill>
              </a:rPr>
              <a:t> a la </a:t>
            </a:r>
            <a:r>
              <a:rPr lang="en-US" altLang="en-US" sz="1600" dirty="0" err="1">
                <a:solidFill>
                  <a:schemeClr val="tx1"/>
                </a:solidFill>
              </a:rPr>
              <a:t>pagina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estudiantes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160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62623A-9852-4808-8889-7E5736BD4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81" y="858416"/>
            <a:ext cx="7234627" cy="5909096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C0944CAF-8D85-40E3-B139-00BE2D4535F3}"/>
              </a:ext>
            </a:extLst>
          </p:cNvPr>
          <p:cNvSpPr/>
          <p:nvPr/>
        </p:nvSpPr>
        <p:spPr>
          <a:xfrm>
            <a:off x="149291" y="90488"/>
            <a:ext cx="3387011" cy="681136"/>
          </a:xfrm>
          <a:prstGeom prst="borderCallout1">
            <a:avLst>
              <a:gd name="adj1" fmla="val 49342"/>
              <a:gd name="adj2" fmla="val 101526"/>
              <a:gd name="adj3" fmla="val 116528"/>
              <a:gd name="adj4" fmla="val 12677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Abrimos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</a:rPr>
              <a:t>editar-estudiante.page.html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83760FE-5EBD-4725-B753-75DFBF29AA6F}"/>
              </a:ext>
            </a:extLst>
          </p:cNvPr>
          <p:cNvSpPr/>
          <p:nvPr/>
        </p:nvSpPr>
        <p:spPr>
          <a:xfrm>
            <a:off x="149291" y="1535578"/>
            <a:ext cx="2649892" cy="681136"/>
          </a:xfrm>
          <a:prstGeom prst="borderCallout1">
            <a:avLst>
              <a:gd name="adj1" fmla="val 47714"/>
              <a:gd name="adj2" fmla="val 101694"/>
              <a:gd name="adj3" fmla="val 48531"/>
              <a:gd name="adj4" fmla="val 12849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Creamos</a:t>
            </a:r>
            <a:r>
              <a:rPr lang="en-US" altLang="en-US" sz="1600" dirty="0">
                <a:solidFill>
                  <a:schemeClr val="tx1"/>
                </a:solidFill>
              </a:rPr>
              <a:t> un </a:t>
            </a:r>
            <a:r>
              <a:rPr lang="en-US" altLang="en-US" sz="1600" dirty="0" err="1">
                <a:solidFill>
                  <a:schemeClr val="tx1"/>
                </a:solidFill>
              </a:rPr>
              <a:t>formulario</a:t>
            </a:r>
            <a:r>
              <a:rPr lang="en-US" altLang="en-US" sz="1600" dirty="0">
                <a:solidFill>
                  <a:schemeClr val="tx1"/>
                </a:solidFill>
              </a:rPr>
              <a:t> para el </a:t>
            </a:r>
            <a:r>
              <a:rPr lang="en-US" altLang="en-US" sz="1600" dirty="0" err="1">
                <a:solidFill>
                  <a:schemeClr val="tx1"/>
                </a:solidFill>
              </a:rPr>
              <a:t>ingreso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valores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los </a:t>
            </a:r>
            <a:r>
              <a:rPr lang="en-US" altLang="en-US" sz="1600" dirty="0" err="1">
                <a:solidFill>
                  <a:schemeClr val="tx1"/>
                </a:solidFill>
              </a:rPr>
              <a:t>campos</a:t>
            </a:r>
            <a:r>
              <a:rPr lang="en-US" altLang="en-US" sz="1600" dirty="0">
                <a:solidFill>
                  <a:schemeClr val="tx1"/>
                </a:solidFill>
              </a:rPr>
              <a:t> del </a:t>
            </a:r>
            <a:r>
              <a:rPr lang="en-US" altLang="en-US" sz="1600" dirty="0" err="1">
                <a:solidFill>
                  <a:schemeClr val="tx1"/>
                </a:solidFill>
              </a:rPr>
              <a:t>estudiante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A5477BE-A7D3-4811-96E9-8926C678340E}"/>
              </a:ext>
            </a:extLst>
          </p:cNvPr>
          <p:cNvSpPr/>
          <p:nvPr/>
        </p:nvSpPr>
        <p:spPr>
          <a:xfrm>
            <a:off x="227576" y="5639018"/>
            <a:ext cx="2649892" cy="959499"/>
          </a:xfrm>
          <a:prstGeom prst="borderCallout1">
            <a:avLst>
              <a:gd name="adj1" fmla="val 47714"/>
              <a:gd name="adj2" fmla="val 101694"/>
              <a:gd name="adj3" fmla="val -38693"/>
              <a:gd name="adj4" fmla="val 15882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Enlazamos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cada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uno</a:t>
            </a:r>
            <a:r>
              <a:rPr lang="en-US" altLang="en-US" sz="1600" dirty="0">
                <a:solidFill>
                  <a:schemeClr val="tx1"/>
                </a:solidFill>
              </a:rPr>
              <a:t> de los </a:t>
            </a:r>
            <a:r>
              <a:rPr lang="en-US" altLang="en-US" sz="1600" dirty="0" err="1">
                <a:solidFill>
                  <a:schemeClr val="tx1"/>
                </a:solidFill>
              </a:rPr>
              <a:t>botones</a:t>
            </a:r>
            <a:r>
              <a:rPr lang="en-US" altLang="en-US" sz="1600" dirty="0">
                <a:solidFill>
                  <a:schemeClr val="tx1"/>
                </a:solidFill>
              </a:rPr>
              <a:t> a las Funciones que se </a:t>
            </a:r>
            <a:r>
              <a:rPr lang="en-US" altLang="en-US" sz="1600" dirty="0" err="1">
                <a:solidFill>
                  <a:schemeClr val="tx1"/>
                </a:solidFill>
              </a:rPr>
              <a:t>definimos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el componente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A9CED52-CD5C-466D-B671-C3E3AE79A276}"/>
              </a:ext>
            </a:extLst>
          </p:cNvPr>
          <p:cNvSpPr/>
          <p:nvPr/>
        </p:nvSpPr>
        <p:spPr>
          <a:xfrm>
            <a:off x="797565" y="3068484"/>
            <a:ext cx="2649892" cy="681136"/>
          </a:xfrm>
          <a:prstGeom prst="borderCallout1">
            <a:avLst>
              <a:gd name="adj1" fmla="val 47714"/>
              <a:gd name="adj2" fmla="val 101694"/>
              <a:gd name="adj3" fmla="val 120536"/>
              <a:gd name="adj4" fmla="val 12739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Creando</a:t>
            </a:r>
            <a:r>
              <a:rPr lang="en-US" altLang="en-US" sz="1600" dirty="0">
                <a:solidFill>
                  <a:schemeClr val="tx1"/>
                </a:solidFill>
              </a:rPr>
              <a:t> las </a:t>
            </a:r>
            <a:r>
              <a:rPr lang="en-US" altLang="en-US" sz="1600" dirty="0" err="1">
                <a:solidFill>
                  <a:schemeClr val="tx1"/>
                </a:solidFill>
              </a:rPr>
              <a:t>opciones</a:t>
            </a:r>
            <a:r>
              <a:rPr lang="en-US" altLang="en-US" sz="1600" dirty="0">
                <a:solidFill>
                  <a:schemeClr val="tx1"/>
                </a:solidFill>
              </a:rPr>
              <a:t> del select a </a:t>
            </a:r>
            <a:r>
              <a:rPr lang="en-US" altLang="en-US" sz="1600" dirty="0" err="1">
                <a:solidFill>
                  <a:schemeClr val="tx1"/>
                </a:solidFill>
              </a:rPr>
              <a:t>partir</a:t>
            </a:r>
            <a:r>
              <a:rPr lang="en-US" altLang="en-US" sz="1600" dirty="0">
                <a:solidFill>
                  <a:schemeClr val="tx1"/>
                </a:solidFill>
              </a:rPr>
              <a:t> de los </a:t>
            </a:r>
            <a:r>
              <a:rPr lang="en-US" altLang="en-US" sz="1600" dirty="0" err="1">
                <a:solidFill>
                  <a:schemeClr val="tx1"/>
                </a:solidFill>
              </a:rPr>
              <a:t>cursos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79DF1B60-60D6-485B-9CAE-C51DEE4E5D6B}"/>
              </a:ext>
            </a:extLst>
          </p:cNvPr>
          <p:cNvSpPr/>
          <p:nvPr/>
        </p:nvSpPr>
        <p:spPr>
          <a:xfrm>
            <a:off x="9079204" y="2216714"/>
            <a:ext cx="2446263" cy="789712"/>
          </a:xfrm>
          <a:prstGeom prst="borderCallout1">
            <a:avLst>
              <a:gd name="adj1" fmla="val 53816"/>
              <a:gd name="adj2" fmla="val -2141"/>
              <a:gd name="adj3" fmla="val 193637"/>
              <a:gd name="adj4" fmla="val -3743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Indicando</a:t>
            </a:r>
            <a:r>
              <a:rPr lang="en-US" altLang="en-US" sz="1600" dirty="0">
                <a:solidFill>
                  <a:schemeClr val="tx1"/>
                </a:solidFill>
              </a:rPr>
              <a:t> el valor que </a:t>
            </a:r>
            <a:r>
              <a:rPr lang="en-US" altLang="en-US" sz="1600" dirty="0" err="1">
                <a:solidFill>
                  <a:schemeClr val="tx1"/>
                </a:solidFill>
              </a:rPr>
              <a:t>asignara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cuando</a:t>
            </a:r>
            <a:r>
              <a:rPr lang="en-US" altLang="en-US" sz="1600" dirty="0">
                <a:solidFill>
                  <a:schemeClr val="tx1"/>
                </a:solidFill>
              </a:rPr>
              <a:t> se </a:t>
            </a:r>
            <a:r>
              <a:rPr lang="en-US" altLang="en-US" sz="1600" dirty="0" err="1">
                <a:solidFill>
                  <a:schemeClr val="tx1"/>
                </a:solidFill>
              </a:rPr>
              <a:t>seleccione</a:t>
            </a:r>
            <a:r>
              <a:rPr lang="en-US" altLang="en-US" sz="1600" dirty="0">
                <a:solidFill>
                  <a:schemeClr val="tx1"/>
                </a:solidFill>
              </a:rPr>
              <a:t> una </a:t>
            </a:r>
            <a:r>
              <a:rPr lang="en-US" altLang="en-US" sz="1600" dirty="0" err="1">
                <a:solidFill>
                  <a:schemeClr val="tx1"/>
                </a:solidFill>
              </a:rPr>
              <a:t>opcion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387FD26E-1CD9-4210-8BC8-D2EAF4A9871B}"/>
              </a:ext>
            </a:extLst>
          </p:cNvPr>
          <p:cNvSpPr/>
          <p:nvPr/>
        </p:nvSpPr>
        <p:spPr>
          <a:xfrm>
            <a:off x="8831362" y="4336161"/>
            <a:ext cx="2649892" cy="681136"/>
          </a:xfrm>
          <a:prstGeom prst="borderCallout1">
            <a:avLst>
              <a:gd name="adj1" fmla="val 53816"/>
              <a:gd name="adj2" fmla="val -2141"/>
              <a:gd name="adj3" fmla="val -46363"/>
              <a:gd name="adj4" fmla="val -9843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Indicando</a:t>
            </a:r>
            <a:r>
              <a:rPr lang="en-US" altLang="en-US" sz="1600" dirty="0">
                <a:solidFill>
                  <a:schemeClr val="tx1"/>
                </a:solidFill>
              </a:rPr>
              <a:t> el valor que se </a:t>
            </a:r>
            <a:r>
              <a:rPr lang="en-US" altLang="en-US" sz="1600" dirty="0" err="1">
                <a:solidFill>
                  <a:schemeClr val="tx1"/>
                </a:solidFill>
              </a:rPr>
              <a:t>va</a:t>
            </a:r>
            <a:r>
              <a:rPr lang="en-US" altLang="en-US" sz="1600" dirty="0">
                <a:solidFill>
                  <a:schemeClr val="tx1"/>
                </a:solidFill>
              </a:rPr>
              <a:t> a </a:t>
            </a:r>
            <a:r>
              <a:rPr lang="en-US" altLang="en-US" sz="1600" dirty="0" err="1">
                <a:solidFill>
                  <a:schemeClr val="tx1"/>
                </a:solidFill>
              </a:rPr>
              <a:t>mostrar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pantalla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62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1919C8-998A-474B-A583-8509AD37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942392"/>
            <a:ext cx="3486150" cy="55584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4CF4F8B-AC98-4309-8FE1-CE008D631C16}"/>
              </a:ext>
            </a:extLst>
          </p:cNvPr>
          <p:cNvSpPr txBox="1">
            <a:spLocks/>
          </p:cNvSpPr>
          <p:nvPr/>
        </p:nvSpPr>
        <p:spPr>
          <a:xfrm>
            <a:off x="265043" y="166343"/>
            <a:ext cx="11661913" cy="6827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dirty="0"/>
              <a:t>Así quedaría la pagina de edición.</a:t>
            </a:r>
          </a:p>
        </p:txBody>
      </p:sp>
    </p:spTree>
    <p:extLst>
      <p:ext uri="{BB962C8B-B14F-4D97-AF65-F5344CB8AC3E}">
        <p14:creationId xmlns:p14="http://schemas.microsoft.com/office/powerpoint/2010/main" val="2684613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FA43-841B-48D0-81B3-9EAE15512728}"/>
              </a:ext>
            </a:extLst>
          </p:cNvPr>
          <p:cNvSpPr txBox="1">
            <a:spLocks/>
          </p:cNvSpPr>
          <p:nvPr/>
        </p:nvSpPr>
        <p:spPr>
          <a:xfrm>
            <a:off x="265043" y="166343"/>
            <a:ext cx="11661913" cy="6827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dirty="0"/>
              <a:t>Generando .</a:t>
            </a:r>
            <a:r>
              <a:rPr lang="es-HN" dirty="0" err="1"/>
              <a:t>apk</a:t>
            </a:r>
            <a:endParaRPr lang="es-H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2FDBB-0116-40BB-B4AA-99D578B9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74" y="1169307"/>
            <a:ext cx="6823250" cy="5252344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F5EDCF4A-9D9D-41B8-93DA-1C805C3379C8}"/>
              </a:ext>
            </a:extLst>
          </p:cNvPr>
          <p:cNvSpPr/>
          <p:nvPr/>
        </p:nvSpPr>
        <p:spPr>
          <a:xfrm>
            <a:off x="6766222" y="516664"/>
            <a:ext cx="2649892" cy="681136"/>
          </a:xfrm>
          <a:prstGeom prst="borderCallout1">
            <a:avLst>
              <a:gd name="adj1" fmla="val 105074"/>
              <a:gd name="adj2" fmla="val 42718"/>
              <a:gd name="adj3" fmla="val 175455"/>
              <a:gd name="adj4" fmla="val 457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En</a:t>
            </a:r>
            <a:r>
              <a:rPr lang="en-US" altLang="en-US" sz="1600" dirty="0">
                <a:solidFill>
                  <a:schemeClr val="tx1"/>
                </a:solidFill>
              </a:rPr>
              <a:t> la terminal </a:t>
            </a:r>
            <a:r>
              <a:rPr lang="en-US" altLang="en-US" sz="1600" dirty="0" err="1">
                <a:solidFill>
                  <a:schemeClr val="tx1"/>
                </a:solidFill>
              </a:rPr>
              <a:t>escribimos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siguiente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comando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489DEF1-2CF6-4F11-AC41-213A853A8070}"/>
              </a:ext>
            </a:extLst>
          </p:cNvPr>
          <p:cNvSpPr/>
          <p:nvPr/>
        </p:nvSpPr>
        <p:spPr>
          <a:xfrm>
            <a:off x="8830550" y="2223544"/>
            <a:ext cx="2649892" cy="681136"/>
          </a:xfrm>
          <a:prstGeom prst="borderCallout1">
            <a:avLst>
              <a:gd name="adj1" fmla="val 35510"/>
              <a:gd name="adj2" fmla="val -573"/>
              <a:gd name="adj3" fmla="val -52763"/>
              <a:gd name="adj4" fmla="val -2239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Se </a:t>
            </a:r>
            <a:r>
              <a:rPr lang="en-US" altLang="en-US" sz="1600" dirty="0" err="1">
                <a:solidFill>
                  <a:schemeClr val="tx1"/>
                </a:solidFill>
              </a:rPr>
              <a:t>especifica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plataforma</a:t>
            </a:r>
            <a:r>
              <a:rPr lang="en-US" altLang="en-US" sz="1600" dirty="0">
                <a:solidFill>
                  <a:schemeClr val="tx1"/>
                </a:solidFill>
              </a:rPr>
              <a:t> que se </a:t>
            </a:r>
            <a:r>
              <a:rPr lang="en-US" altLang="en-US" sz="1600" dirty="0" err="1">
                <a:solidFill>
                  <a:schemeClr val="tx1"/>
                </a:solidFill>
              </a:rPr>
              <a:t>generara</a:t>
            </a:r>
            <a:r>
              <a:rPr lang="en-US" altLang="en-US" sz="1600" dirty="0">
                <a:solidFill>
                  <a:schemeClr val="tx1"/>
                </a:solidFill>
              </a:rPr>
              <a:t> el </a:t>
            </a:r>
            <a:r>
              <a:rPr lang="en-US" altLang="en-US" sz="1600" dirty="0" err="1">
                <a:solidFill>
                  <a:schemeClr val="tx1"/>
                </a:solidFill>
              </a:rPr>
              <a:t>instalable</a:t>
            </a:r>
            <a:r>
              <a:rPr lang="en-US" altLang="en-US" sz="1600" dirty="0">
                <a:solidFill>
                  <a:schemeClr val="tx1"/>
                </a:solidFill>
              </a:rPr>
              <a:t> de la aplicacion.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2EA04EE-A09F-4FAA-9D04-E091885F4215}"/>
              </a:ext>
            </a:extLst>
          </p:cNvPr>
          <p:cNvSpPr/>
          <p:nvPr/>
        </p:nvSpPr>
        <p:spPr>
          <a:xfrm>
            <a:off x="136652" y="3795479"/>
            <a:ext cx="2132723" cy="352318"/>
          </a:xfrm>
          <a:prstGeom prst="borderCallout1">
            <a:avLst>
              <a:gd name="adj1" fmla="val 47714"/>
              <a:gd name="adj2" fmla="val 101694"/>
              <a:gd name="adj3" fmla="val 48531"/>
              <a:gd name="adj4" fmla="val 12849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Proceso</a:t>
            </a:r>
            <a:r>
              <a:rPr lang="en-US" altLang="en-US" sz="1600" dirty="0">
                <a:solidFill>
                  <a:schemeClr val="tx1"/>
                </a:solidFill>
              </a:rPr>
              <a:t> de </a:t>
            </a:r>
            <a:r>
              <a:rPr lang="en-US" altLang="en-US" sz="1600" dirty="0" err="1">
                <a:solidFill>
                  <a:schemeClr val="tx1"/>
                </a:solidFill>
              </a:rPr>
              <a:t>generacion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774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D0672-976A-4403-BA15-068CFF49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87" y="1340671"/>
            <a:ext cx="7787604" cy="3893802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8A63486C-0AF5-4BB0-82BC-7D4EC006F3EF}"/>
              </a:ext>
            </a:extLst>
          </p:cNvPr>
          <p:cNvSpPr/>
          <p:nvPr/>
        </p:nvSpPr>
        <p:spPr>
          <a:xfrm>
            <a:off x="279920" y="3429000"/>
            <a:ext cx="2649892" cy="681136"/>
          </a:xfrm>
          <a:prstGeom prst="borderCallout1">
            <a:avLst>
              <a:gd name="adj1" fmla="val 47714"/>
              <a:gd name="adj2" fmla="val 101694"/>
              <a:gd name="adj3" fmla="val 166339"/>
              <a:gd name="adj4" fmla="val 11722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Proceso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terminado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correctamente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9A9D7822-8D05-403D-822D-CC4FF1F8C217}"/>
              </a:ext>
            </a:extLst>
          </p:cNvPr>
          <p:cNvSpPr/>
          <p:nvPr/>
        </p:nvSpPr>
        <p:spPr>
          <a:xfrm>
            <a:off x="634095" y="5485365"/>
            <a:ext cx="2649892" cy="681136"/>
          </a:xfrm>
          <a:prstGeom prst="borderCallout1">
            <a:avLst>
              <a:gd name="adj1" fmla="val 47714"/>
              <a:gd name="adj2" fmla="val 101694"/>
              <a:gd name="adj3" fmla="val -58318"/>
              <a:gd name="adj4" fmla="val 12461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Indica la </a:t>
            </a:r>
            <a:r>
              <a:rPr lang="en-US" altLang="en-US" sz="1600" dirty="0" err="1">
                <a:solidFill>
                  <a:schemeClr val="tx1"/>
                </a:solidFill>
              </a:rPr>
              <a:t>direccion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donde</a:t>
            </a:r>
            <a:r>
              <a:rPr lang="en-US" altLang="en-US" sz="1600" dirty="0">
                <a:solidFill>
                  <a:schemeClr val="tx1"/>
                </a:solidFill>
              </a:rPr>
              <a:t> se </a:t>
            </a:r>
            <a:r>
              <a:rPr lang="en-US" altLang="en-US" sz="1600" dirty="0" err="1">
                <a:solidFill>
                  <a:schemeClr val="tx1"/>
                </a:solidFill>
              </a:rPr>
              <a:t>genero</a:t>
            </a:r>
            <a:r>
              <a:rPr lang="en-US" altLang="en-US" sz="1600" dirty="0">
                <a:solidFill>
                  <a:schemeClr val="tx1"/>
                </a:solidFill>
              </a:rPr>
              <a:t> la </a:t>
            </a:r>
            <a:r>
              <a:rPr lang="en-US" altLang="en-US" sz="1600" dirty="0" err="1">
                <a:solidFill>
                  <a:schemeClr val="tx1"/>
                </a:solidFill>
              </a:rPr>
              <a:t>apk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507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95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00D10B-11F1-44B5-8971-3D638E8A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65" y="70658"/>
            <a:ext cx="3912435" cy="6716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9A4E44-B08A-45C9-BDBE-DD8F6E67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102" y="74814"/>
            <a:ext cx="3704100" cy="6712528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026B0439-A986-491F-8801-77EFA8614C9C}"/>
              </a:ext>
            </a:extLst>
          </p:cNvPr>
          <p:cNvSpPr/>
          <p:nvPr/>
        </p:nvSpPr>
        <p:spPr>
          <a:xfrm>
            <a:off x="211399" y="507076"/>
            <a:ext cx="1692216" cy="598517"/>
          </a:xfrm>
          <a:prstGeom prst="borderCallout1">
            <a:avLst>
              <a:gd name="adj1" fmla="val 49677"/>
              <a:gd name="adj2" fmla="val 101739"/>
              <a:gd name="adj3" fmla="val 38857"/>
              <a:gd name="adj4" fmla="val 13807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Pagina</a:t>
            </a:r>
            <a:r>
              <a:rPr lang="en-US" sz="1600" dirty="0">
                <a:solidFill>
                  <a:schemeClr val="tx1"/>
                </a:solidFill>
              </a:rPr>
              <a:t> para </a:t>
            </a:r>
            <a:r>
              <a:rPr lang="en-US" sz="1600" dirty="0" err="1">
                <a:solidFill>
                  <a:schemeClr val="tx1"/>
                </a:solidFill>
              </a:rPr>
              <a:t>crear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estudiantes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0B0AFAE-4C68-4159-88DF-3BA43BF38BE5}"/>
              </a:ext>
            </a:extLst>
          </p:cNvPr>
          <p:cNvSpPr/>
          <p:nvPr/>
        </p:nvSpPr>
        <p:spPr>
          <a:xfrm>
            <a:off x="191798" y="1299556"/>
            <a:ext cx="1692216" cy="598517"/>
          </a:xfrm>
          <a:prstGeom prst="borderCallout1">
            <a:avLst>
              <a:gd name="adj1" fmla="val 49677"/>
              <a:gd name="adj2" fmla="val 101739"/>
              <a:gd name="adj3" fmla="val 16635"/>
              <a:gd name="adj4" fmla="val 12726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Formulario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Ingreso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25A0403-819A-46F0-A42D-B81E200A8CA9}"/>
              </a:ext>
            </a:extLst>
          </p:cNvPr>
          <p:cNvSpPr/>
          <p:nvPr/>
        </p:nvSpPr>
        <p:spPr>
          <a:xfrm>
            <a:off x="6191099" y="1105593"/>
            <a:ext cx="1801091" cy="928255"/>
          </a:xfrm>
          <a:prstGeom prst="borderCallout1">
            <a:avLst>
              <a:gd name="adj1" fmla="val 49677"/>
              <a:gd name="adj2" fmla="val 101739"/>
              <a:gd name="adj3" fmla="val 62361"/>
              <a:gd name="adj4" fmla="val 24395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Menu Tipo </a:t>
            </a:r>
            <a:r>
              <a:rPr lang="en-US" sz="1600" b="1" dirty="0">
                <a:solidFill>
                  <a:schemeClr val="tx1"/>
                </a:solidFill>
              </a:rPr>
              <a:t>Sliding</a:t>
            </a:r>
            <a:r>
              <a:rPr lang="en-US" sz="1600" dirty="0">
                <a:solidFill>
                  <a:schemeClr val="tx1"/>
                </a:solidFill>
              </a:rPr>
              <a:t>, para </a:t>
            </a:r>
            <a:r>
              <a:rPr lang="en-US" sz="1600" dirty="0" err="1">
                <a:solidFill>
                  <a:schemeClr val="tx1"/>
                </a:solidFill>
              </a:rPr>
              <a:t>editar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eliminar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estudiantes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1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B993AE-C6AD-474B-8A3E-AFD9F702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67" y="133003"/>
            <a:ext cx="3938733" cy="6567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EBB16-C44B-4CB7-A30D-342869E0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697" y="133003"/>
            <a:ext cx="3991867" cy="68580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27029B73-0CEC-4DCA-852A-0A96C4D8E481}"/>
              </a:ext>
            </a:extLst>
          </p:cNvPr>
          <p:cNvSpPr/>
          <p:nvPr/>
        </p:nvSpPr>
        <p:spPr>
          <a:xfrm>
            <a:off x="211399" y="415636"/>
            <a:ext cx="1417896" cy="689957"/>
          </a:xfrm>
          <a:prstGeom prst="borderCallout1">
            <a:avLst>
              <a:gd name="adj1" fmla="val 49677"/>
              <a:gd name="adj2" fmla="val 101739"/>
              <a:gd name="adj3" fmla="val 45216"/>
              <a:gd name="adj4" fmla="val 13742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Opcion</a:t>
            </a:r>
            <a:r>
              <a:rPr lang="en-US" sz="1600" dirty="0">
                <a:solidFill>
                  <a:schemeClr val="tx1"/>
                </a:solidFill>
              </a:rPr>
              <a:t> para </a:t>
            </a:r>
            <a:r>
              <a:rPr lang="en-US" sz="1600" dirty="0" err="1">
                <a:solidFill>
                  <a:schemeClr val="tx1"/>
                </a:solidFill>
              </a:rPr>
              <a:t>Editar</a:t>
            </a:r>
            <a:r>
              <a:rPr lang="en-US" sz="1600" dirty="0">
                <a:solidFill>
                  <a:schemeClr val="tx1"/>
                </a:solidFill>
              </a:rPr>
              <a:t> un </a:t>
            </a:r>
            <a:r>
              <a:rPr lang="en-US" sz="1600" dirty="0" err="1">
                <a:solidFill>
                  <a:schemeClr val="tx1"/>
                </a:solidFill>
              </a:rPr>
              <a:t>Estudiante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1608EBD-094E-4A46-962D-4BB00DFAF8B7}"/>
              </a:ext>
            </a:extLst>
          </p:cNvPr>
          <p:cNvSpPr/>
          <p:nvPr/>
        </p:nvSpPr>
        <p:spPr>
          <a:xfrm>
            <a:off x="6096000" y="3107574"/>
            <a:ext cx="1869625" cy="908858"/>
          </a:xfrm>
          <a:prstGeom prst="borderCallout1">
            <a:avLst>
              <a:gd name="adj1" fmla="val 49677"/>
              <a:gd name="adj2" fmla="val 101739"/>
              <a:gd name="adj3" fmla="val 51707"/>
              <a:gd name="adj4" fmla="val 16724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Confirmacion</a:t>
            </a:r>
            <a:r>
              <a:rPr lang="en-US" sz="1600" dirty="0">
                <a:solidFill>
                  <a:schemeClr val="tx1"/>
                </a:solidFill>
              </a:rPr>
              <a:t> para poder </a:t>
            </a:r>
            <a:r>
              <a:rPr lang="en-US" sz="1600" dirty="0" err="1">
                <a:solidFill>
                  <a:schemeClr val="tx1"/>
                </a:solidFill>
              </a:rPr>
              <a:t>eliminar</a:t>
            </a:r>
            <a:r>
              <a:rPr lang="en-US" sz="1600" dirty="0">
                <a:solidFill>
                  <a:schemeClr val="tx1"/>
                </a:solidFill>
              </a:rPr>
              <a:t> un </a:t>
            </a:r>
            <a:r>
              <a:rPr lang="en-US" sz="1600" dirty="0" err="1">
                <a:solidFill>
                  <a:schemeClr val="tx1"/>
                </a:solidFill>
              </a:rPr>
              <a:t>estudiante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4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42AD8A-6AA6-41C8-9CCA-18FDA99F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21" y="124690"/>
            <a:ext cx="3972958" cy="662524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B700EF61-74F3-48E3-A925-0D2DE5798049}"/>
              </a:ext>
            </a:extLst>
          </p:cNvPr>
          <p:cNvSpPr/>
          <p:nvPr/>
        </p:nvSpPr>
        <p:spPr>
          <a:xfrm>
            <a:off x="1648690" y="688570"/>
            <a:ext cx="1869625" cy="908858"/>
          </a:xfrm>
          <a:prstGeom prst="borderCallout1">
            <a:avLst>
              <a:gd name="adj1" fmla="val 49677"/>
              <a:gd name="adj2" fmla="val 101739"/>
              <a:gd name="adj3" fmla="val 49878"/>
              <a:gd name="adj4" fmla="val 22416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Implementacion</a:t>
            </a:r>
            <a:r>
              <a:rPr lang="en-US" sz="1600" dirty="0">
                <a:solidFill>
                  <a:schemeClr val="tx1"/>
                </a:solidFill>
              </a:rPr>
              <a:t> del control </a:t>
            </a:r>
            <a:r>
              <a:rPr lang="en-US" sz="1600" b="1" dirty="0">
                <a:solidFill>
                  <a:schemeClr val="tx1"/>
                </a:solidFill>
              </a:rPr>
              <a:t>refresher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26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9E16991-D887-4F82-8E13-6E185BB68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454580"/>
            <a:ext cx="6362700" cy="2105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2D22F-CDDD-446C-9641-8AEB9947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aplicacion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DF4E6C8E-9D65-4ED8-8257-CAA555C25CA3}"/>
              </a:ext>
            </a:extLst>
          </p:cNvPr>
          <p:cNvSpPr/>
          <p:nvPr/>
        </p:nvSpPr>
        <p:spPr>
          <a:xfrm>
            <a:off x="7502788" y="906490"/>
            <a:ext cx="3179065" cy="791086"/>
          </a:xfrm>
          <a:prstGeom prst="borderCallout1">
            <a:avLst>
              <a:gd name="adj1" fmla="val 51220"/>
              <a:gd name="adj2" fmla="val -1316"/>
              <a:gd name="adj3" fmla="val 84883"/>
              <a:gd name="adj4" fmla="val -9429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Creando</a:t>
            </a:r>
            <a:r>
              <a:rPr lang="en-US" sz="1600" dirty="0">
                <a:solidFill>
                  <a:schemeClr val="tx1"/>
                </a:solidFill>
              </a:rPr>
              <a:t> una aplicacion </a:t>
            </a:r>
            <a:r>
              <a:rPr lang="en-US" sz="1600" dirty="0" err="1">
                <a:solidFill>
                  <a:schemeClr val="tx1"/>
                </a:solidFill>
              </a:rPr>
              <a:t>nueva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llamada</a:t>
            </a:r>
            <a:r>
              <a:rPr lang="en-US" sz="1600" dirty="0">
                <a:solidFill>
                  <a:schemeClr val="tx1"/>
                </a:solidFill>
              </a:rPr>
              <a:t> app-colegio y el template </a:t>
            </a:r>
            <a:r>
              <a:rPr lang="en-US" sz="1600" dirty="0" err="1">
                <a:solidFill>
                  <a:schemeClr val="tx1"/>
                </a:solidFill>
              </a:rPr>
              <a:t>inicial</a:t>
            </a:r>
            <a:r>
              <a:rPr lang="en-US" sz="1600" dirty="0">
                <a:solidFill>
                  <a:schemeClr val="tx1"/>
                </a:solidFill>
              </a:rPr>
              <a:t> sera con menu lateral </a:t>
            </a:r>
            <a:r>
              <a:rPr lang="en-US" sz="1600" dirty="0" err="1">
                <a:solidFill>
                  <a:schemeClr val="tx1"/>
                </a:solidFill>
              </a:rPr>
              <a:t>inicial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33DDAD7-F233-4C82-BDB2-7A400FC7CB29}"/>
              </a:ext>
            </a:extLst>
          </p:cNvPr>
          <p:cNvSpPr/>
          <p:nvPr/>
        </p:nvSpPr>
        <p:spPr>
          <a:xfrm>
            <a:off x="270401" y="3523438"/>
            <a:ext cx="2053454" cy="1036779"/>
          </a:xfrm>
          <a:prstGeom prst="borderCallout1">
            <a:avLst>
              <a:gd name="adj1" fmla="val -5844"/>
              <a:gd name="adj2" fmla="val 55171"/>
              <a:gd name="adj3" fmla="val -57461"/>
              <a:gd name="adj4" fmla="val 7310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Proceso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creacion</a:t>
            </a:r>
            <a:r>
              <a:rPr lang="en-US" sz="1600" dirty="0">
                <a:solidFill>
                  <a:schemeClr val="tx1"/>
                </a:solidFill>
              </a:rPr>
              <a:t> del CLI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237E212A-117F-4ECE-BA5F-64C0D3F84229}"/>
              </a:ext>
            </a:extLst>
          </p:cNvPr>
          <p:cNvSpPr/>
          <p:nvPr/>
        </p:nvSpPr>
        <p:spPr>
          <a:xfrm>
            <a:off x="3609833" y="4439510"/>
            <a:ext cx="2053454" cy="1225657"/>
          </a:xfrm>
          <a:prstGeom prst="borderCallout1">
            <a:avLst>
              <a:gd name="adj1" fmla="val 52327"/>
              <a:gd name="adj2" fmla="val 100938"/>
              <a:gd name="adj3" fmla="val 21101"/>
              <a:gd name="adj4" fmla="val 14138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AppFlow</a:t>
            </a:r>
            <a:r>
              <a:rPr lang="en-US" sz="1600" dirty="0">
                <a:solidFill>
                  <a:schemeClr val="tx1"/>
                </a:solidFill>
              </a:rPr>
              <a:t> son servicios </a:t>
            </a:r>
            <a:r>
              <a:rPr lang="en-US" sz="1600" dirty="0" err="1">
                <a:solidFill>
                  <a:schemeClr val="tx1"/>
                </a:solidFill>
              </a:rPr>
              <a:t>pagados</a:t>
            </a:r>
            <a:r>
              <a:rPr lang="en-US" sz="1600" dirty="0">
                <a:solidFill>
                  <a:schemeClr val="tx1"/>
                </a:solidFill>
              </a:rPr>
              <a:t> para la </a:t>
            </a:r>
            <a:r>
              <a:rPr lang="en-US" sz="1600" dirty="0" err="1">
                <a:solidFill>
                  <a:schemeClr val="tx1"/>
                </a:solidFill>
              </a:rPr>
              <a:t>inegracion</a:t>
            </a:r>
            <a:r>
              <a:rPr lang="en-US" sz="1600" dirty="0">
                <a:solidFill>
                  <a:schemeClr val="tx1"/>
                </a:solidFill>
              </a:rPr>
              <a:t> continua. </a:t>
            </a:r>
            <a:r>
              <a:rPr lang="en-US" sz="1600" dirty="0" err="1">
                <a:solidFill>
                  <a:schemeClr val="tx1"/>
                </a:solidFill>
              </a:rPr>
              <a:t>Escribiremos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“n”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E04C9A-0D20-4425-AF09-05D982B9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48" y="4439510"/>
            <a:ext cx="5010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4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1915</Words>
  <Application>Microsoft Office PowerPoint</Application>
  <PresentationFormat>Panorámica</PresentationFormat>
  <Paragraphs>180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IONIC</vt:lpstr>
      <vt:lpstr>Requisitos</vt:lpstr>
      <vt:lpstr>Lo que Construiremos…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Creando aplicacion</vt:lpstr>
      <vt:lpstr>Presentación de PowerPoint</vt:lpstr>
      <vt:lpstr>Corriendo nuestro aplicacion.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Ciclo de Vida de un Componente</vt:lpstr>
      <vt:lpstr>Archivos necesario a crear</vt:lpstr>
      <vt:lpstr>Creando Componentes</vt:lpstr>
      <vt:lpstr>Presentación de PowerPoint</vt:lpstr>
      <vt:lpstr>Presentación de PowerPoint</vt:lpstr>
      <vt:lpstr>Presentación de PowerPoint</vt:lpstr>
      <vt:lpstr>Modificando Pagina Home</vt:lpstr>
      <vt:lpstr>Presentación de PowerPoint</vt:lpstr>
      <vt:lpstr>Presentación de PowerPoint</vt:lpstr>
      <vt:lpstr>Presentación de PowerPoint</vt:lpstr>
      <vt:lpstr>Modificando pagina Estudiantes</vt:lpstr>
      <vt:lpstr>Presentación de PowerPoint</vt:lpstr>
      <vt:lpstr>Presentación de PowerPoint</vt:lpstr>
      <vt:lpstr>Mostrando datos desde un servicio Rest Api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Fabricio Amador</dc:creator>
  <cp:lastModifiedBy>SAMSUNG</cp:lastModifiedBy>
  <cp:revision>8</cp:revision>
  <dcterms:created xsi:type="dcterms:W3CDTF">2019-04-29T11:24:57Z</dcterms:created>
  <dcterms:modified xsi:type="dcterms:W3CDTF">2019-11-03T07:34:37Z</dcterms:modified>
</cp:coreProperties>
</file>