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29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Marciano José da Anunciação   Orientador(a):Tadeu Farias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4640" cy="2587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b6ba6"/>
              </a:gs>
              <a:gs pos="100000">
                <a:srgbClr val="467fc4"/>
              </a:gs>
            </a:gsLst>
            <a:lin ang="16200000"/>
          </a:gradFill>
          <a:ln w="25560">
            <a:noFill/>
          </a:ln>
          <a:effectLst>
            <a:outerShdw dist="32904" dir="318028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os testes, a manutenção e a implantação.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5"/>
          <p:cNvGraphicFramePr/>
          <p:nvPr/>
        </p:nvGraphicFramePr>
        <p:xfrm>
          <a:off x="179280" y="1770120"/>
          <a:ext cx="8964360" cy="4339800"/>
        </p:xfrm>
        <a:graphic>
          <a:graphicData uri="http://schemas.openxmlformats.org/drawingml/2006/table">
            <a:tbl>
              <a:tblPr/>
              <a:tblGrid>
                <a:gridCol w="2987280"/>
                <a:gridCol w="2987280"/>
                <a:gridCol w="2990160"/>
              </a:tblGrid>
              <a:tr h="6948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Mecanismo de Análise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Mecanismod de Design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Mecanismo de Implementação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948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Comunicação entre Processos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Contêiner Web e Aplicação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Docker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48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Integração com outros módulos e/ou sistemas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Interfaces Utilizando XML ou JSON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WebServices e WebAPI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48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ESB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Integração através de Mensagens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Spring Integration e ActiveMQ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480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Framework de Log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SLF4J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9912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Cache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Framework de Cache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Guava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5"/>
          <p:cNvGraphicFramePr/>
          <p:nvPr/>
        </p:nvGraphicFramePr>
        <p:xfrm>
          <a:off x="91440" y="1665000"/>
          <a:ext cx="9052200" cy="5153760"/>
        </p:xfrm>
        <a:graphic>
          <a:graphicData uri="http://schemas.openxmlformats.org/drawingml/2006/table">
            <a:tbl>
              <a:tblPr/>
              <a:tblGrid>
                <a:gridCol w="3016800"/>
                <a:gridCol w="3016800"/>
                <a:gridCol w="3018960"/>
              </a:tblGrid>
              <a:tr h="72612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Build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Geração de Artefatos para servidores de aplicação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Maven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Deploy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Deploy da Aplicação no servidor e testes automatizados e de integração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Jenkins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Front-End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Interface de Comunicação com o usuário do sistema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Angular e Bootstrap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Versionamento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Versionamento do código fonte da aplicação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GIT/GitHub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116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Autenticação e Autorização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Verificação de credenciais e tentativas de acesso a funcionalidades restritas e validação de perfis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Oauth e JWT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5"/>
          <p:cNvGraphicFramePr/>
          <p:nvPr/>
        </p:nvGraphicFramePr>
        <p:xfrm>
          <a:off x="91440" y="1665000"/>
          <a:ext cx="9052200" cy="4002840"/>
        </p:xfrm>
        <a:graphic>
          <a:graphicData uri="http://schemas.openxmlformats.org/drawingml/2006/table">
            <a:tbl>
              <a:tblPr/>
              <a:tblGrid>
                <a:gridCol w="3016800"/>
                <a:gridCol w="3016800"/>
                <a:gridCol w="3018960"/>
              </a:tblGrid>
              <a:tr h="72612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Alta Disponibilidade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Balanceamento de carga dos serviços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Ribbon(Spring Cloud Netflix OSS)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Descoberta de Serviços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Registro e Descoberta de serviços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Eureka(Spring Cloud Netflix OSS)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Tolerancia a Falhas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Failover para chamadas entre micro serviços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Hystrix(Spring Cloud Netflix OSS)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1864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Segurança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Segurança de Apis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Spring Cloud Security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1160"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Sistema Operacional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Sistema que será executado nos servidores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Docker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Versionamento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Autenticação e Autorização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Alta Disponibilidade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Descoberta de Serviços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Tolerancia a Flahas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Operacional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633760" y="1920240"/>
            <a:ext cx="3583800" cy="4100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291680" y="274320"/>
            <a:ext cx="66405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38360" y="1770120"/>
            <a:ext cx="5774760" cy="38988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1: Ao realizar o acesso a uma API, o sistema deve apresentar padrões de segurança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necessários.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2: Ao navegar no sistema através de um dispositivo movel ou desktop com browser 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 deverá se adaptar automaticamente ao dispositivo.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3: Ao utilizar o sistema o usuário deve ser levado a cada funcionalidade de maneira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rápida e objetiva.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4: Ao realizar o acesso a qualquer tela do sistema, a tela deve ser renderizada no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máximo em 5 segundos.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aborda a solução arquitetural de um sistema integrado para o controle de comércio on-line de venda de produtos diversos através do sistema de dropshipping que será utilizado por dispositivos móveis e desktop.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proposta arquitetural consiste em realizar a criação da documentação arquitetural e provar a eficiência desta arquitetura através de prova de conceito a ser realizada para atender os requisitos não funcionais propostos.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15912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trabalho em questão apresentou um protótipo de arquitetura para um sistema de vendas na modalidade dropshipping, os objetivos de documentação e prova de conceito provaram que a ideia arquitetural atende totalmente a proposta e que suas limitações não impactam na aceitação da proposta pela facilidade de evolução da arquitetura apresentada.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59880" y="1920240"/>
            <a:ext cx="7903080" cy="3648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73320" y="1809360"/>
            <a:ext cx="8476200" cy="4018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640080" y="274320"/>
            <a:ext cx="73144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731520" y="1097280"/>
            <a:ext cx="63093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64040" y="1828800"/>
            <a:ext cx="8294760" cy="36302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005840" y="274320"/>
            <a:ext cx="59428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731520" y="1097640"/>
            <a:ext cx="63093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45920" y="1737360"/>
            <a:ext cx="5825880" cy="40230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554480" y="0"/>
            <a:ext cx="56916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1645920" y="1097280"/>
            <a:ext cx="53949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77480" y="274320"/>
            <a:ext cx="5268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2182320" y="1097280"/>
            <a:ext cx="48589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92600" y="2011680"/>
            <a:ext cx="4410000" cy="33829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977480" y="274320"/>
            <a:ext cx="5268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2182320" y="1097280"/>
            <a:ext cx="48589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3600" y="2011680"/>
            <a:ext cx="4896360" cy="3701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prover boa usabilidade.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suportar ambientes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responsivos e ambientes móveis.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rápido.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apresentar manutenção facilitada.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23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simples para testar.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28600" y="461880"/>
            <a:ext cx="8825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23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Application>LibreOffice/5.1.6.2$Linux_X86_64 LibreOffice_project/10m0$Build-2</Application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en-US</dc:language>
  <cp:lastModifiedBy/>
  <cp:lastPrinted>2012-09-25T11:26:21Z</cp:lastPrinted>
  <dcterms:modified xsi:type="dcterms:W3CDTF">2018-11-08T00:00:27Z</dcterms:modified>
  <cp:revision>45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