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10.jpeg" ContentType="image/jpeg"/>
  <Override PartName="/ppt/media/image3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8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599000"/>
            <a:ext cx="91432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Marciano José da Anunciação   Orientador(a):Tadeu Farias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997560" y="1805040"/>
            <a:ext cx="7065000" cy="2588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0000" dist="3302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314b4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prover boa usabilidade.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suportar ambientes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responsivos e ambientes móveis.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rápido.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apresentar manutenção facilitada.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simples para testar.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Restrições de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desenvolvido em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modular para facilitar os testes, a manutenção e a implantação.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Comunicação entre Processos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Integração com outros módulos e/ou sistemas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Comunicação entre Processos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Integração com outros módulos e/ou sistemas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Versionamento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Autenticação e Autorização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Alta Disponibilidade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Descoberta de Serviços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Mecanismos arquiteturais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Tolerancia a Flahas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Segurança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Sistema Operacional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Componentes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633760" y="1920240"/>
            <a:ext cx="3584160" cy="41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Implantação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5"/>
          <p:cNvSpPr txBox="1"/>
          <p:nvPr/>
        </p:nvSpPr>
        <p:spPr>
          <a:xfrm>
            <a:off x="1291680" y="274320"/>
            <a:ext cx="66409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38360" y="1770120"/>
            <a:ext cx="5775120" cy="389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Apresentação do Protótipo Arquitetural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Avaliação da Arquitetura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1: Ao realizar o acesso a uma API, o sistema deve apresentar padrões de segurança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necessários.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2: Ao navegar no sistema através de um dispositivo movel ou desktop com browser a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 deverá se adaptar automaticamente ao dispositivo.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3: Ao utilizar o sistema o usuário deve ser levado a cada funcionalidade de maneira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rápida e objetiva.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Cenário 4: Ao realizar o acesso a qualquer tela do sistema, a tela deve ser renderizada no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máximo em 5 segundos.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Proposta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Este projeto aborda a solução arquitetural de um sistema integrado para o controle de comércio on-line de venda de produtos diversos através do sistema de dropshipping tendo sua utilização por dispositivos móveis e desktop.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proposta consiste em realizar a documentação de criação arquitetural e provar a eficiência desta arquitetura através de prova de conceito a ser realizada para atender os requisitos não funcionais da proposta.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15912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Conclusões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trabalho em questão apresentou um protótipo de arquitetura para um sistema de vendas na modalidade dropshipping, os objetivos de documentação e prova de conceito provarão que a ideia arquitetural atende totalmente a proposta e que suas limitações não impactam na aceitação da proposta pela facilidade de evolução da arquitetura apresentada.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59880" y="1920240"/>
            <a:ext cx="7903440" cy="364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73320" y="1449360"/>
            <a:ext cx="8476560" cy="40186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640080" y="274320"/>
            <a:ext cx="73148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731520" y="1097280"/>
            <a:ext cx="63097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64040" y="1828800"/>
            <a:ext cx="8295120" cy="363060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005840" y="274320"/>
            <a:ext cx="594324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731520" y="1097640"/>
            <a:ext cx="63097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45920" y="1737360"/>
            <a:ext cx="5826240" cy="40233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554480" y="0"/>
            <a:ext cx="56919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645920" y="1097280"/>
            <a:ext cx="539532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977480" y="274320"/>
            <a:ext cx="52693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2182320" y="1097280"/>
            <a:ext cx="485928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92600" y="2011680"/>
            <a:ext cx="4410360" cy="338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977480" y="274320"/>
            <a:ext cx="52693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3"/>
          <p:cNvSpPr txBox="1"/>
          <p:nvPr/>
        </p:nvSpPr>
        <p:spPr>
          <a:xfrm>
            <a:off x="2182320" y="1097280"/>
            <a:ext cx="485928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Diagrama de casos de uso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63600" y="2011680"/>
            <a:ext cx="4896720" cy="370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Requisitos Não Funcionais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prover boa usabilidade.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suportar ambientes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responsivos e ambientes móveis.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rápido.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apresentar manutenção facilitada.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49"/>
              </a:lnSpc>
            </a:pP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• </a:t>
            </a:r>
            <a:r>
              <a:rPr b="1" lang="en-US" sz="2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sistema deve ser simples para testar.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99"/>
              </a:lnSpc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28600" y="461880"/>
            <a:ext cx="882576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49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Sistema de DropShipping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Application>LibreOffice/5.1.6.2$Linux_X86_64 LibreOffice_project/10m0$Build-2</Application>
  <Words>371</Words>
  <Paragraphs>52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en-US</dc:language>
  <cp:lastModifiedBy/>
  <cp:lastPrinted>2012-09-25T11:26:21Z</cp:lastPrinted>
  <dcterms:modified xsi:type="dcterms:W3CDTF">2018-10-07T22:54:30Z</dcterms:modified>
  <cp:revision>36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