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Utilização da IA em uma Instituição Financeira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Transformando operações com Inteligência Artificial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📒 Descrição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Este projeto detalha a implementação de inteligência artificial (IA) em uma instituição financeira com foco na otimização de processos internos, melhoria da experiência do cliente e aumento da eficiência operacional. A abordagem incluiu a aplicação de IAs generativas e outras ferramentas tecnológicas para análise de dados, personalização de serviços e automação de tarefas repetitivas.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Tecnologias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ChatGPT: Suporte ao cliente e respostas automatizadas.</a:t>
            </a:r>
          </a:p>
          <a:p>
            <a:r>
              <a:t>- DALL-E: Criação de materiais visuais personalizados.</a:t>
            </a:r>
          </a:p>
          <a:p>
            <a:r>
              <a:t>- Microsoft Azure Cognitive Services: Análise de sentimentos e linguagem natural.</a:t>
            </a:r>
          </a:p>
          <a:p>
            <a:r>
              <a:t>- DataRobot: Modelagem preditiva e identificação de fraudes.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🧐 Processo de Criação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Definição dos Objetivos: Análise das demandas principais.</a:t>
            </a:r>
          </a:p>
          <a:p>
            <a:r>
              <a:t>2. Seleção de Ferramentas: Escolha de tecnologias adequadas.</a:t>
            </a:r>
          </a:p>
          <a:p>
            <a:r>
              <a:t>3. Desenvolvimento: Integração das ferramentas aos sistemas.</a:t>
            </a:r>
          </a:p>
          <a:p>
            <a:r>
              <a:t>4. Testes e Ajustes: Garantia de desempenho consistente.</a:t>
            </a:r>
          </a:p>
          <a:p>
            <a:r>
              <a:t>5. Capacitação: Treinamento das equipes internas.</a:t>
            </a:r>
          </a:p>
          <a:p>
            <a:r>
              <a:t>6. Alinhamento com Lideranças: Monitoramento e melhorias contínuas.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Redução de Custos: Economia de até 30%.</a:t>
            </a:r>
          </a:p>
          <a:p>
            <a:r>
              <a:t>- Satisfação do Cliente: Aumento de 25% no NPS.</a:t>
            </a:r>
          </a:p>
          <a:p>
            <a:r>
              <a:t>- Eficiência: Redução de 40% no tempo de processamento.</a:t>
            </a:r>
          </a:p>
          <a:p>
            <a:r>
              <a:t>- Segurança: Detecção de fraudes 15% mais precisa.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💭 Reflexão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integração da IA representou um grande passo em inovação, mas trouxe desafios. Foi crucial equilibrar automação e interação humana para manter a empatia no atendimento. A educação interna e adaptação cultural foram essenciais para o sucesso da implementação.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