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9" r:id="rId3"/>
    <p:sldId id="261" r:id="rId4"/>
    <p:sldId id="263" r:id="rId5"/>
    <p:sldId id="293" r:id="rId6"/>
    <p:sldId id="294" r:id="rId7"/>
    <p:sldId id="264" r:id="rId8"/>
    <p:sldId id="295" r:id="rId9"/>
    <p:sldId id="269" r:id="rId10"/>
  </p:sldIdLst>
  <p:sldSz cx="9144000" cy="5143500" type="screen16x9"/>
  <p:notesSz cx="6858000" cy="9144000"/>
  <p:embeddedFontLst>
    <p:embeddedFont>
      <p:font typeface="Anaheim" charset="0"/>
      <p:regular r:id="rId12"/>
    </p:embeddedFont>
    <p:embeddedFont>
      <p:font typeface="Staatliches" charset="0"/>
      <p:regular r:id="rId13"/>
    </p:embeddedFont>
    <p:embeddedFont>
      <p:font typeface="Abel" charset="0"/>
      <p:regular r:id="rId14"/>
    </p:embeddedFont>
    <p:embeddedFont>
      <p:font typeface="Josefin Sans" charset="0"/>
      <p:regular r:id="rId15"/>
      <p:bold r:id="rId16"/>
      <p:italic r:id="rId17"/>
      <p:boldItalic r:id="rId18"/>
    </p:embeddedFont>
    <p:embeddedFont>
      <p:font typeface="Josefin Slab" charset="0"/>
      <p:regular r:id="rId19"/>
      <p:bold r:id="rId20"/>
      <p:italic r:id="rId21"/>
      <p:boldItalic r:id="rId22"/>
    </p:embeddedFont>
    <p:embeddedFont>
      <p:font typeface="Anton" charset="0"/>
      <p:regular r:id="rId23"/>
    </p:embeddedFont>
    <p:embeddedFont>
      <p:font typeface="Unica One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F2BEB97-7FF4-44CB-8DF4-ACB07CE9D47A}">
  <a:tblStyle styleId="{BF2BEB97-7FF4-44CB-8DF4-ACB07CE9D4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 snapToGrid="0">
      <p:cViewPr>
        <p:scale>
          <a:sx n="70" d="100"/>
          <a:sy n="70" d="100"/>
        </p:scale>
        <p:origin x="-706" y="-48"/>
      </p:cViewPr>
      <p:guideLst>
        <p:guide orient="horz" pos="2971"/>
        <p:guide pos="522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CUSTOM_6_1_1_2_1_1">
    <p:bg>
      <p:bgPr>
        <a:solidFill>
          <a:srgbClr val="F3F3F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9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721488" y="2741999"/>
            <a:ext cx="2400854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Pengertian, Jenis dan Keuntungan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624468" y="1360443"/>
            <a:ext cx="3367722" cy="1594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 smtClean="0"/>
              <a:t>W</a:t>
            </a:r>
            <a:r>
              <a:rPr lang="en-US" sz="5300" dirty="0" smtClean="0"/>
              <a:t>e</a:t>
            </a:r>
            <a:r>
              <a:rPr lang="en" sz="5300" dirty="0" smtClean="0"/>
              <a:t>b </a:t>
            </a:r>
            <a:br>
              <a:rPr lang="en" sz="5300" dirty="0" smtClean="0"/>
            </a:br>
            <a:r>
              <a:rPr lang="en" sz="5300" dirty="0" smtClean="0"/>
              <a:t>E-Commerce</a:t>
            </a:r>
            <a:endParaRPr sz="5300"/>
          </a:p>
        </p:txBody>
      </p:sp>
      <p:grpSp>
        <p:nvGrpSpPr>
          <p:cNvPr id="417" name="Group 416"/>
          <p:cNvGrpSpPr/>
          <p:nvPr/>
        </p:nvGrpSpPr>
        <p:grpSpPr>
          <a:xfrm>
            <a:off x="3503875" y="957875"/>
            <a:ext cx="5958719" cy="3750970"/>
            <a:chOff x="3503875" y="957875"/>
            <a:chExt cx="5958719" cy="3750970"/>
          </a:xfrm>
        </p:grpSpPr>
        <p:sp>
          <p:nvSpPr>
            <p:cNvPr id="140" name="Google Shape;140;p26"/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141;p26"/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142" name="Google Shape;142;p26"/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26"/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26"/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159" name="Google Shape;159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6"/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168" name="Google Shape;168;p26"/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" name="Google Shape;170;p26"/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26"/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173" name="Google Shape;173;p26"/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26"/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26"/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181" name="Google Shape;181;p26"/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26"/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6"/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26"/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216" name="Google Shape;216;p26"/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217" name="Google Shape;217;p26"/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9" name="Google Shape;219;p26"/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26"/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6"/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231" name="Google Shape;231;p26"/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26"/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234" name="Google Shape;234;p26"/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26"/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236" name="Google Shape;236;p26"/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" name="Google Shape;252;p26"/>
            <p:cNvGrpSpPr/>
            <p:nvPr/>
          </p:nvGrpSpPr>
          <p:grpSpPr>
            <a:xfrm flipH="1">
              <a:off x="6415607" y="1911354"/>
              <a:ext cx="1520787" cy="2773390"/>
              <a:chOff x="-823767" y="1667843"/>
              <a:chExt cx="1580203" cy="2881743"/>
            </a:xfrm>
          </p:grpSpPr>
          <p:sp>
            <p:nvSpPr>
              <p:cNvPr id="253" name="Google Shape;253;p26"/>
              <p:cNvSpPr/>
              <p:nvPr/>
            </p:nvSpPr>
            <p:spPr>
              <a:xfrm>
                <a:off x="-216393" y="1767355"/>
                <a:ext cx="5288" cy="151770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3294" extrusionOk="0">
                    <a:moveTo>
                      <a:pt x="58" y="1"/>
                    </a:moveTo>
                    <a:cubicBezTo>
                      <a:pt x="27" y="1"/>
                      <a:pt x="1" y="7452"/>
                      <a:pt x="1" y="16647"/>
                    </a:cubicBezTo>
                    <a:cubicBezTo>
                      <a:pt x="1" y="25841"/>
                      <a:pt x="27" y="33293"/>
                      <a:pt x="58" y="33293"/>
                    </a:cubicBezTo>
                    <a:cubicBezTo>
                      <a:pt x="89" y="33293"/>
                      <a:pt x="115" y="25841"/>
                      <a:pt x="115" y="16647"/>
                    </a:cubicBezTo>
                    <a:cubicBezTo>
                      <a:pt x="115" y="7452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253178" y="2086723"/>
                <a:ext cx="22382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0" extrusionOk="0">
                    <a:moveTo>
                      <a:pt x="246" y="0"/>
                    </a:moveTo>
                    <a:cubicBezTo>
                      <a:pt x="109" y="0"/>
                      <a:pt x="0" y="109"/>
                      <a:pt x="0" y="245"/>
                    </a:cubicBezTo>
                    <a:cubicBezTo>
                      <a:pt x="0" y="381"/>
                      <a:pt x="109" y="490"/>
                      <a:pt x="246" y="490"/>
                    </a:cubicBezTo>
                    <a:cubicBezTo>
                      <a:pt x="381" y="490"/>
                      <a:pt x="490" y="381"/>
                      <a:pt x="490" y="245"/>
                    </a:cubicBezTo>
                    <a:cubicBezTo>
                      <a:pt x="490" y="109"/>
                      <a:pt x="381" y="0"/>
                      <a:pt x="2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-224917" y="1767355"/>
                <a:ext cx="22337" cy="2238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1" extrusionOk="0">
                    <a:moveTo>
                      <a:pt x="245" y="1"/>
                    </a:moveTo>
                    <a:cubicBezTo>
                      <a:pt x="109" y="1"/>
                      <a:pt x="0" y="110"/>
                      <a:pt x="0" y="245"/>
                    </a:cubicBezTo>
                    <a:cubicBezTo>
                      <a:pt x="0" y="381"/>
                      <a:pt x="109" y="491"/>
                      <a:pt x="245" y="491"/>
                    </a:cubicBezTo>
                    <a:cubicBezTo>
                      <a:pt x="381" y="491"/>
                      <a:pt x="490" y="381"/>
                      <a:pt x="490" y="245"/>
                    </a:cubicBezTo>
                    <a:cubicBezTo>
                      <a:pt x="490" y="110"/>
                      <a:pt x="381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-235675" y="4406176"/>
                <a:ext cx="327711" cy="14313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3140" extrusionOk="0">
                    <a:moveTo>
                      <a:pt x="3850" y="0"/>
                    </a:moveTo>
                    <a:lnTo>
                      <a:pt x="0" y="65"/>
                    </a:lnTo>
                    <a:lnTo>
                      <a:pt x="40" y="3077"/>
                    </a:lnTo>
                    <a:lnTo>
                      <a:pt x="280" y="3089"/>
                    </a:lnTo>
                    <a:cubicBezTo>
                      <a:pt x="798" y="3109"/>
                      <a:pt x="2100" y="3139"/>
                      <a:pt x="3379" y="3139"/>
                    </a:cubicBezTo>
                    <a:cubicBezTo>
                      <a:pt x="4722" y="3139"/>
                      <a:pt x="6040" y="3105"/>
                      <a:pt x="6402" y="2989"/>
                    </a:cubicBezTo>
                    <a:cubicBezTo>
                      <a:pt x="7189" y="2736"/>
                      <a:pt x="3903" y="2054"/>
                      <a:pt x="3903" y="2054"/>
                    </a:cubicBezTo>
                    <a:lnTo>
                      <a:pt x="385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-235265" y="4494748"/>
                <a:ext cx="64366" cy="4950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86" extrusionOk="0">
                    <a:moveTo>
                      <a:pt x="114" y="1"/>
                    </a:moveTo>
                    <a:cubicBezTo>
                      <a:pt x="77" y="1"/>
                      <a:pt x="39" y="2"/>
                      <a:pt x="0" y="6"/>
                    </a:cubicBezTo>
                    <a:lnTo>
                      <a:pt x="17" y="1085"/>
                    </a:lnTo>
                    <a:lnTo>
                      <a:pt x="1411" y="1085"/>
                    </a:lnTo>
                    <a:cubicBezTo>
                      <a:pt x="1350" y="762"/>
                      <a:pt x="1167" y="470"/>
                      <a:pt x="905" y="272"/>
                    </a:cubicBezTo>
                    <a:cubicBezTo>
                      <a:pt x="673" y="99"/>
                      <a:pt x="398" y="1"/>
                      <a:pt x="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-233897" y="4517540"/>
                <a:ext cx="301864" cy="32046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703" extrusionOk="0">
                    <a:moveTo>
                      <a:pt x="5472" y="0"/>
                    </a:moveTo>
                    <a:cubicBezTo>
                      <a:pt x="5245" y="13"/>
                      <a:pt x="5140" y="502"/>
                      <a:pt x="5140" y="502"/>
                    </a:cubicBezTo>
                    <a:lnTo>
                      <a:pt x="5" y="546"/>
                    </a:lnTo>
                    <a:lnTo>
                      <a:pt x="1" y="634"/>
                    </a:lnTo>
                    <a:cubicBezTo>
                      <a:pt x="680" y="681"/>
                      <a:pt x="1659" y="702"/>
                      <a:pt x="2652" y="702"/>
                    </a:cubicBezTo>
                    <a:cubicBezTo>
                      <a:pt x="4500" y="702"/>
                      <a:pt x="6395" y="627"/>
                      <a:pt x="6486" y="502"/>
                    </a:cubicBezTo>
                    <a:cubicBezTo>
                      <a:pt x="6621" y="310"/>
                      <a:pt x="5472" y="0"/>
                      <a:pt x="54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-236450" y="4537415"/>
                <a:ext cx="298217" cy="702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54" extrusionOk="0">
                    <a:moveTo>
                      <a:pt x="6472" y="0"/>
                    </a:moveTo>
                    <a:cubicBezTo>
                      <a:pt x="6415" y="6"/>
                      <a:pt x="6354" y="6"/>
                      <a:pt x="6284" y="10"/>
                    </a:cubicBezTo>
                    <a:cubicBezTo>
                      <a:pt x="6092" y="14"/>
                      <a:pt x="5860" y="22"/>
                      <a:pt x="5580" y="36"/>
                    </a:cubicBezTo>
                    <a:cubicBezTo>
                      <a:pt x="4991" y="58"/>
                      <a:pt x="4174" y="84"/>
                      <a:pt x="3268" y="97"/>
                    </a:cubicBezTo>
                    <a:cubicBezTo>
                      <a:pt x="2590" y="107"/>
                      <a:pt x="1959" y="112"/>
                      <a:pt x="1434" y="112"/>
                    </a:cubicBezTo>
                    <a:cubicBezTo>
                      <a:pt x="1263" y="112"/>
                      <a:pt x="1103" y="112"/>
                      <a:pt x="957" y="110"/>
                    </a:cubicBezTo>
                    <a:cubicBezTo>
                      <a:pt x="682" y="110"/>
                      <a:pt x="450" y="105"/>
                      <a:pt x="257" y="105"/>
                    </a:cubicBezTo>
                    <a:lnTo>
                      <a:pt x="65" y="105"/>
                    </a:lnTo>
                    <a:cubicBezTo>
                      <a:pt x="21" y="105"/>
                      <a:pt x="0" y="110"/>
                      <a:pt x="0" y="110"/>
                    </a:cubicBezTo>
                    <a:cubicBezTo>
                      <a:pt x="0" y="110"/>
                      <a:pt x="21" y="115"/>
                      <a:pt x="65" y="115"/>
                    </a:cubicBezTo>
                    <a:cubicBezTo>
                      <a:pt x="122" y="119"/>
                      <a:pt x="188" y="123"/>
                      <a:pt x="257" y="123"/>
                    </a:cubicBezTo>
                    <a:cubicBezTo>
                      <a:pt x="450" y="127"/>
                      <a:pt x="682" y="137"/>
                      <a:pt x="957" y="145"/>
                    </a:cubicBezTo>
                    <a:cubicBezTo>
                      <a:pt x="1283" y="150"/>
                      <a:pt x="1676" y="153"/>
                      <a:pt x="2114" y="153"/>
                    </a:cubicBezTo>
                    <a:cubicBezTo>
                      <a:pt x="2474" y="153"/>
                      <a:pt x="2864" y="151"/>
                      <a:pt x="3273" y="145"/>
                    </a:cubicBezTo>
                    <a:cubicBezTo>
                      <a:pt x="4174" y="127"/>
                      <a:pt x="4991" y="97"/>
                      <a:pt x="5585" y="66"/>
                    </a:cubicBezTo>
                    <a:cubicBezTo>
                      <a:pt x="5860" y="49"/>
                      <a:pt x="6092" y="36"/>
                      <a:pt x="6284" y="27"/>
                    </a:cubicBezTo>
                    <a:cubicBezTo>
                      <a:pt x="6354" y="18"/>
                      <a:pt x="6415" y="14"/>
                      <a:pt x="6472" y="10"/>
                    </a:cubicBezTo>
                    <a:cubicBezTo>
                      <a:pt x="6516" y="10"/>
                      <a:pt x="6542" y="6"/>
                      <a:pt x="6542" y="6"/>
                    </a:cubicBezTo>
                    <a:cubicBezTo>
                      <a:pt x="6542" y="0"/>
                      <a:pt x="6516" y="0"/>
                      <a:pt x="64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-730" y="4515443"/>
                <a:ext cx="17915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10" extrusionOk="0">
                    <a:moveTo>
                      <a:pt x="380" y="1"/>
                    </a:moveTo>
                    <a:cubicBezTo>
                      <a:pt x="356" y="1"/>
                      <a:pt x="209" y="76"/>
                      <a:pt x="108" y="252"/>
                    </a:cubicBezTo>
                    <a:cubicBezTo>
                      <a:pt x="0" y="428"/>
                      <a:pt x="11" y="609"/>
                      <a:pt x="25" y="609"/>
                    </a:cubicBezTo>
                    <a:cubicBezTo>
                      <a:pt x="25" y="609"/>
                      <a:pt x="25" y="609"/>
                      <a:pt x="25" y="609"/>
                    </a:cubicBezTo>
                    <a:cubicBezTo>
                      <a:pt x="38" y="609"/>
                      <a:pt x="47" y="444"/>
                      <a:pt x="147" y="273"/>
                    </a:cubicBezTo>
                    <a:cubicBezTo>
                      <a:pt x="248" y="98"/>
                      <a:pt x="392" y="10"/>
                      <a:pt x="383" y="2"/>
                    </a:cubicBezTo>
                    <a:cubicBezTo>
                      <a:pt x="383" y="1"/>
                      <a:pt x="381" y="1"/>
                      <a:pt x="38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-52378" y="4502953"/>
                <a:ext cx="9983" cy="1481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25" extrusionOk="0">
                    <a:moveTo>
                      <a:pt x="204" y="1"/>
                    </a:moveTo>
                    <a:cubicBezTo>
                      <a:pt x="192" y="1"/>
                      <a:pt x="142" y="65"/>
                      <a:pt x="87" y="153"/>
                    </a:cubicBezTo>
                    <a:cubicBezTo>
                      <a:pt x="35" y="241"/>
                      <a:pt x="0" y="320"/>
                      <a:pt x="9" y="324"/>
                    </a:cubicBezTo>
                    <a:cubicBezTo>
                      <a:pt x="9" y="325"/>
                      <a:pt x="10" y="325"/>
                      <a:pt x="11" y="325"/>
                    </a:cubicBezTo>
                    <a:cubicBezTo>
                      <a:pt x="27" y="325"/>
                      <a:pt x="77" y="262"/>
                      <a:pt x="126" y="175"/>
                    </a:cubicBezTo>
                    <a:cubicBezTo>
                      <a:pt x="184" y="88"/>
                      <a:pt x="218" y="10"/>
                      <a:pt x="205" y="1"/>
                    </a:cubicBezTo>
                    <a:cubicBezTo>
                      <a:pt x="204" y="1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-66737" y="4500492"/>
                <a:ext cx="11579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23" extrusionOk="0">
                    <a:moveTo>
                      <a:pt x="240" y="0"/>
                    </a:moveTo>
                    <a:cubicBezTo>
                      <a:pt x="221" y="0"/>
                      <a:pt x="167" y="41"/>
                      <a:pt x="114" y="94"/>
                    </a:cubicBezTo>
                    <a:cubicBezTo>
                      <a:pt x="48" y="155"/>
                      <a:pt x="1" y="213"/>
                      <a:pt x="9" y="221"/>
                    </a:cubicBezTo>
                    <a:cubicBezTo>
                      <a:pt x="10" y="222"/>
                      <a:pt x="11" y="222"/>
                      <a:pt x="13" y="222"/>
                    </a:cubicBezTo>
                    <a:cubicBezTo>
                      <a:pt x="29" y="222"/>
                      <a:pt x="85" y="185"/>
                      <a:pt x="144" y="129"/>
                    </a:cubicBezTo>
                    <a:cubicBezTo>
                      <a:pt x="210" y="68"/>
                      <a:pt x="253" y="11"/>
                      <a:pt x="245" y="3"/>
                    </a:cubicBezTo>
                    <a:cubicBezTo>
                      <a:pt x="244" y="1"/>
                      <a:pt x="242" y="0"/>
                      <a:pt x="2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-75718" y="4492970"/>
                <a:ext cx="18599" cy="227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50" extrusionOk="0">
                    <a:moveTo>
                      <a:pt x="206" y="1"/>
                    </a:moveTo>
                    <a:cubicBezTo>
                      <a:pt x="93" y="1"/>
                      <a:pt x="0" y="10"/>
                      <a:pt x="0" y="23"/>
                    </a:cubicBezTo>
                    <a:cubicBezTo>
                      <a:pt x="5" y="37"/>
                      <a:pt x="93" y="49"/>
                      <a:pt x="206" y="49"/>
                    </a:cubicBezTo>
                    <a:cubicBezTo>
                      <a:pt x="315" y="45"/>
                      <a:pt x="407" y="37"/>
                      <a:pt x="407" y="23"/>
                    </a:cubicBezTo>
                    <a:cubicBezTo>
                      <a:pt x="407" y="10"/>
                      <a:pt x="315" y="1"/>
                      <a:pt x="2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-79136" y="4482258"/>
                <a:ext cx="21197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8" extrusionOk="0">
                    <a:moveTo>
                      <a:pt x="21" y="0"/>
                    </a:moveTo>
                    <a:cubicBezTo>
                      <a:pt x="12" y="0"/>
                      <a:pt x="6" y="1"/>
                      <a:pt x="5" y="4"/>
                    </a:cubicBezTo>
                    <a:cubicBezTo>
                      <a:pt x="1" y="18"/>
                      <a:pt x="102" y="57"/>
                      <a:pt x="233" y="66"/>
                    </a:cubicBezTo>
                    <a:cubicBezTo>
                      <a:pt x="248" y="67"/>
                      <a:pt x="263" y="68"/>
                      <a:pt x="278" y="68"/>
                    </a:cubicBezTo>
                    <a:cubicBezTo>
                      <a:pt x="386" y="68"/>
                      <a:pt x="464" y="42"/>
                      <a:pt x="460" y="30"/>
                    </a:cubicBezTo>
                    <a:cubicBezTo>
                      <a:pt x="460" y="18"/>
                      <a:pt x="360" y="26"/>
                      <a:pt x="233" y="18"/>
                    </a:cubicBezTo>
                    <a:cubicBezTo>
                      <a:pt x="137" y="15"/>
                      <a:pt x="5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-46224" y="4486178"/>
                <a:ext cx="33323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422" extrusionOk="0">
                    <a:moveTo>
                      <a:pt x="495" y="46"/>
                    </a:moveTo>
                    <a:cubicBezTo>
                      <a:pt x="551" y="46"/>
                      <a:pt x="607" y="57"/>
                      <a:pt x="652" y="85"/>
                    </a:cubicBezTo>
                    <a:cubicBezTo>
                      <a:pt x="691" y="111"/>
                      <a:pt x="678" y="159"/>
                      <a:pt x="634" y="186"/>
                    </a:cubicBezTo>
                    <a:cubicBezTo>
                      <a:pt x="594" y="212"/>
                      <a:pt x="542" y="229"/>
                      <a:pt x="495" y="246"/>
                    </a:cubicBezTo>
                    <a:cubicBezTo>
                      <a:pt x="402" y="281"/>
                      <a:pt x="315" y="303"/>
                      <a:pt x="241" y="317"/>
                    </a:cubicBezTo>
                    <a:cubicBezTo>
                      <a:pt x="166" y="332"/>
                      <a:pt x="106" y="340"/>
                      <a:pt x="65" y="344"/>
                    </a:cubicBezTo>
                    <a:lnTo>
                      <a:pt x="65" y="344"/>
                    </a:lnTo>
                    <a:cubicBezTo>
                      <a:pt x="80" y="307"/>
                      <a:pt x="104" y="258"/>
                      <a:pt x="144" y="207"/>
                    </a:cubicBezTo>
                    <a:cubicBezTo>
                      <a:pt x="192" y="150"/>
                      <a:pt x="263" y="98"/>
                      <a:pt x="354" y="67"/>
                    </a:cubicBezTo>
                    <a:cubicBezTo>
                      <a:pt x="395" y="55"/>
                      <a:pt x="445" y="46"/>
                      <a:pt x="495" y="46"/>
                    </a:cubicBezTo>
                    <a:close/>
                    <a:moveTo>
                      <a:pt x="490" y="0"/>
                    </a:moveTo>
                    <a:cubicBezTo>
                      <a:pt x="326" y="0"/>
                      <a:pt x="183" y="97"/>
                      <a:pt x="122" y="190"/>
                    </a:cubicBezTo>
                    <a:cubicBezTo>
                      <a:pt x="78" y="247"/>
                      <a:pt x="56" y="303"/>
                      <a:pt x="46" y="347"/>
                    </a:cubicBezTo>
                    <a:lnTo>
                      <a:pt x="46" y="347"/>
                    </a:lnTo>
                    <a:cubicBezTo>
                      <a:pt x="16" y="350"/>
                      <a:pt x="1" y="352"/>
                      <a:pt x="1" y="356"/>
                    </a:cubicBezTo>
                    <a:cubicBezTo>
                      <a:pt x="1" y="357"/>
                      <a:pt x="15" y="360"/>
                      <a:pt x="43" y="361"/>
                    </a:cubicBezTo>
                    <a:lnTo>
                      <a:pt x="43" y="361"/>
                    </a:lnTo>
                    <a:cubicBezTo>
                      <a:pt x="35" y="401"/>
                      <a:pt x="35" y="422"/>
                      <a:pt x="35" y="422"/>
                    </a:cubicBezTo>
                    <a:cubicBezTo>
                      <a:pt x="35" y="422"/>
                      <a:pt x="36" y="422"/>
                      <a:pt x="36" y="422"/>
                    </a:cubicBezTo>
                    <a:cubicBezTo>
                      <a:pt x="40" y="422"/>
                      <a:pt x="44" y="399"/>
                      <a:pt x="58" y="362"/>
                    </a:cubicBezTo>
                    <a:lnTo>
                      <a:pt x="58" y="362"/>
                    </a:lnTo>
                    <a:cubicBezTo>
                      <a:pt x="65" y="362"/>
                      <a:pt x="72" y="362"/>
                      <a:pt x="80" y="362"/>
                    </a:cubicBezTo>
                    <a:cubicBezTo>
                      <a:pt x="121" y="362"/>
                      <a:pt x="177" y="359"/>
                      <a:pt x="245" y="351"/>
                    </a:cubicBezTo>
                    <a:cubicBezTo>
                      <a:pt x="324" y="338"/>
                      <a:pt x="411" y="321"/>
                      <a:pt x="507" y="285"/>
                    </a:cubicBezTo>
                    <a:cubicBezTo>
                      <a:pt x="555" y="269"/>
                      <a:pt x="608" y="255"/>
                      <a:pt x="660" y="224"/>
                    </a:cubicBezTo>
                    <a:cubicBezTo>
                      <a:pt x="682" y="207"/>
                      <a:pt x="709" y="180"/>
                      <a:pt x="717" y="146"/>
                    </a:cubicBezTo>
                    <a:cubicBezTo>
                      <a:pt x="731" y="107"/>
                      <a:pt x="709" y="67"/>
                      <a:pt x="678" y="45"/>
                    </a:cubicBezTo>
                    <a:cubicBezTo>
                      <a:pt x="614" y="13"/>
                      <a:pt x="551" y="0"/>
                      <a:pt x="49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-58806" y="4481209"/>
                <a:ext cx="17231" cy="2183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79" extrusionOk="0">
                    <a:moveTo>
                      <a:pt x="100" y="0"/>
                    </a:moveTo>
                    <a:cubicBezTo>
                      <a:pt x="94" y="0"/>
                      <a:pt x="89" y="1"/>
                      <a:pt x="84" y="1"/>
                    </a:cubicBezTo>
                    <a:cubicBezTo>
                      <a:pt x="27" y="10"/>
                      <a:pt x="1" y="75"/>
                      <a:pt x="10" y="115"/>
                    </a:cubicBezTo>
                    <a:cubicBezTo>
                      <a:pt x="19" y="158"/>
                      <a:pt x="36" y="198"/>
                      <a:pt x="53" y="224"/>
                    </a:cubicBezTo>
                    <a:cubicBezTo>
                      <a:pt x="93" y="289"/>
                      <a:pt x="136" y="338"/>
                      <a:pt x="176" y="373"/>
                    </a:cubicBezTo>
                    <a:cubicBezTo>
                      <a:pt x="249" y="442"/>
                      <a:pt x="307" y="474"/>
                      <a:pt x="318" y="474"/>
                    </a:cubicBezTo>
                    <a:cubicBezTo>
                      <a:pt x="319" y="474"/>
                      <a:pt x="319" y="473"/>
                      <a:pt x="320" y="473"/>
                    </a:cubicBezTo>
                    <a:cubicBezTo>
                      <a:pt x="325" y="465"/>
                      <a:pt x="267" y="430"/>
                      <a:pt x="198" y="351"/>
                    </a:cubicBezTo>
                    <a:cubicBezTo>
                      <a:pt x="162" y="311"/>
                      <a:pt x="128" y="263"/>
                      <a:pt x="93" y="202"/>
                    </a:cubicBezTo>
                    <a:cubicBezTo>
                      <a:pt x="57" y="154"/>
                      <a:pt x="31" y="59"/>
                      <a:pt x="93" y="45"/>
                    </a:cubicBezTo>
                    <a:cubicBezTo>
                      <a:pt x="95" y="45"/>
                      <a:pt x="97" y="45"/>
                      <a:pt x="99" y="45"/>
                    </a:cubicBezTo>
                    <a:cubicBezTo>
                      <a:pt x="162" y="45"/>
                      <a:pt x="221" y="103"/>
                      <a:pt x="259" y="150"/>
                    </a:cubicBezTo>
                    <a:cubicBezTo>
                      <a:pt x="299" y="202"/>
                      <a:pt x="320" y="259"/>
                      <a:pt x="333" y="307"/>
                    </a:cubicBezTo>
                    <a:cubicBezTo>
                      <a:pt x="355" y="408"/>
                      <a:pt x="333" y="473"/>
                      <a:pt x="337" y="478"/>
                    </a:cubicBezTo>
                    <a:cubicBezTo>
                      <a:pt x="342" y="478"/>
                      <a:pt x="377" y="416"/>
                      <a:pt x="364" y="303"/>
                    </a:cubicBezTo>
                    <a:cubicBezTo>
                      <a:pt x="359" y="251"/>
                      <a:pt x="337" y="185"/>
                      <a:pt x="293" y="124"/>
                    </a:cubicBezTo>
                    <a:cubicBezTo>
                      <a:pt x="252" y="74"/>
                      <a:pt x="199" y="0"/>
                      <a:pt x="1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-233670" y="4492924"/>
                <a:ext cx="63363" cy="49916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095" extrusionOk="0">
                    <a:moveTo>
                      <a:pt x="220" y="0"/>
                    </a:moveTo>
                    <a:cubicBezTo>
                      <a:pt x="161" y="0"/>
                      <a:pt x="113" y="4"/>
                      <a:pt x="75" y="11"/>
                    </a:cubicBezTo>
                    <a:cubicBezTo>
                      <a:pt x="26" y="20"/>
                      <a:pt x="0" y="28"/>
                      <a:pt x="0" y="32"/>
                    </a:cubicBezTo>
                    <a:cubicBezTo>
                      <a:pt x="0" y="34"/>
                      <a:pt x="4" y="35"/>
                      <a:pt x="12" y="35"/>
                    </a:cubicBezTo>
                    <a:cubicBezTo>
                      <a:pt x="32" y="35"/>
                      <a:pt x="77" y="30"/>
                      <a:pt x="142" y="30"/>
                    </a:cubicBezTo>
                    <a:cubicBezTo>
                      <a:pt x="182" y="30"/>
                      <a:pt x="230" y="32"/>
                      <a:pt x="284" y="38"/>
                    </a:cubicBezTo>
                    <a:cubicBezTo>
                      <a:pt x="458" y="50"/>
                      <a:pt x="700" y="121"/>
                      <a:pt x="909" y="282"/>
                    </a:cubicBezTo>
                    <a:cubicBezTo>
                      <a:pt x="1123" y="444"/>
                      <a:pt x="1250" y="662"/>
                      <a:pt x="1307" y="824"/>
                    </a:cubicBezTo>
                    <a:cubicBezTo>
                      <a:pt x="1367" y="983"/>
                      <a:pt x="1376" y="1095"/>
                      <a:pt x="1385" y="1095"/>
                    </a:cubicBezTo>
                    <a:cubicBezTo>
                      <a:pt x="1385" y="1095"/>
                      <a:pt x="1385" y="1095"/>
                      <a:pt x="1386" y="1095"/>
                    </a:cubicBezTo>
                    <a:cubicBezTo>
                      <a:pt x="1390" y="1095"/>
                      <a:pt x="1390" y="1069"/>
                      <a:pt x="1386" y="1020"/>
                    </a:cubicBezTo>
                    <a:cubicBezTo>
                      <a:pt x="1381" y="968"/>
                      <a:pt x="1368" y="898"/>
                      <a:pt x="1337" y="811"/>
                    </a:cubicBezTo>
                    <a:cubicBezTo>
                      <a:pt x="1285" y="641"/>
                      <a:pt x="1158" y="413"/>
                      <a:pt x="940" y="242"/>
                    </a:cubicBezTo>
                    <a:cubicBezTo>
                      <a:pt x="716" y="76"/>
                      <a:pt x="468" y="11"/>
                      <a:pt x="289" y="2"/>
                    </a:cubicBezTo>
                    <a:cubicBezTo>
                      <a:pt x="264" y="1"/>
                      <a:pt x="242" y="0"/>
                      <a:pt x="2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-217760" y="4420900"/>
                <a:ext cx="2416" cy="7211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82" extrusionOk="0">
                    <a:moveTo>
                      <a:pt x="22" y="0"/>
                    </a:moveTo>
                    <a:cubicBezTo>
                      <a:pt x="10" y="0"/>
                      <a:pt x="0" y="354"/>
                      <a:pt x="5" y="791"/>
                    </a:cubicBezTo>
                    <a:cubicBezTo>
                      <a:pt x="5" y="1229"/>
                      <a:pt x="18" y="1582"/>
                      <a:pt x="31" y="1582"/>
                    </a:cubicBezTo>
                    <a:cubicBezTo>
                      <a:pt x="44" y="1582"/>
                      <a:pt x="53" y="1229"/>
                      <a:pt x="49" y="791"/>
                    </a:cubicBezTo>
                    <a:cubicBezTo>
                      <a:pt x="49" y="354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-148426" y="4525837"/>
                <a:ext cx="51420" cy="269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9" extrusionOk="0">
                    <a:moveTo>
                      <a:pt x="1075" y="1"/>
                    </a:moveTo>
                    <a:cubicBezTo>
                      <a:pt x="986" y="1"/>
                      <a:pt x="792" y="11"/>
                      <a:pt x="564" y="14"/>
                    </a:cubicBezTo>
                    <a:cubicBezTo>
                      <a:pt x="357" y="14"/>
                      <a:pt x="176" y="9"/>
                      <a:pt x="77" y="9"/>
                    </a:cubicBezTo>
                    <a:cubicBezTo>
                      <a:pt x="28" y="9"/>
                      <a:pt x="0" y="10"/>
                      <a:pt x="0" y="14"/>
                    </a:cubicBezTo>
                    <a:cubicBezTo>
                      <a:pt x="0" y="23"/>
                      <a:pt x="225" y="59"/>
                      <a:pt x="517" y="59"/>
                    </a:cubicBezTo>
                    <a:cubicBezTo>
                      <a:pt x="533" y="59"/>
                      <a:pt x="548" y="58"/>
                      <a:pt x="564" y="58"/>
                    </a:cubicBezTo>
                    <a:cubicBezTo>
                      <a:pt x="879" y="58"/>
                      <a:pt x="1128" y="14"/>
                      <a:pt x="1128" y="6"/>
                    </a:cubicBezTo>
                    <a:cubicBezTo>
                      <a:pt x="1127" y="2"/>
                      <a:pt x="1108" y="1"/>
                      <a:pt x="1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-183298" y="4526840"/>
                <a:ext cx="601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20" extrusionOk="0">
                    <a:moveTo>
                      <a:pt x="13" y="0"/>
                    </a:moveTo>
                    <a:cubicBezTo>
                      <a:pt x="11" y="0"/>
                      <a:pt x="10" y="1"/>
                      <a:pt x="9" y="2"/>
                    </a:cubicBezTo>
                    <a:cubicBezTo>
                      <a:pt x="1" y="14"/>
                      <a:pt x="31" y="54"/>
                      <a:pt x="57" y="115"/>
                    </a:cubicBezTo>
                    <a:cubicBezTo>
                      <a:pt x="88" y="172"/>
                      <a:pt x="101" y="220"/>
                      <a:pt x="114" y="220"/>
                    </a:cubicBezTo>
                    <a:cubicBezTo>
                      <a:pt x="127" y="220"/>
                      <a:pt x="132" y="159"/>
                      <a:pt x="101" y="93"/>
                    </a:cubicBezTo>
                    <a:cubicBezTo>
                      <a:pt x="74" y="35"/>
                      <a:pt x="29" y="0"/>
                      <a:pt x="1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-196427" y="4510839"/>
                <a:ext cx="7385" cy="679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9" extrusionOk="0">
                    <a:moveTo>
                      <a:pt x="13" y="1"/>
                    </a:moveTo>
                    <a:cubicBezTo>
                      <a:pt x="11" y="1"/>
                      <a:pt x="10" y="1"/>
                      <a:pt x="9" y="2"/>
                    </a:cubicBezTo>
                    <a:cubicBezTo>
                      <a:pt x="0" y="16"/>
                      <a:pt x="22" y="55"/>
                      <a:pt x="66" y="95"/>
                    </a:cubicBezTo>
                    <a:cubicBezTo>
                      <a:pt x="99" y="128"/>
                      <a:pt x="134" y="149"/>
                      <a:pt x="148" y="149"/>
                    </a:cubicBezTo>
                    <a:cubicBezTo>
                      <a:pt x="150" y="149"/>
                      <a:pt x="152" y="148"/>
                      <a:pt x="153" y="147"/>
                    </a:cubicBezTo>
                    <a:cubicBezTo>
                      <a:pt x="162" y="138"/>
                      <a:pt x="140" y="99"/>
                      <a:pt x="97" y="59"/>
                    </a:cubicBezTo>
                    <a:cubicBezTo>
                      <a:pt x="62" y="25"/>
                      <a:pt x="28" y="1"/>
                      <a:pt x="1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-214889" y="4502953"/>
                <a:ext cx="10485" cy="428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94" extrusionOk="0">
                    <a:moveTo>
                      <a:pt x="68" y="0"/>
                    </a:moveTo>
                    <a:cubicBezTo>
                      <a:pt x="27" y="0"/>
                      <a:pt x="1" y="13"/>
                      <a:pt x="3" y="22"/>
                    </a:cubicBezTo>
                    <a:cubicBezTo>
                      <a:pt x="8" y="36"/>
                      <a:pt x="56" y="36"/>
                      <a:pt x="113" y="54"/>
                    </a:cubicBezTo>
                    <a:cubicBezTo>
                      <a:pt x="162" y="68"/>
                      <a:pt x="203" y="94"/>
                      <a:pt x="217" y="94"/>
                    </a:cubicBezTo>
                    <a:cubicBezTo>
                      <a:pt x="219" y="94"/>
                      <a:pt x="221" y="93"/>
                      <a:pt x="222" y="92"/>
                    </a:cubicBezTo>
                    <a:cubicBezTo>
                      <a:pt x="230" y="84"/>
                      <a:pt x="200" y="32"/>
                      <a:pt x="130" y="10"/>
                    </a:cubicBezTo>
                    <a:cubicBezTo>
                      <a:pt x="107" y="3"/>
                      <a:pt x="86" y="0"/>
                      <a:pt x="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-228336" y="4500309"/>
                <a:ext cx="5835" cy="2781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1" extrusionOk="0">
                    <a:moveTo>
                      <a:pt x="28" y="1"/>
                    </a:moveTo>
                    <a:cubicBezTo>
                      <a:pt x="17" y="1"/>
                      <a:pt x="8" y="4"/>
                      <a:pt x="6" y="11"/>
                    </a:cubicBezTo>
                    <a:cubicBezTo>
                      <a:pt x="1" y="19"/>
                      <a:pt x="23" y="41"/>
                      <a:pt x="58" y="54"/>
                    </a:cubicBezTo>
                    <a:cubicBezTo>
                      <a:pt x="72" y="58"/>
                      <a:pt x="86" y="61"/>
                      <a:pt x="97" y="61"/>
                    </a:cubicBezTo>
                    <a:cubicBezTo>
                      <a:pt x="111" y="61"/>
                      <a:pt x="121" y="57"/>
                      <a:pt x="123" y="50"/>
                    </a:cubicBezTo>
                    <a:cubicBezTo>
                      <a:pt x="127" y="41"/>
                      <a:pt x="105" y="19"/>
                      <a:pt x="71" y="11"/>
                    </a:cubicBezTo>
                    <a:cubicBezTo>
                      <a:pt x="56" y="4"/>
                      <a:pt x="40" y="1"/>
                      <a:pt x="2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557412" y="1720904"/>
                <a:ext cx="199024" cy="228563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5014" extrusionOk="0">
                    <a:moveTo>
                      <a:pt x="3564" y="1"/>
                    </a:moveTo>
                    <a:cubicBezTo>
                      <a:pt x="3147" y="1"/>
                      <a:pt x="0" y="3253"/>
                      <a:pt x="0" y="3253"/>
                    </a:cubicBezTo>
                    <a:lnTo>
                      <a:pt x="1813" y="5014"/>
                    </a:lnTo>
                    <a:cubicBezTo>
                      <a:pt x="4365" y="3104"/>
                      <a:pt x="2784" y="1898"/>
                      <a:pt x="2582" y="1720"/>
                    </a:cubicBezTo>
                    <a:cubicBezTo>
                      <a:pt x="2382" y="1540"/>
                      <a:pt x="3889" y="159"/>
                      <a:pt x="3588" y="6"/>
                    </a:cubicBezTo>
                    <a:cubicBezTo>
                      <a:pt x="3582" y="2"/>
                      <a:pt x="3574" y="1"/>
                      <a:pt x="3564" y="1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640058" y="1808564"/>
                <a:ext cx="46679" cy="60446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326" extrusionOk="0">
                    <a:moveTo>
                      <a:pt x="734" y="1"/>
                    </a:moveTo>
                    <a:cubicBezTo>
                      <a:pt x="728" y="1"/>
                      <a:pt x="702" y="36"/>
                      <a:pt x="664" y="89"/>
                    </a:cubicBezTo>
                    <a:cubicBezTo>
                      <a:pt x="608" y="172"/>
                      <a:pt x="551" y="259"/>
                      <a:pt x="494" y="347"/>
                    </a:cubicBezTo>
                    <a:cubicBezTo>
                      <a:pt x="412" y="469"/>
                      <a:pt x="328" y="596"/>
                      <a:pt x="245" y="727"/>
                    </a:cubicBezTo>
                    <a:cubicBezTo>
                      <a:pt x="197" y="801"/>
                      <a:pt x="149" y="872"/>
                      <a:pt x="97" y="954"/>
                    </a:cubicBezTo>
                    <a:cubicBezTo>
                      <a:pt x="53" y="1033"/>
                      <a:pt x="0" y="1151"/>
                      <a:pt x="79" y="1251"/>
                    </a:cubicBezTo>
                    <a:cubicBezTo>
                      <a:pt x="124" y="1304"/>
                      <a:pt x="185" y="1325"/>
                      <a:pt x="246" y="1325"/>
                    </a:cubicBezTo>
                    <a:cubicBezTo>
                      <a:pt x="290" y="1325"/>
                      <a:pt x="335" y="1314"/>
                      <a:pt x="372" y="1295"/>
                    </a:cubicBezTo>
                    <a:cubicBezTo>
                      <a:pt x="464" y="1247"/>
                      <a:pt x="521" y="1168"/>
                      <a:pt x="564" y="1094"/>
                    </a:cubicBezTo>
                    <a:cubicBezTo>
                      <a:pt x="652" y="959"/>
                      <a:pt x="730" y="832"/>
                      <a:pt x="809" y="709"/>
                    </a:cubicBezTo>
                    <a:cubicBezTo>
                      <a:pt x="862" y="618"/>
                      <a:pt x="914" y="531"/>
                      <a:pt x="966" y="443"/>
                    </a:cubicBezTo>
                    <a:cubicBezTo>
                      <a:pt x="1001" y="382"/>
                      <a:pt x="1023" y="347"/>
                      <a:pt x="1019" y="342"/>
                    </a:cubicBezTo>
                    <a:lnTo>
                      <a:pt x="1019" y="342"/>
                    </a:lnTo>
                    <a:cubicBezTo>
                      <a:pt x="1019" y="342"/>
                      <a:pt x="993" y="373"/>
                      <a:pt x="953" y="434"/>
                    </a:cubicBezTo>
                    <a:cubicBezTo>
                      <a:pt x="896" y="517"/>
                      <a:pt x="840" y="600"/>
                      <a:pt x="779" y="692"/>
                    </a:cubicBezTo>
                    <a:cubicBezTo>
                      <a:pt x="700" y="810"/>
                      <a:pt x="616" y="937"/>
                      <a:pt x="529" y="1072"/>
                    </a:cubicBezTo>
                    <a:cubicBezTo>
                      <a:pt x="485" y="1142"/>
                      <a:pt x="428" y="1212"/>
                      <a:pt x="350" y="1251"/>
                    </a:cubicBezTo>
                    <a:cubicBezTo>
                      <a:pt x="321" y="1268"/>
                      <a:pt x="285" y="1277"/>
                      <a:pt x="249" y="1277"/>
                    </a:cubicBezTo>
                    <a:cubicBezTo>
                      <a:pt x="199" y="1277"/>
                      <a:pt x="147" y="1259"/>
                      <a:pt x="114" y="1221"/>
                    </a:cubicBezTo>
                    <a:cubicBezTo>
                      <a:pt x="57" y="1155"/>
                      <a:pt x="92" y="1055"/>
                      <a:pt x="136" y="976"/>
                    </a:cubicBezTo>
                    <a:cubicBezTo>
                      <a:pt x="184" y="902"/>
                      <a:pt x="232" y="823"/>
                      <a:pt x="281" y="749"/>
                    </a:cubicBezTo>
                    <a:cubicBezTo>
                      <a:pt x="363" y="618"/>
                      <a:pt x="442" y="487"/>
                      <a:pt x="521" y="364"/>
                    </a:cubicBezTo>
                    <a:cubicBezTo>
                      <a:pt x="577" y="273"/>
                      <a:pt x="630" y="185"/>
                      <a:pt x="678" y="102"/>
                    </a:cubicBezTo>
                    <a:cubicBezTo>
                      <a:pt x="717" y="37"/>
                      <a:pt x="735" y="1"/>
                      <a:pt x="735" y="1"/>
                    </a:cubicBezTo>
                    <a:cubicBezTo>
                      <a:pt x="734" y="1"/>
                      <a:pt x="734" y="1"/>
                      <a:pt x="73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657152" y="1828895"/>
                <a:ext cx="37106" cy="5210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143" extrusionOk="0">
                    <a:moveTo>
                      <a:pt x="574" y="1"/>
                    </a:moveTo>
                    <a:cubicBezTo>
                      <a:pt x="574" y="1"/>
                      <a:pt x="547" y="27"/>
                      <a:pt x="513" y="75"/>
                    </a:cubicBezTo>
                    <a:cubicBezTo>
                      <a:pt x="473" y="128"/>
                      <a:pt x="425" y="202"/>
                      <a:pt x="364" y="299"/>
                    </a:cubicBezTo>
                    <a:cubicBezTo>
                      <a:pt x="307" y="390"/>
                      <a:pt x="237" y="508"/>
                      <a:pt x="154" y="626"/>
                    </a:cubicBezTo>
                    <a:cubicBezTo>
                      <a:pt x="115" y="688"/>
                      <a:pt x="63" y="749"/>
                      <a:pt x="31" y="827"/>
                    </a:cubicBezTo>
                    <a:cubicBezTo>
                      <a:pt x="1" y="906"/>
                      <a:pt x="1" y="1011"/>
                      <a:pt x="67" y="1085"/>
                    </a:cubicBezTo>
                    <a:cubicBezTo>
                      <a:pt x="101" y="1127"/>
                      <a:pt x="150" y="1143"/>
                      <a:pt x="199" y="1143"/>
                    </a:cubicBezTo>
                    <a:cubicBezTo>
                      <a:pt x="243" y="1143"/>
                      <a:pt x="287" y="1130"/>
                      <a:pt x="320" y="1112"/>
                    </a:cubicBezTo>
                    <a:cubicBezTo>
                      <a:pt x="398" y="1072"/>
                      <a:pt x="456" y="1011"/>
                      <a:pt x="503" y="954"/>
                    </a:cubicBezTo>
                    <a:cubicBezTo>
                      <a:pt x="600" y="840"/>
                      <a:pt x="670" y="722"/>
                      <a:pt x="713" y="622"/>
                    </a:cubicBezTo>
                    <a:cubicBezTo>
                      <a:pt x="761" y="517"/>
                      <a:pt x="788" y="430"/>
                      <a:pt x="801" y="368"/>
                    </a:cubicBezTo>
                    <a:cubicBezTo>
                      <a:pt x="814" y="307"/>
                      <a:pt x="814" y="272"/>
                      <a:pt x="814" y="272"/>
                    </a:cubicBezTo>
                    <a:cubicBezTo>
                      <a:pt x="814" y="272"/>
                      <a:pt x="814" y="272"/>
                      <a:pt x="813" y="272"/>
                    </a:cubicBezTo>
                    <a:cubicBezTo>
                      <a:pt x="805" y="272"/>
                      <a:pt x="782" y="411"/>
                      <a:pt x="683" y="609"/>
                    </a:cubicBezTo>
                    <a:cubicBezTo>
                      <a:pt x="634" y="705"/>
                      <a:pt x="565" y="819"/>
                      <a:pt x="469" y="928"/>
                    </a:cubicBezTo>
                    <a:cubicBezTo>
                      <a:pt x="421" y="985"/>
                      <a:pt x="368" y="1037"/>
                      <a:pt x="303" y="1072"/>
                    </a:cubicBezTo>
                    <a:cubicBezTo>
                      <a:pt x="272" y="1088"/>
                      <a:pt x="237" y="1098"/>
                      <a:pt x="203" y="1098"/>
                    </a:cubicBezTo>
                    <a:cubicBezTo>
                      <a:pt x="163" y="1098"/>
                      <a:pt x="125" y="1085"/>
                      <a:pt x="97" y="1055"/>
                    </a:cubicBezTo>
                    <a:cubicBezTo>
                      <a:pt x="49" y="997"/>
                      <a:pt x="49" y="910"/>
                      <a:pt x="75" y="845"/>
                    </a:cubicBezTo>
                    <a:cubicBezTo>
                      <a:pt x="102" y="775"/>
                      <a:pt x="150" y="714"/>
                      <a:pt x="189" y="652"/>
                    </a:cubicBezTo>
                    <a:cubicBezTo>
                      <a:pt x="273" y="525"/>
                      <a:pt x="338" y="412"/>
                      <a:pt x="394" y="315"/>
                    </a:cubicBezTo>
                    <a:cubicBezTo>
                      <a:pt x="438" y="237"/>
                      <a:pt x="482" y="163"/>
                      <a:pt x="525" y="85"/>
                    </a:cubicBezTo>
                    <a:cubicBezTo>
                      <a:pt x="561" y="3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590871" y="1833453"/>
                <a:ext cx="7434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762" extrusionOk="0">
                    <a:moveTo>
                      <a:pt x="1523" y="0"/>
                    </a:moveTo>
                    <a:cubicBezTo>
                      <a:pt x="1512" y="0"/>
                      <a:pt x="1501" y="2"/>
                      <a:pt x="1491" y="2"/>
                    </a:cubicBezTo>
                    <a:cubicBezTo>
                      <a:pt x="1088" y="28"/>
                      <a:pt x="686" y="54"/>
                      <a:pt x="284" y="84"/>
                    </a:cubicBezTo>
                    <a:lnTo>
                      <a:pt x="0" y="762"/>
                    </a:lnTo>
                    <a:cubicBezTo>
                      <a:pt x="192" y="749"/>
                      <a:pt x="384" y="740"/>
                      <a:pt x="577" y="727"/>
                    </a:cubicBezTo>
                    <a:cubicBezTo>
                      <a:pt x="787" y="714"/>
                      <a:pt x="1001" y="701"/>
                      <a:pt x="1193" y="622"/>
                    </a:cubicBezTo>
                    <a:cubicBezTo>
                      <a:pt x="1390" y="544"/>
                      <a:pt x="1569" y="386"/>
                      <a:pt x="1612" y="181"/>
                    </a:cubicBezTo>
                    <a:cubicBezTo>
                      <a:pt x="1630" y="116"/>
                      <a:pt x="1616" y="28"/>
                      <a:pt x="1556" y="6"/>
                    </a:cubicBezTo>
                    <a:cubicBezTo>
                      <a:pt x="1545" y="2"/>
                      <a:pt x="1534" y="0"/>
                      <a:pt x="1523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6"/>
              <p:cNvSpPr/>
              <p:nvPr/>
            </p:nvSpPr>
            <p:spPr>
              <a:xfrm>
                <a:off x="590689" y="1832405"/>
                <a:ext cx="75534" cy="35967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789" extrusionOk="0">
                    <a:moveTo>
                      <a:pt x="1505" y="1"/>
                    </a:moveTo>
                    <a:cubicBezTo>
                      <a:pt x="1486" y="1"/>
                      <a:pt x="1469" y="4"/>
                      <a:pt x="1451" y="8"/>
                    </a:cubicBezTo>
                    <a:cubicBezTo>
                      <a:pt x="1398" y="8"/>
                      <a:pt x="1346" y="12"/>
                      <a:pt x="1297" y="16"/>
                    </a:cubicBezTo>
                    <a:cubicBezTo>
                      <a:pt x="1110" y="29"/>
                      <a:pt x="935" y="42"/>
                      <a:pt x="773" y="55"/>
                    </a:cubicBezTo>
                    <a:cubicBezTo>
                      <a:pt x="646" y="69"/>
                      <a:pt x="529" y="77"/>
                      <a:pt x="420" y="86"/>
                    </a:cubicBezTo>
                    <a:cubicBezTo>
                      <a:pt x="336" y="95"/>
                      <a:pt x="288" y="103"/>
                      <a:pt x="288" y="107"/>
                    </a:cubicBezTo>
                    <a:lnTo>
                      <a:pt x="420" y="107"/>
                    </a:lnTo>
                    <a:cubicBezTo>
                      <a:pt x="533" y="99"/>
                      <a:pt x="646" y="95"/>
                      <a:pt x="773" y="91"/>
                    </a:cubicBezTo>
                    <a:cubicBezTo>
                      <a:pt x="939" y="81"/>
                      <a:pt x="1114" y="69"/>
                      <a:pt x="1302" y="60"/>
                    </a:cubicBezTo>
                    <a:cubicBezTo>
                      <a:pt x="1350" y="55"/>
                      <a:pt x="1402" y="51"/>
                      <a:pt x="1451" y="51"/>
                    </a:cubicBezTo>
                    <a:cubicBezTo>
                      <a:pt x="1473" y="49"/>
                      <a:pt x="1495" y="47"/>
                      <a:pt x="1514" y="47"/>
                    </a:cubicBezTo>
                    <a:cubicBezTo>
                      <a:pt x="1542" y="47"/>
                      <a:pt x="1566" y="52"/>
                      <a:pt x="1582" y="73"/>
                    </a:cubicBezTo>
                    <a:cubicBezTo>
                      <a:pt x="1630" y="151"/>
                      <a:pt x="1582" y="270"/>
                      <a:pt x="1525" y="357"/>
                    </a:cubicBezTo>
                    <a:cubicBezTo>
                      <a:pt x="1402" y="545"/>
                      <a:pt x="1193" y="641"/>
                      <a:pt x="1005" y="680"/>
                    </a:cubicBezTo>
                    <a:cubicBezTo>
                      <a:pt x="813" y="720"/>
                      <a:pt x="634" y="728"/>
                      <a:pt x="485" y="737"/>
                    </a:cubicBezTo>
                    <a:cubicBezTo>
                      <a:pt x="358" y="750"/>
                      <a:pt x="244" y="759"/>
                      <a:pt x="131" y="768"/>
                    </a:cubicBezTo>
                    <a:cubicBezTo>
                      <a:pt x="47" y="777"/>
                      <a:pt x="0" y="781"/>
                      <a:pt x="4" y="785"/>
                    </a:cubicBezTo>
                    <a:cubicBezTo>
                      <a:pt x="4" y="787"/>
                      <a:pt x="15" y="788"/>
                      <a:pt x="36" y="788"/>
                    </a:cubicBezTo>
                    <a:cubicBezTo>
                      <a:pt x="57" y="788"/>
                      <a:pt x="89" y="787"/>
                      <a:pt x="131" y="785"/>
                    </a:cubicBezTo>
                    <a:cubicBezTo>
                      <a:pt x="244" y="781"/>
                      <a:pt x="362" y="777"/>
                      <a:pt x="489" y="772"/>
                    </a:cubicBezTo>
                    <a:cubicBezTo>
                      <a:pt x="638" y="763"/>
                      <a:pt x="817" y="763"/>
                      <a:pt x="1013" y="724"/>
                    </a:cubicBezTo>
                    <a:cubicBezTo>
                      <a:pt x="1210" y="684"/>
                      <a:pt x="1433" y="589"/>
                      <a:pt x="1564" y="383"/>
                    </a:cubicBezTo>
                    <a:cubicBezTo>
                      <a:pt x="1600" y="335"/>
                      <a:pt x="1620" y="278"/>
                      <a:pt x="1638" y="222"/>
                    </a:cubicBezTo>
                    <a:cubicBezTo>
                      <a:pt x="1652" y="165"/>
                      <a:pt x="1656" y="99"/>
                      <a:pt x="1616" y="47"/>
                    </a:cubicBezTo>
                    <a:cubicBezTo>
                      <a:pt x="1600" y="16"/>
                      <a:pt x="1560" y="2"/>
                      <a:pt x="1529" y="2"/>
                    </a:cubicBezTo>
                    <a:cubicBezTo>
                      <a:pt x="1521" y="1"/>
                      <a:pt x="1513" y="1"/>
                      <a:pt x="1505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676708" y="1844667"/>
                <a:ext cx="26941" cy="4508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989" extrusionOk="0">
                    <a:moveTo>
                      <a:pt x="368" y="1"/>
                    </a:moveTo>
                    <a:cubicBezTo>
                      <a:pt x="359" y="1"/>
                      <a:pt x="310" y="96"/>
                      <a:pt x="237" y="258"/>
                    </a:cubicBezTo>
                    <a:cubicBezTo>
                      <a:pt x="193" y="354"/>
                      <a:pt x="149" y="451"/>
                      <a:pt x="106" y="542"/>
                    </a:cubicBezTo>
                    <a:cubicBezTo>
                      <a:pt x="84" y="595"/>
                      <a:pt x="58" y="647"/>
                      <a:pt x="36" y="713"/>
                    </a:cubicBezTo>
                    <a:cubicBezTo>
                      <a:pt x="14" y="774"/>
                      <a:pt x="1" y="857"/>
                      <a:pt x="48" y="923"/>
                    </a:cubicBezTo>
                    <a:cubicBezTo>
                      <a:pt x="70" y="953"/>
                      <a:pt x="101" y="979"/>
                      <a:pt x="145" y="988"/>
                    </a:cubicBezTo>
                    <a:cubicBezTo>
                      <a:pt x="150" y="988"/>
                      <a:pt x="155" y="989"/>
                      <a:pt x="160" y="989"/>
                    </a:cubicBezTo>
                    <a:cubicBezTo>
                      <a:pt x="194" y="989"/>
                      <a:pt x="227" y="977"/>
                      <a:pt x="250" y="962"/>
                    </a:cubicBezTo>
                    <a:cubicBezTo>
                      <a:pt x="310" y="923"/>
                      <a:pt x="354" y="875"/>
                      <a:pt x="385" y="822"/>
                    </a:cubicBezTo>
                    <a:cubicBezTo>
                      <a:pt x="451" y="717"/>
                      <a:pt x="473" y="612"/>
                      <a:pt x="499" y="530"/>
                    </a:cubicBezTo>
                    <a:cubicBezTo>
                      <a:pt x="520" y="441"/>
                      <a:pt x="542" y="376"/>
                      <a:pt x="560" y="328"/>
                    </a:cubicBezTo>
                    <a:cubicBezTo>
                      <a:pt x="578" y="284"/>
                      <a:pt x="590" y="258"/>
                      <a:pt x="586" y="258"/>
                    </a:cubicBezTo>
                    <a:cubicBezTo>
                      <a:pt x="586" y="258"/>
                      <a:pt x="586" y="258"/>
                      <a:pt x="586" y="258"/>
                    </a:cubicBezTo>
                    <a:cubicBezTo>
                      <a:pt x="579" y="258"/>
                      <a:pt x="515" y="350"/>
                      <a:pt x="468" y="516"/>
                    </a:cubicBezTo>
                    <a:cubicBezTo>
                      <a:pt x="437" y="604"/>
                      <a:pt x="411" y="704"/>
                      <a:pt x="350" y="800"/>
                    </a:cubicBezTo>
                    <a:cubicBezTo>
                      <a:pt x="320" y="844"/>
                      <a:pt x="276" y="892"/>
                      <a:pt x="227" y="923"/>
                    </a:cubicBezTo>
                    <a:cubicBezTo>
                      <a:pt x="208" y="935"/>
                      <a:pt x="186" y="942"/>
                      <a:pt x="165" y="942"/>
                    </a:cubicBezTo>
                    <a:cubicBezTo>
                      <a:pt x="135" y="942"/>
                      <a:pt x="106" y="928"/>
                      <a:pt x="88" y="897"/>
                    </a:cubicBezTo>
                    <a:cubicBezTo>
                      <a:pt x="18" y="792"/>
                      <a:pt x="110" y="665"/>
                      <a:pt x="145" y="560"/>
                    </a:cubicBezTo>
                    <a:cubicBezTo>
                      <a:pt x="184" y="463"/>
                      <a:pt x="223" y="368"/>
                      <a:pt x="267" y="272"/>
                    </a:cubicBezTo>
                    <a:cubicBezTo>
                      <a:pt x="332" y="106"/>
                      <a:pt x="372" y="5"/>
                      <a:pt x="368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3265" y="1865180"/>
                <a:ext cx="6655" cy="4686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028" extrusionOk="0">
                    <a:moveTo>
                      <a:pt x="80" y="1"/>
                    </a:moveTo>
                    <a:cubicBezTo>
                      <a:pt x="79" y="1"/>
                      <a:pt x="79" y="1"/>
                      <a:pt x="79" y="1"/>
                    </a:cubicBezTo>
                    <a:cubicBezTo>
                      <a:pt x="67" y="1"/>
                      <a:pt x="101" y="233"/>
                      <a:pt x="79" y="516"/>
                    </a:cubicBezTo>
                    <a:cubicBezTo>
                      <a:pt x="62" y="800"/>
                      <a:pt x="1" y="1024"/>
                      <a:pt x="14" y="1028"/>
                    </a:cubicBezTo>
                    <a:cubicBezTo>
                      <a:pt x="14" y="1028"/>
                      <a:pt x="14" y="1028"/>
                      <a:pt x="14" y="1028"/>
                    </a:cubicBezTo>
                    <a:cubicBezTo>
                      <a:pt x="24" y="1028"/>
                      <a:pt x="110" y="807"/>
                      <a:pt x="127" y="521"/>
                    </a:cubicBezTo>
                    <a:cubicBezTo>
                      <a:pt x="145" y="230"/>
                      <a:pt x="94" y="1"/>
                      <a:pt x="80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-274696" y="1817590"/>
                <a:ext cx="294251" cy="305967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712" extrusionOk="0">
                    <a:moveTo>
                      <a:pt x="4295" y="0"/>
                    </a:moveTo>
                    <a:lnTo>
                      <a:pt x="0" y="4624"/>
                    </a:lnTo>
                    <a:cubicBezTo>
                      <a:pt x="283" y="5249"/>
                      <a:pt x="686" y="5839"/>
                      <a:pt x="1245" y="6237"/>
                    </a:cubicBezTo>
                    <a:cubicBezTo>
                      <a:pt x="1656" y="6532"/>
                      <a:pt x="2159" y="6711"/>
                      <a:pt x="2661" y="6711"/>
                    </a:cubicBezTo>
                    <a:cubicBezTo>
                      <a:pt x="2842" y="6711"/>
                      <a:pt x="3023" y="6688"/>
                      <a:pt x="3199" y="6638"/>
                    </a:cubicBezTo>
                    <a:cubicBezTo>
                      <a:pt x="3859" y="6451"/>
                      <a:pt x="4405" y="5839"/>
                      <a:pt x="4426" y="5152"/>
                    </a:cubicBezTo>
                    <a:cubicBezTo>
                      <a:pt x="4597" y="5350"/>
                      <a:pt x="4858" y="5452"/>
                      <a:pt x="5119" y="5452"/>
                    </a:cubicBezTo>
                    <a:cubicBezTo>
                      <a:pt x="5348" y="5452"/>
                      <a:pt x="5577" y="5373"/>
                      <a:pt x="5743" y="5214"/>
                    </a:cubicBezTo>
                    <a:cubicBezTo>
                      <a:pt x="6096" y="4873"/>
                      <a:pt x="6092" y="4234"/>
                      <a:pt x="5733" y="3899"/>
                    </a:cubicBezTo>
                    <a:cubicBezTo>
                      <a:pt x="6057" y="3732"/>
                      <a:pt x="6428" y="3496"/>
                      <a:pt x="6445" y="3129"/>
                    </a:cubicBezTo>
                    <a:cubicBezTo>
                      <a:pt x="6455" y="2897"/>
                      <a:pt x="6306" y="2683"/>
                      <a:pt x="6122" y="2535"/>
                    </a:cubicBezTo>
                    <a:cubicBezTo>
                      <a:pt x="5934" y="2391"/>
                      <a:pt x="5716" y="2299"/>
                      <a:pt x="5515" y="2177"/>
                    </a:cubicBezTo>
                    <a:cubicBezTo>
                      <a:pt x="4767" y="1731"/>
                      <a:pt x="4287" y="870"/>
                      <a:pt x="4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-318731" y="1708186"/>
                <a:ext cx="235674" cy="401649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8811" extrusionOk="0">
                    <a:moveTo>
                      <a:pt x="2665" y="1"/>
                    </a:moveTo>
                    <a:lnTo>
                      <a:pt x="0" y="2020"/>
                    </a:lnTo>
                    <a:lnTo>
                      <a:pt x="406" y="8615"/>
                    </a:lnTo>
                    <a:lnTo>
                      <a:pt x="3597" y="8811"/>
                    </a:lnTo>
                    <a:cubicBezTo>
                      <a:pt x="3540" y="8466"/>
                      <a:pt x="3680" y="7007"/>
                      <a:pt x="3680" y="7007"/>
                    </a:cubicBezTo>
                    <a:cubicBezTo>
                      <a:pt x="3680" y="7007"/>
                      <a:pt x="5008" y="6866"/>
                      <a:pt x="5091" y="5547"/>
                    </a:cubicBezTo>
                    <a:cubicBezTo>
                      <a:pt x="5170" y="4227"/>
                      <a:pt x="5091" y="1186"/>
                      <a:pt x="5091" y="1186"/>
                    </a:cubicBezTo>
                    <a:lnTo>
                      <a:pt x="2665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-114146" y="1855653"/>
                <a:ext cx="15362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7" h="337" extrusionOk="0">
                    <a:moveTo>
                      <a:pt x="170" y="0"/>
                    </a:moveTo>
                    <a:cubicBezTo>
                      <a:pt x="75" y="0"/>
                      <a:pt x="0" y="75"/>
                      <a:pt x="0" y="166"/>
                    </a:cubicBezTo>
                    <a:cubicBezTo>
                      <a:pt x="0" y="262"/>
                      <a:pt x="75" y="337"/>
                      <a:pt x="170" y="337"/>
                    </a:cubicBezTo>
                    <a:cubicBezTo>
                      <a:pt x="262" y="337"/>
                      <a:pt x="337" y="262"/>
                      <a:pt x="337" y="166"/>
                    </a:cubicBezTo>
                    <a:cubicBezTo>
                      <a:pt x="337" y="75"/>
                      <a:pt x="262" y="0"/>
                      <a:pt x="1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-122123" y="1845579"/>
                <a:ext cx="31271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7" extrusionOk="0">
                    <a:moveTo>
                      <a:pt x="324" y="1"/>
                    </a:moveTo>
                    <a:cubicBezTo>
                      <a:pt x="222" y="1"/>
                      <a:pt x="135" y="37"/>
                      <a:pt x="83" y="72"/>
                    </a:cubicBezTo>
                    <a:cubicBezTo>
                      <a:pt x="22" y="112"/>
                      <a:pt x="0" y="151"/>
                      <a:pt x="9" y="164"/>
                    </a:cubicBezTo>
                    <a:cubicBezTo>
                      <a:pt x="12" y="168"/>
                      <a:pt x="17" y="169"/>
                      <a:pt x="23" y="169"/>
                    </a:cubicBezTo>
                    <a:cubicBezTo>
                      <a:pt x="62" y="169"/>
                      <a:pt x="170" y="111"/>
                      <a:pt x="309" y="111"/>
                    </a:cubicBezTo>
                    <a:cubicBezTo>
                      <a:pt x="321" y="111"/>
                      <a:pt x="333" y="111"/>
                      <a:pt x="345" y="112"/>
                    </a:cubicBezTo>
                    <a:cubicBezTo>
                      <a:pt x="511" y="120"/>
                      <a:pt x="631" y="206"/>
                      <a:pt x="669" y="206"/>
                    </a:cubicBezTo>
                    <a:cubicBezTo>
                      <a:pt x="672" y="206"/>
                      <a:pt x="675" y="205"/>
                      <a:pt x="678" y="203"/>
                    </a:cubicBezTo>
                    <a:cubicBezTo>
                      <a:pt x="686" y="195"/>
                      <a:pt x="669" y="151"/>
                      <a:pt x="617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-203447" y="1855653"/>
                <a:ext cx="15408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7" extrusionOk="0">
                    <a:moveTo>
                      <a:pt x="172" y="0"/>
                    </a:moveTo>
                    <a:cubicBezTo>
                      <a:pt x="75" y="0"/>
                      <a:pt x="1" y="75"/>
                      <a:pt x="1" y="166"/>
                    </a:cubicBezTo>
                    <a:cubicBezTo>
                      <a:pt x="1" y="262"/>
                      <a:pt x="75" y="337"/>
                      <a:pt x="172" y="337"/>
                    </a:cubicBezTo>
                    <a:cubicBezTo>
                      <a:pt x="263" y="337"/>
                      <a:pt x="338" y="262"/>
                      <a:pt x="338" y="166"/>
                    </a:cubicBezTo>
                    <a:cubicBezTo>
                      <a:pt x="338" y="75"/>
                      <a:pt x="263" y="0"/>
                      <a:pt x="1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-213977" y="1845579"/>
                <a:ext cx="31362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07" extrusionOk="0">
                    <a:moveTo>
                      <a:pt x="324" y="1"/>
                    </a:moveTo>
                    <a:cubicBezTo>
                      <a:pt x="223" y="1"/>
                      <a:pt x="136" y="37"/>
                      <a:pt x="84" y="72"/>
                    </a:cubicBezTo>
                    <a:cubicBezTo>
                      <a:pt x="22" y="112"/>
                      <a:pt x="0" y="151"/>
                      <a:pt x="10" y="164"/>
                    </a:cubicBezTo>
                    <a:cubicBezTo>
                      <a:pt x="12" y="168"/>
                      <a:pt x="16" y="169"/>
                      <a:pt x="22" y="169"/>
                    </a:cubicBezTo>
                    <a:cubicBezTo>
                      <a:pt x="59" y="169"/>
                      <a:pt x="170" y="111"/>
                      <a:pt x="310" y="111"/>
                    </a:cubicBezTo>
                    <a:cubicBezTo>
                      <a:pt x="322" y="111"/>
                      <a:pt x="334" y="111"/>
                      <a:pt x="346" y="112"/>
                    </a:cubicBezTo>
                    <a:cubicBezTo>
                      <a:pt x="512" y="120"/>
                      <a:pt x="628" y="206"/>
                      <a:pt x="665" y="206"/>
                    </a:cubicBezTo>
                    <a:cubicBezTo>
                      <a:pt x="668" y="206"/>
                      <a:pt x="671" y="205"/>
                      <a:pt x="674" y="203"/>
                    </a:cubicBezTo>
                    <a:cubicBezTo>
                      <a:pt x="687" y="195"/>
                      <a:pt x="669" y="151"/>
                      <a:pt x="613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-185669" y="1931689"/>
                <a:ext cx="45084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38" extrusionOk="0">
                    <a:moveTo>
                      <a:pt x="79" y="1"/>
                    </a:moveTo>
                    <a:cubicBezTo>
                      <a:pt x="77" y="1"/>
                      <a:pt x="86" y="8"/>
                      <a:pt x="109" y="23"/>
                    </a:cubicBezTo>
                    <a:cubicBezTo>
                      <a:pt x="109" y="23"/>
                      <a:pt x="0" y="333"/>
                      <a:pt x="385" y="495"/>
                    </a:cubicBezTo>
                    <a:cubicBezTo>
                      <a:pt x="458" y="525"/>
                      <a:pt x="525" y="538"/>
                      <a:pt x="586" y="538"/>
                    </a:cubicBezTo>
                    <a:cubicBezTo>
                      <a:pt x="840" y="538"/>
                      <a:pt x="988" y="325"/>
                      <a:pt x="988" y="325"/>
                    </a:cubicBezTo>
                    <a:cubicBezTo>
                      <a:pt x="663" y="325"/>
                      <a:pt x="94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-230706" y="2000659"/>
                <a:ext cx="79728" cy="41801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917" extrusionOk="0">
                    <a:moveTo>
                      <a:pt x="0" y="0"/>
                    </a:moveTo>
                    <a:cubicBezTo>
                      <a:pt x="0" y="0"/>
                      <a:pt x="376" y="916"/>
                      <a:pt x="1608" y="916"/>
                    </a:cubicBezTo>
                    <a:cubicBezTo>
                      <a:pt x="1644" y="916"/>
                      <a:pt x="1681" y="915"/>
                      <a:pt x="1718" y="914"/>
                    </a:cubicBezTo>
                    <a:lnTo>
                      <a:pt x="1749" y="591"/>
                    </a:lnTo>
                    <a:lnTo>
                      <a:pt x="1749" y="591"/>
                    </a:lnTo>
                    <a:cubicBezTo>
                      <a:pt x="1749" y="591"/>
                      <a:pt x="1748" y="591"/>
                      <a:pt x="1747" y="591"/>
                    </a:cubicBezTo>
                    <a:cubicBezTo>
                      <a:pt x="1700" y="591"/>
                      <a:pt x="838" y="583"/>
                      <a:pt x="0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-463782" y="1667843"/>
                <a:ext cx="411450" cy="438026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9609" extrusionOk="0">
                    <a:moveTo>
                      <a:pt x="5554" y="1"/>
                    </a:moveTo>
                    <a:cubicBezTo>
                      <a:pt x="5335" y="1"/>
                      <a:pt x="5151" y="25"/>
                      <a:pt x="5000" y="25"/>
                    </a:cubicBezTo>
                    <a:cubicBezTo>
                      <a:pt x="4633" y="25"/>
                      <a:pt x="3147" y="322"/>
                      <a:pt x="2142" y="1677"/>
                    </a:cubicBezTo>
                    <a:lnTo>
                      <a:pt x="2138" y="1672"/>
                    </a:lnTo>
                    <a:cubicBezTo>
                      <a:pt x="1775" y="2053"/>
                      <a:pt x="1254" y="3289"/>
                      <a:pt x="1194" y="3727"/>
                    </a:cubicBezTo>
                    <a:cubicBezTo>
                      <a:pt x="1137" y="4163"/>
                      <a:pt x="1211" y="4605"/>
                      <a:pt x="1206" y="5046"/>
                    </a:cubicBezTo>
                    <a:cubicBezTo>
                      <a:pt x="1202" y="5488"/>
                      <a:pt x="1101" y="5960"/>
                      <a:pt x="774" y="6252"/>
                    </a:cubicBezTo>
                    <a:cubicBezTo>
                      <a:pt x="564" y="6440"/>
                      <a:pt x="272" y="6545"/>
                      <a:pt x="145" y="6795"/>
                    </a:cubicBezTo>
                    <a:cubicBezTo>
                      <a:pt x="0" y="7087"/>
                      <a:pt x="163" y="7459"/>
                      <a:pt x="433" y="7642"/>
                    </a:cubicBezTo>
                    <a:cubicBezTo>
                      <a:pt x="669" y="7796"/>
                      <a:pt x="953" y="7837"/>
                      <a:pt x="1237" y="7837"/>
                    </a:cubicBezTo>
                    <a:cubicBezTo>
                      <a:pt x="1284" y="7837"/>
                      <a:pt x="1330" y="7836"/>
                      <a:pt x="1377" y="7834"/>
                    </a:cubicBezTo>
                    <a:lnTo>
                      <a:pt x="1377" y="7834"/>
                    </a:lnTo>
                    <a:cubicBezTo>
                      <a:pt x="1303" y="8485"/>
                      <a:pt x="1805" y="9150"/>
                      <a:pt x="2452" y="9250"/>
                    </a:cubicBezTo>
                    <a:cubicBezTo>
                      <a:pt x="2510" y="9259"/>
                      <a:pt x="2567" y="9263"/>
                      <a:pt x="2625" y="9263"/>
                    </a:cubicBezTo>
                    <a:cubicBezTo>
                      <a:pt x="2901" y="9263"/>
                      <a:pt x="3172" y="9164"/>
                      <a:pt x="3396" y="9001"/>
                    </a:cubicBezTo>
                    <a:cubicBezTo>
                      <a:pt x="3619" y="9215"/>
                      <a:pt x="3850" y="9421"/>
                      <a:pt x="4100" y="9609"/>
                    </a:cubicBezTo>
                    <a:cubicBezTo>
                      <a:pt x="4157" y="7686"/>
                      <a:pt x="4113" y="5763"/>
                      <a:pt x="3977" y="3848"/>
                    </a:cubicBezTo>
                    <a:cubicBezTo>
                      <a:pt x="4860" y="3691"/>
                      <a:pt x="6438" y="3215"/>
                      <a:pt x="6713" y="1808"/>
                    </a:cubicBezTo>
                    <a:cubicBezTo>
                      <a:pt x="7063" y="2608"/>
                      <a:pt x="7600" y="3049"/>
                      <a:pt x="8308" y="3657"/>
                    </a:cubicBezTo>
                    <a:cubicBezTo>
                      <a:pt x="8308" y="3657"/>
                      <a:pt x="9025" y="2459"/>
                      <a:pt x="7718" y="1101"/>
                    </a:cubicBezTo>
                    <a:cubicBezTo>
                      <a:pt x="6794" y="142"/>
                      <a:pt x="6076" y="1"/>
                      <a:pt x="5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-277933" y="1746249"/>
                <a:ext cx="120572" cy="78999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733" extrusionOk="0">
                    <a:moveTo>
                      <a:pt x="2575" y="0"/>
                    </a:moveTo>
                    <a:cubicBezTo>
                      <a:pt x="2575" y="0"/>
                      <a:pt x="2575" y="0"/>
                      <a:pt x="2575" y="0"/>
                    </a:cubicBezTo>
                    <a:cubicBezTo>
                      <a:pt x="2553" y="0"/>
                      <a:pt x="2583" y="210"/>
                      <a:pt x="2522" y="529"/>
                    </a:cubicBezTo>
                    <a:cubicBezTo>
                      <a:pt x="2488" y="686"/>
                      <a:pt x="2431" y="875"/>
                      <a:pt x="2313" y="1049"/>
                    </a:cubicBezTo>
                    <a:cubicBezTo>
                      <a:pt x="2195" y="1224"/>
                      <a:pt x="2016" y="1378"/>
                      <a:pt x="1788" y="1473"/>
                    </a:cubicBezTo>
                    <a:cubicBezTo>
                      <a:pt x="1485" y="1602"/>
                      <a:pt x="1177" y="1629"/>
                      <a:pt x="907" y="1629"/>
                    </a:cubicBezTo>
                    <a:cubicBezTo>
                      <a:pt x="772" y="1629"/>
                      <a:pt x="647" y="1622"/>
                      <a:pt x="538" y="1618"/>
                    </a:cubicBezTo>
                    <a:cubicBezTo>
                      <a:pt x="372" y="1609"/>
                      <a:pt x="238" y="1604"/>
                      <a:pt x="145" y="1604"/>
                    </a:cubicBezTo>
                    <a:cubicBezTo>
                      <a:pt x="52" y="1604"/>
                      <a:pt x="1" y="1609"/>
                      <a:pt x="1" y="1618"/>
                    </a:cubicBezTo>
                    <a:cubicBezTo>
                      <a:pt x="1" y="1636"/>
                      <a:pt x="202" y="1662"/>
                      <a:pt x="534" y="1701"/>
                    </a:cubicBezTo>
                    <a:cubicBezTo>
                      <a:pt x="670" y="1715"/>
                      <a:pt x="836" y="1733"/>
                      <a:pt x="1018" y="1733"/>
                    </a:cubicBezTo>
                    <a:cubicBezTo>
                      <a:pt x="1269" y="1733"/>
                      <a:pt x="1553" y="1699"/>
                      <a:pt x="1836" y="1578"/>
                    </a:cubicBezTo>
                    <a:cubicBezTo>
                      <a:pt x="2081" y="1478"/>
                      <a:pt x="2282" y="1303"/>
                      <a:pt x="2405" y="1106"/>
                    </a:cubicBezTo>
                    <a:cubicBezTo>
                      <a:pt x="2527" y="914"/>
                      <a:pt x="2579" y="713"/>
                      <a:pt x="2601" y="543"/>
                    </a:cubicBezTo>
                    <a:cubicBezTo>
                      <a:pt x="2645" y="209"/>
                      <a:pt x="2584" y="0"/>
                      <a:pt x="25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-434699" y="1751811"/>
                <a:ext cx="83922" cy="216666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4753" extrusionOk="0">
                    <a:moveTo>
                      <a:pt x="1826" y="1"/>
                    </a:moveTo>
                    <a:cubicBezTo>
                      <a:pt x="1817" y="1"/>
                      <a:pt x="1753" y="49"/>
                      <a:pt x="1643" y="132"/>
                    </a:cubicBezTo>
                    <a:cubicBezTo>
                      <a:pt x="1530" y="223"/>
                      <a:pt x="1368" y="360"/>
                      <a:pt x="1181" y="543"/>
                    </a:cubicBezTo>
                    <a:cubicBezTo>
                      <a:pt x="993" y="722"/>
                      <a:pt x="774" y="949"/>
                      <a:pt x="586" y="1242"/>
                    </a:cubicBezTo>
                    <a:cubicBezTo>
                      <a:pt x="394" y="1534"/>
                      <a:pt x="233" y="1897"/>
                      <a:pt x="193" y="2304"/>
                    </a:cubicBezTo>
                    <a:cubicBezTo>
                      <a:pt x="167" y="2510"/>
                      <a:pt x="184" y="2710"/>
                      <a:pt x="227" y="2898"/>
                    </a:cubicBezTo>
                    <a:cubicBezTo>
                      <a:pt x="276" y="3087"/>
                      <a:pt x="350" y="3257"/>
                      <a:pt x="416" y="3414"/>
                    </a:cubicBezTo>
                    <a:cubicBezTo>
                      <a:pt x="551" y="3724"/>
                      <a:pt x="634" y="4025"/>
                      <a:pt x="578" y="4267"/>
                    </a:cubicBezTo>
                    <a:cubicBezTo>
                      <a:pt x="525" y="4511"/>
                      <a:pt x="346" y="4651"/>
                      <a:pt x="219" y="4695"/>
                    </a:cubicBezTo>
                    <a:cubicBezTo>
                      <a:pt x="150" y="4720"/>
                      <a:pt x="94" y="4725"/>
                      <a:pt x="56" y="4725"/>
                    </a:cubicBezTo>
                    <a:cubicBezTo>
                      <a:pt x="34" y="4725"/>
                      <a:pt x="18" y="4723"/>
                      <a:pt x="9" y="4723"/>
                    </a:cubicBezTo>
                    <a:cubicBezTo>
                      <a:pt x="4" y="4723"/>
                      <a:pt x="1" y="4724"/>
                      <a:pt x="1" y="4725"/>
                    </a:cubicBezTo>
                    <a:cubicBezTo>
                      <a:pt x="1" y="4729"/>
                      <a:pt x="23" y="4739"/>
                      <a:pt x="57" y="4747"/>
                    </a:cubicBezTo>
                    <a:cubicBezTo>
                      <a:pt x="74" y="4751"/>
                      <a:pt x="94" y="4753"/>
                      <a:pt x="117" y="4753"/>
                    </a:cubicBezTo>
                    <a:cubicBezTo>
                      <a:pt x="150" y="4753"/>
                      <a:pt x="189" y="4749"/>
                      <a:pt x="233" y="4739"/>
                    </a:cubicBezTo>
                    <a:cubicBezTo>
                      <a:pt x="376" y="4703"/>
                      <a:pt x="586" y="4559"/>
                      <a:pt x="656" y="4288"/>
                    </a:cubicBezTo>
                    <a:cubicBezTo>
                      <a:pt x="731" y="4017"/>
                      <a:pt x="647" y="3690"/>
                      <a:pt x="516" y="3375"/>
                    </a:cubicBezTo>
                    <a:cubicBezTo>
                      <a:pt x="451" y="3213"/>
                      <a:pt x="380" y="3047"/>
                      <a:pt x="342" y="2872"/>
                    </a:cubicBezTo>
                    <a:cubicBezTo>
                      <a:pt x="298" y="2698"/>
                      <a:pt x="285" y="2510"/>
                      <a:pt x="306" y="2317"/>
                    </a:cubicBezTo>
                    <a:cubicBezTo>
                      <a:pt x="346" y="1933"/>
                      <a:pt x="499" y="1587"/>
                      <a:pt x="673" y="1304"/>
                    </a:cubicBezTo>
                    <a:cubicBezTo>
                      <a:pt x="857" y="1015"/>
                      <a:pt x="1062" y="788"/>
                      <a:pt x="1237" y="600"/>
                    </a:cubicBezTo>
                    <a:cubicBezTo>
                      <a:pt x="1600" y="233"/>
                      <a:pt x="1840" y="14"/>
                      <a:pt x="1827" y="1"/>
                    </a:cubicBezTo>
                    <a:cubicBezTo>
                      <a:pt x="1827" y="1"/>
                      <a:pt x="1826" y="1"/>
                      <a:pt x="18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-84880" y="1790649"/>
                <a:ext cx="89119" cy="119661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625" extrusionOk="0">
                    <a:moveTo>
                      <a:pt x="40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lnTo>
                      <a:pt x="40" y="1"/>
                    </a:lnTo>
                    <a:cubicBezTo>
                      <a:pt x="26" y="1"/>
                      <a:pt x="0" y="232"/>
                      <a:pt x="44" y="595"/>
                    </a:cubicBezTo>
                    <a:cubicBezTo>
                      <a:pt x="92" y="958"/>
                      <a:pt x="219" y="1469"/>
                      <a:pt x="508" y="1959"/>
                    </a:cubicBezTo>
                    <a:cubicBezTo>
                      <a:pt x="651" y="2203"/>
                      <a:pt x="831" y="2427"/>
                      <a:pt x="1067" y="2540"/>
                    </a:cubicBezTo>
                    <a:cubicBezTo>
                      <a:pt x="1178" y="2597"/>
                      <a:pt x="1297" y="2624"/>
                      <a:pt x="1408" y="2624"/>
                    </a:cubicBezTo>
                    <a:cubicBezTo>
                      <a:pt x="1528" y="2624"/>
                      <a:pt x="1640" y="2593"/>
                      <a:pt x="1726" y="2532"/>
                    </a:cubicBezTo>
                    <a:cubicBezTo>
                      <a:pt x="1897" y="2418"/>
                      <a:pt x="1954" y="2252"/>
                      <a:pt x="1954" y="2147"/>
                    </a:cubicBezTo>
                    <a:cubicBezTo>
                      <a:pt x="1954" y="2042"/>
                      <a:pt x="1917" y="1989"/>
                      <a:pt x="1911" y="1989"/>
                    </a:cubicBezTo>
                    <a:cubicBezTo>
                      <a:pt x="1910" y="1989"/>
                      <a:pt x="1910" y="1989"/>
                      <a:pt x="1910" y="1989"/>
                    </a:cubicBezTo>
                    <a:cubicBezTo>
                      <a:pt x="1902" y="1989"/>
                      <a:pt x="1924" y="2046"/>
                      <a:pt x="1910" y="2142"/>
                    </a:cubicBezTo>
                    <a:cubicBezTo>
                      <a:pt x="1893" y="2235"/>
                      <a:pt x="1831" y="2378"/>
                      <a:pt x="1683" y="2461"/>
                    </a:cubicBezTo>
                    <a:cubicBezTo>
                      <a:pt x="1616" y="2503"/>
                      <a:pt x="1529" y="2525"/>
                      <a:pt x="1435" y="2525"/>
                    </a:cubicBezTo>
                    <a:cubicBezTo>
                      <a:pt x="1332" y="2525"/>
                      <a:pt x="1220" y="2499"/>
                      <a:pt x="1115" y="2445"/>
                    </a:cubicBezTo>
                    <a:cubicBezTo>
                      <a:pt x="914" y="2344"/>
                      <a:pt x="748" y="2134"/>
                      <a:pt x="608" y="1898"/>
                    </a:cubicBezTo>
                    <a:cubicBezTo>
                      <a:pt x="328" y="1426"/>
                      <a:pt x="193" y="936"/>
                      <a:pt x="127" y="583"/>
                    </a:cubicBezTo>
                    <a:cubicBezTo>
                      <a:pt x="63" y="227"/>
                      <a:pt x="58" y="1"/>
                      <a:pt x="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-90897" y="2826977"/>
                <a:ext cx="205087" cy="1628251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35719" extrusionOk="0">
                    <a:moveTo>
                      <a:pt x="1" y="0"/>
                    </a:moveTo>
                    <a:lnTo>
                      <a:pt x="640" y="35718"/>
                    </a:lnTo>
                    <a:cubicBezTo>
                      <a:pt x="640" y="35718"/>
                      <a:pt x="3930" y="24019"/>
                      <a:pt x="4214" y="19308"/>
                    </a:cubicBezTo>
                    <a:cubicBezTo>
                      <a:pt x="4498" y="1459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-477919" y="2696154"/>
                <a:ext cx="441491" cy="177641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38742" extrusionOk="0">
                    <a:moveTo>
                      <a:pt x="8347" y="0"/>
                    </a:moveTo>
                    <a:lnTo>
                      <a:pt x="2146" y="162"/>
                    </a:lnTo>
                    <a:cubicBezTo>
                      <a:pt x="2145" y="162"/>
                      <a:pt x="2145" y="162"/>
                      <a:pt x="2144" y="162"/>
                    </a:cubicBezTo>
                    <a:cubicBezTo>
                      <a:pt x="2028" y="162"/>
                      <a:pt x="74" y="3039"/>
                      <a:pt x="9" y="5519"/>
                    </a:cubicBezTo>
                    <a:cubicBezTo>
                      <a:pt x="1" y="5759"/>
                      <a:pt x="13" y="6009"/>
                      <a:pt x="35" y="6253"/>
                    </a:cubicBezTo>
                    <a:cubicBezTo>
                      <a:pt x="114" y="7123"/>
                      <a:pt x="332" y="7980"/>
                      <a:pt x="656" y="8793"/>
                    </a:cubicBezTo>
                    <a:cubicBezTo>
                      <a:pt x="2321" y="13001"/>
                      <a:pt x="4043" y="17996"/>
                      <a:pt x="4069" y="19132"/>
                    </a:cubicBezTo>
                    <a:cubicBezTo>
                      <a:pt x="4156" y="22633"/>
                      <a:pt x="4842" y="38741"/>
                      <a:pt x="4842" y="38741"/>
                    </a:cubicBezTo>
                    <a:lnTo>
                      <a:pt x="9685" y="38400"/>
                    </a:lnTo>
                    <a:lnTo>
                      <a:pt x="9527" y="19132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-260975" y="2710052"/>
                <a:ext cx="102840" cy="1755934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38520" extrusionOk="0">
                    <a:moveTo>
                      <a:pt x="32" y="0"/>
                    </a:moveTo>
                    <a:cubicBezTo>
                      <a:pt x="31" y="0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1"/>
                      <a:pt x="34" y="2"/>
                      <a:pt x="36" y="4"/>
                    </a:cubicBezTo>
                    <a:lnTo>
                      <a:pt x="36" y="4"/>
                    </a:lnTo>
                    <a:cubicBezTo>
                      <a:pt x="34" y="2"/>
                      <a:pt x="33" y="0"/>
                      <a:pt x="32" y="0"/>
                    </a:cubicBezTo>
                    <a:close/>
                    <a:moveTo>
                      <a:pt x="36" y="4"/>
                    </a:moveTo>
                    <a:cubicBezTo>
                      <a:pt x="46" y="29"/>
                      <a:pt x="53" y="165"/>
                      <a:pt x="53" y="389"/>
                    </a:cubicBezTo>
                    <a:cubicBezTo>
                      <a:pt x="57" y="647"/>
                      <a:pt x="57" y="1023"/>
                      <a:pt x="57" y="1512"/>
                    </a:cubicBezTo>
                    <a:cubicBezTo>
                      <a:pt x="61" y="2492"/>
                      <a:pt x="0" y="3908"/>
                      <a:pt x="61" y="5655"/>
                    </a:cubicBezTo>
                    <a:cubicBezTo>
                      <a:pt x="79" y="6092"/>
                      <a:pt x="93" y="6547"/>
                      <a:pt x="131" y="7023"/>
                    </a:cubicBezTo>
                    <a:cubicBezTo>
                      <a:pt x="158" y="7500"/>
                      <a:pt x="202" y="7993"/>
                      <a:pt x="254" y="8505"/>
                    </a:cubicBezTo>
                    <a:cubicBezTo>
                      <a:pt x="359" y="9527"/>
                      <a:pt x="503" y="10620"/>
                      <a:pt x="682" y="11760"/>
                    </a:cubicBezTo>
                    <a:cubicBezTo>
                      <a:pt x="865" y="12902"/>
                      <a:pt x="1071" y="14098"/>
                      <a:pt x="1241" y="15344"/>
                    </a:cubicBezTo>
                    <a:cubicBezTo>
                      <a:pt x="1416" y="16585"/>
                      <a:pt x="1556" y="17884"/>
                      <a:pt x="1626" y="19211"/>
                    </a:cubicBezTo>
                    <a:cubicBezTo>
                      <a:pt x="1705" y="20544"/>
                      <a:pt x="1687" y="21847"/>
                      <a:pt x="1713" y="23106"/>
                    </a:cubicBezTo>
                    <a:cubicBezTo>
                      <a:pt x="1735" y="24364"/>
                      <a:pt x="1761" y="25575"/>
                      <a:pt x="1797" y="26728"/>
                    </a:cubicBezTo>
                    <a:cubicBezTo>
                      <a:pt x="1870" y="29040"/>
                      <a:pt x="1954" y="31120"/>
                      <a:pt x="2023" y="32868"/>
                    </a:cubicBezTo>
                    <a:cubicBezTo>
                      <a:pt x="2164" y="36295"/>
                      <a:pt x="2243" y="38205"/>
                      <a:pt x="2255" y="38519"/>
                    </a:cubicBezTo>
                    <a:cubicBezTo>
                      <a:pt x="2255" y="38519"/>
                      <a:pt x="2251" y="38383"/>
                      <a:pt x="2247" y="38126"/>
                    </a:cubicBezTo>
                    <a:cubicBezTo>
                      <a:pt x="2237" y="37864"/>
                      <a:pt x="2225" y="37487"/>
                      <a:pt x="2211" y="37003"/>
                    </a:cubicBezTo>
                    <a:cubicBezTo>
                      <a:pt x="2172" y="36019"/>
                      <a:pt x="2124" y="34607"/>
                      <a:pt x="2059" y="32864"/>
                    </a:cubicBezTo>
                    <a:cubicBezTo>
                      <a:pt x="1993" y="31120"/>
                      <a:pt x="1910" y="29040"/>
                      <a:pt x="1840" y="26728"/>
                    </a:cubicBezTo>
                    <a:cubicBezTo>
                      <a:pt x="1809" y="25575"/>
                      <a:pt x="1779" y="24360"/>
                      <a:pt x="1761" y="23106"/>
                    </a:cubicBezTo>
                    <a:cubicBezTo>
                      <a:pt x="1735" y="21847"/>
                      <a:pt x="1753" y="20544"/>
                      <a:pt x="1674" y="19211"/>
                    </a:cubicBezTo>
                    <a:cubicBezTo>
                      <a:pt x="1600" y="17878"/>
                      <a:pt x="1464" y="16581"/>
                      <a:pt x="1289" y="15335"/>
                    </a:cubicBezTo>
                    <a:cubicBezTo>
                      <a:pt x="1115" y="14090"/>
                      <a:pt x="905" y="12892"/>
                      <a:pt x="726" y="11752"/>
                    </a:cubicBezTo>
                    <a:cubicBezTo>
                      <a:pt x="542" y="10611"/>
                      <a:pt x="398" y="9523"/>
                      <a:pt x="293" y="8505"/>
                    </a:cubicBezTo>
                    <a:cubicBezTo>
                      <a:pt x="240" y="7993"/>
                      <a:pt x="192" y="7500"/>
                      <a:pt x="166" y="7023"/>
                    </a:cubicBezTo>
                    <a:cubicBezTo>
                      <a:pt x="127" y="6547"/>
                      <a:pt x="113" y="6088"/>
                      <a:pt x="93" y="5651"/>
                    </a:cubicBezTo>
                    <a:cubicBezTo>
                      <a:pt x="26" y="3908"/>
                      <a:pt x="83" y="2492"/>
                      <a:pt x="75" y="1512"/>
                    </a:cubicBezTo>
                    <a:cubicBezTo>
                      <a:pt x="75" y="592"/>
                      <a:pt x="63" y="54"/>
                      <a:pt x="36" y="4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-258422" y="4440821"/>
                <a:ext cx="221999" cy="335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735" extrusionOk="0">
                    <a:moveTo>
                      <a:pt x="1" y="1"/>
                    </a:moveTo>
                    <a:lnTo>
                      <a:pt x="1" y="735"/>
                    </a:lnTo>
                    <a:lnTo>
                      <a:pt x="4870" y="735"/>
                    </a:lnTo>
                    <a:lnTo>
                      <a:pt x="487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-245841" y="2706496"/>
                <a:ext cx="2462" cy="10348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7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3"/>
                    </a:cubicBezTo>
                    <a:cubicBezTo>
                      <a:pt x="5" y="174"/>
                      <a:pt x="17" y="227"/>
                      <a:pt x="31" y="227"/>
                    </a:cubicBezTo>
                    <a:cubicBezTo>
                      <a:pt x="44" y="223"/>
                      <a:pt x="53" y="174"/>
                      <a:pt x="49" y="113"/>
                    </a:cubicBezTo>
                    <a:cubicBezTo>
                      <a:pt x="49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-245248" y="272700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10" y="0"/>
                      <a:pt x="0" y="48"/>
                      <a:pt x="4" y="113"/>
                    </a:cubicBezTo>
                    <a:cubicBezTo>
                      <a:pt x="4" y="174"/>
                      <a:pt x="18" y="223"/>
                      <a:pt x="31" y="223"/>
                    </a:cubicBezTo>
                    <a:cubicBezTo>
                      <a:pt x="44" y="223"/>
                      <a:pt x="53" y="174"/>
                      <a:pt x="49" y="109"/>
                    </a:cubicBezTo>
                    <a:cubicBezTo>
                      <a:pt x="49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-244655" y="274729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9" y="5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-244063" y="2767808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6"/>
                      <a:pt x="18" y="223"/>
                      <a:pt x="31" y="223"/>
                    </a:cubicBezTo>
                    <a:cubicBezTo>
                      <a:pt x="45" y="223"/>
                      <a:pt x="53" y="176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-243425" y="2788321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2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-242878" y="2808652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53"/>
                      <a:pt x="5" y="114"/>
                    </a:cubicBezTo>
                    <a:cubicBezTo>
                      <a:pt x="5" y="173"/>
                      <a:pt x="18" y="224"/>
                      <a:pt x="30" y="224"/>
                    </a:cubicBezTo>
                    <a:cubicBezTo>
                      <a:pt x="30" y="224"/>
                      <a:pt x="31" y="224"/>
                      <a:pt x="31" y="224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-242239" y="2829165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5" y="115"/>
                    </a:cubicBezTo>
                    <a:cubicBezTo>
                      <a:pt x="5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9" y="110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-241692" y="284949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-241054" y="287000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5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5"/>
                      <a:pt x="49" y="110"/>
                    </a:cubicBezTo>
                    <a:cubicBezTo>
                      <a:pt x="49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-240462" y="2890295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10" y="6"/>
                      <a:pt x="0" y="53"/>
                      <a:pt x="4" y="115"/>
                    </a:cubicBezTo>
                    <a:cubicBezTo>
                      <a:pt x="4" y="176"/>
                      <a:pt x="18" y="229"/>
                      <a:pt x="31" y="229"/>
                    </a:cubicBezTo>
                    <a:cubicBezTo>
                      <a:pt x="44" y="229"/>
                      <a:pt x="53" y="176"/>
                      <a:pt x="48" y="115"/>
                    </a:cubicBezTo>
                    <a:cubicBezTo>
                      <a:pt x="48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-239869" y="291085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-239459" y="2931367"/>
                <a:ext cx="205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0"/>
                    </a:cubicBezTo>
                    <a:cubicBezTo>
                      <a:pt x="0" y="175"/>
                      <a:pt x="9" y="223"/>
                      <a:pt x="22" y="223"/>
                    </a:cubicBezTo>
                    <a:cubicBezTo>
                      <a:pt x="35" y="223"/>
                      <a:pt x="44" y="175"/>
                      <a:pt x="44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-239276" y="2951880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10" y="1"/>
                      <a:pt x="0" y="49"/>
                      <a:pt x="0" y="110"/>
                    </a:cubicBezTo>
                    <a:cubicBezTo>
                      <a:pt x="0" y="176"/>
                      <a:pt x="14" y="223"/>
                      <a:pt x="27" y="223"/>
                    </a:cubicBezTo>
                    <a:cubicBezTo>
                      <a:pt x="36" y="223"/>
                      <a:pt x="49" y="171"/>
                      <a:pt x="44" y="110"/>
                    </a:cubicBezTo>
                    <a:cubicBezTo>
                      <a:pt x="44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-239094" y="2972211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7" y="1"/>
                    </a:moveTo>
                    <a:cubicBezTo>
                      <a:pt x="14" y="1"/>
                      <a:pt x="1" y="53"/>
                      <a:pt x="6" y="114"/>
                    </a:cubicBezTo>
                    <a:cubicBezTo>
                      <a:pt x="6" y="176"/>
                      <a:pt x="18" y="228"/>
                      <a:pt x="32" y="228"/>
                    </a:cubicBezTo>
                    <a:cubicBezTo>
                      <a:pt x="45" y="228"/>
                      <a:pt x="53" y="176"/>
                      <a:pt x="53" y="114"/>
                    </a:cubicBezTo>
                    <a:cubicBezTo>
                      <a:pt x="49" y="53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-238456" y="2992724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2" y="1"/>
                    </a:moveTo>
                    <a:cubicBezTo>
                      <a:pt x="9" y="1"/>
                      <a:pt x="0" y="53"/>
                      <a:pt x="4" y="114"/>
                    </a:cubicBezTo>
                    <a:cubicBezTo>
                      <a:pt x="4" y="173"/>
                      <a:pt x="17" y="224"/>
                      <a:pt x="29" y="224"/>
                    </a:cubicBezTo>
                    <a:cubicBezTo>
                      <a:pt x="30" y="224"/>
                      <a:pt x="30" y="224"/>
                      <a:pt x="31" y="224"/>
                    </a:cubicBezTo>
                    <a:cubicBezTo>
                      <a:pt x="44" y="224"/>
                      <a:pt x="53" y="176"/>
                      <a:pt x="53" y="114"/>
                    </a:cubicBezTo>
                    <a:cubicBezTo>
                      <a:pt x="48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-237635" y="301323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5"/>
                    </a:cubicBezTo>
                    <a:cubicBezTo>
                      <a:pt x="8" y="176"/>
                      <a:pt x="21" y="224"/>
                      <a:pt x="35" y="224"/>
                    </a:cubicBezTo>
                    <a:cubicBezTo>
                      <a:pt x="47" y="224"/>
                      <a:pt x="52" y="171"/>
                      <a:pt x="52" y="110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-236450" y="3033568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17" y="0"/>
                    </a:moveTo>
                    <a:cubicBezTo>
                      <a:pt x="4" y="4"/>
                      <a:pt x="0" y="53"/>
                      <a:pt x="0" y="115"/>
                    </a:cubicBezTo>
                    <a:cubicBezTo>
                      <a:pt x="4" y="180"/>
                      <a:pt x="17" y="228"/>
                      <a:pt x="31" y="228"/>
                    </a:cubicBezTo>
                    <a:cubicBezTo>
                      <a:pt x="43" y="228"/>
                      <a:pt x="53" y="175"/>
                      <a:pt x="47" y="115"/>
                    </a:cubicBezTo>
                    <a:cubicBezTo>
                      <a:pt x="43" y="53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-235265" y="305408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17" y="0"/>
                    </a:moveTo>
                    <a:cubicBezTo>
                      <a:pt x="5" y="0"/>
                      <a:pt x="0" y="53"/>
                      <a:pt x="5" y="115"/>
                    </a:cubicBezTo>
                    <a:cubicBezTo>
                      <a:pt x="9" y="175"/>
                      <a:pt x="21" y="224"/>
                      <a:pt x="35" y="224"/>
                    </a:cubicBezTo>
                    <a:cubicBezTo>
                      <a:pt x="48" y="224"/>
                      <a:pt x="53" y="171"/>
                      <a:pt x="48" y="110"/>
                    </a:cubicBezTo>
                    <a:cubicBezTo>
                      <a:pt x="43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-233897" y="3074367"/>
                <a:ext cx="264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9" extrusionOk="0">
                    <a:moveTo>
                      <a:pt x="18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9" y="180"/>
                      <a:pt x="27" y="229"/>
                      <a:pt x="36" y="229"/>
                    </a:cubicBezTo>
                    <a:cubicBezTo>
                      <a:pt x="49" y="224"/>
                      <a:pt x="58" y="176"/>
                      <a:pt x="53" y="115"/>
                    </a:cubicBezTo>
                    <a:cubicBezTo>
                      <a:pt x="49" y="49"/>
                      <a:pt x="31" y="1"/>
                      <a:pt x="1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-232302" y="3094925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9" y="114"/>
                    </a:cubicBezTo>
                    <a:cubicBezTo>
                      <a:pt x="14" y="175"/>
                      <a:pt x="27" y="223"/>
                      <a:pt x="40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-230296" y="311525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7" y="1"/>
                    </a:moveTo>
                    <a:cubicBezTo>
                      <a:pt x="5" y="1"/>
                      <a:pt x="1" y="53"/>
                      <a:pt x="9" y="114"/>
                    </a:cubicBezTo>
                    <a:cubicBezTo>
                      <a:pt x="13" y="175"/>
                      <a:pt x="31" y="223"/>
                      <a:pt x="39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-228108" y="3135587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8" y="0"/>
                    </a:moveTo>
                    <a:cubicBezTo>
                      <a:pt x="5" y="0"/>
                      <a:pt x="1" y="53"/>
                      <a:pt x="5" y="114"/>
                    </a:cubicBezTo>
                    <a:cubicBezTo>
                      <a:pt x="13" y="175"/>
                      <a:pt x="31" y="223"/>
                      <a:pt x="44" y="223"/>
                    </a:cubicBezTo>
                    <a:cubicBezTo>
                      <a:pt x="57" y="223"/>
                      <a:pt x="62" y="170"/>
                      <a:pt x="53" y="110"/>
                    </a:cubicBezTo>
                    <a:cubicBezTo>
                      <a:pt x="48" y="48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-225692" y="3155918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13" y="174"/>
                      <a:pt x="31" y="223"/>
                      <a:pt x="43" y="223"/>
                    </a:cubicBezTo>
                    <a:cubicBezTo>
                      <a:pt x="57" y="218"/>
                      <a:pt x="61" y="170"/>
                      <a:pt x="53" y="109"/>
                    </a:cubicBezTo>
                    <a:cubicBezTo>
                      <a:pt x="43" y="47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-223139" y="3176203"/>
                <a:ext cx="2826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0" extrusionOk="0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3" y="173"/>
                      <a:pt x="30" y="219"/>
                      <a:pt x="42" y="219"/>
                    </a:cubicBezTo>
                    <a:cubicBezTo>
                      <a:pt x="43" y="219"/>
                      <a:pt x="43" y="219"/>
                      <a:pt x="44" y="219"/>
                    </a:cubicBezTo>
                    <a:cubicBezTo>
                      <a:pt x="58" y="219"/>
                      <a:pt x="62" y="167"/>
                      <a:pt x="53" y="106"/>
                    </a:cubicBezTo>
                    <a:cubicBezTo>
                      <a:pt x="44" y="47"/>
                      <a:pt x="29" y="1"/>
                      <a:pt x="1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-220359" y="319630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4" y="1"/>
                    </a:moveTo>
                    <a:cubicBezTo>
                      <a:pt x="1" y="6"/>
                      <a:pt x="1" y="53"/>
                      <a:pt x="9" y="115"/>
                    </a:cubicBezTo>
                    <a:cubicBezTo>
                      <a:pt x="19" y="176"/>
                      <a:pt x="35" y="224"/>
                      <a:pt x="49" y="224"/>
                    </a:cubicBezTo>
                    <a:cubicBezTo>
                      <a:pt x="57" y="220"/>
                      <a:pt x="62" y="171"/>
                      <a:pt x="53" y="111"/>
                    </a:cubicBezTo>
                    <a:cubicBezTo>
                      <a:pt x="45" y="49"/>
                      <a:pt x="27" y="1"/>
                      <a:pt x="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-217578" y="3216455"/>
                <a:ext cx="305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4" extrusionOk="0">
                    <a:moveTo>
                      <a:pt x="18" y="0"/>
                    </a:moveTo>
                    <a:cubicBezTo>
                      <a:pt x="6" y="4"/>
                      <a:pt x="1" y="53"/>
                      <a:pt x="14" y="114"/>
                    </a:cubicBezTo>
                    <a:cubicBezTo>
                      <a:pt x="23" y="175"/>
                      <a:pt x="40" y="223"/>
                      <a:pt x="53" y="223"/>
                    </a:cubicBezTo>
                    <a:cubicBezTo>
                      <a:pt x="67" y="223"/>
                      <a:pt x="67" y="171"/>
                      <a:pt x="58" y="109"/>
                    </a:cubicBezTo>
                    <a:cubicBezTo>
                      <a:pt x="49" y="48"/>
                      <a:pt x="32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-214387" y="3236740"/>
                <a:ext cx="3054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5" y="1"/>
                      <a:pt x="1" y="53"/>
                      <a:pt x="9" y="115"/>
                    </a:cubicBezTo>
                    <a:cubicBezTo>
                      <a:pt x="22" y="174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2" y="220"/>
                      <a:pt x="67" y="168"/>
                      <a:pt x="57" y="106"/>
                    </a:cubicBezTo>
                    <a:cubicBezTo>
                      <a:pt x="49" y="47"/>
                      <a:pt x="29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-211151" y="3256889"/>
                <a:ext cx="3009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219" extrusionOk="0">
                    <a:moveTo>
                      <a:pt x="19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4" y="0"/>
                      <a:pt x="0" y="53"/>
                      <a:pt x="13" y="114"/>
                    </a:cubicBezTo>
                    <a:cubicBezTo>
                      <a:pt x="22" y="172"/>
                      <a:pt x="37" y="219"/>
                      <a:pt x="50" y="219"/>
                    </a:cubicBezTo>
                    <a:cubicBezTo>
                      <a:pt x="51" y="219"/>
                      <a:pt x="52" y="219"/>
                      <a:pt x="53" y="219"/>
                    </a:cubicBezTo>
                    <a:cubicBezTo>
                      <a:pt x="65" y="219"/>
                      <a:pt x="65" y="166"/>
                      <a:pt x="57" y="105"/>
                    </a:cubicBezTo>
                    <a:cubicBezTo>
                      <a:pt x="49" y="47"/>
                      <a:pt x="32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-207777" y="3276992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1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21" y="174"/>
                      <a:pt x="38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6" y="219"/>
                      <a:pt x="66" y="167"/>
                      <a:pt x="57" y="106"/>
                    </a:cubicBezTo>
                    <a:cubicBezTo>
                      <a:pt x="48" y="47"/>
                      <a:pt x="28" y="1"/>
                      <a:pt x="1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-204450" y="3297140"/>
                <a:ext cx="310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8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6" y="1"/>
                      <a:pt x="1" y="53"/>
                      <a:pt x="15" y="114"/>
                    </a:cubicBezTo>
                    <a:cubicBezTo>
                      <a:pt x="23" y="172"/>
                      <a:pt x="39" y="219"/>
                      <a:pt x="52" y="219"/>
                    </a:cubicBezTo>
                    <a:cubicBezTo>
                      <a:pt x="52" y="219"/>
                      <a:pt x="53" y="219"/>
                      <a:pt x="53" y="219"/>
                    </a:cubicBezTo>
                    <a:cubicBezTo>
                      <a:pt x="67" y="219"/>
                      <a:pt x="67" y="166"/>
                      <a:pt x="59" y="105"/>
                    </a:cubicBezTo>
                    <a:cubicBezTo>
                      <a:pt x="50" y="46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-201031" y="3317243"/>
                <a:ext cx="323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4" y="114"/>
                    </a:cubicBezTo>
                    <a:cubicBezTo>
                      <a:pt x="22" y="173"/>
                      <a:pt x="39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7" y="219"/>
                      <a:pt x="71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-197657" y="3337346"/>
                <a:ext cx="3282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72" h="221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5" y="1"/>
                      <a:pt x="1" y="53"/>
                      <a:pt x="15" y="115"/>
                    </a:cubicBezTo>
                    <a:cubicBezTo>
                      <a:pt x="23" y="173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7" y="220"/>
                      <a:pt x="71" y="167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-194239" y="3357449"/>
                <a:ext cx="3009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3" y="115"/>
                    </a:cubicBezTo>
                    <a:cubicBezTo>
                      <a:pt x="22" y="174"/>
                      <a:pt x="38" y="221"/>
                      <a:pt x="51" y="221"/>
                    </a:cubicBezTo>
                    <a:cubicBezTo>
                      <a:pt x="52" y="221"/>
                      <a:pt x="52" y="221"/>
                      <a:pt x="53" y="220"/>
                    </a:cubicBezTo>
                    <a:cubicBezTo>
                      <a:pt x="65" y="220"/>
                      <a:pt x="65" y="168"/>
                      <a:pt x="57" y="106"/>
                    </a:cubicBezTo>
                    <a:cubicBezTo>
                      <a:pt x="49" y="48"/>
                      <a:pt x="32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-190865" y="3377598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0"/>
                    </a:moveTo>
                    <a:cubicBezTo>
                      <a:pt x="15" y="0"/>
                      <a:pt x="14" y="1"/>
                      <a:pt x="13" y="1"/>
                    </a:cubicBezTo>
                    <a:cubicBezTo>
                      <a:pt x="1" y="1"/>
                      <a:pt x="1" y="53"/>
                      <a:pt x="9" y="114"/>
                    </a:cubicBezTo>
                    <a:cubicBezTo>
                      <a:pt x="17" y="173"/>
                      <a:pt x="34" y="219"/>
                      <a:pt x="47" y="219"/>
                    </a:cubicBezTo>
                    <a:cubicBezTo>
                      <a:pt x="48" y="219"/>
                      <a:pt x="48" y="219"/>
                      <a:pt x="49" y="219"/>
                    </a:cubicBezTo>
                    <a:cubicBezTo>
                      <a:pt x="62" y="219"/>
                      <a:pt x="66" y="166"/>
                      <a:pt x="53" y="106"/>
                    </a:cubicBezTo>
                    <a:cubicBezTo>
                      <a:pt x="44" y="47"/>
                      <a:pt x="28" y="0"/>
                      <a:pt x="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-187902" y="3397746"/>
                <a:ext cx="3054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0"/>
                    </a:cubicBezTo>
                    <a:cubicBezTo>
                      <a:pt x="5" y="0"/>
                      <a:pt x="1" y="53"/>
                      <a:pt x="10" y="114"/>
                    </a:cubicBezTo>
                    <a:cubicBezTo>
                      <a:pt x="18" y="173"/>
                      <a:pt x="39" y="219"/>
                      <a:pt x="48" y="219"/>
                    </a:cubicBezTo>
                    <a:cubicBezTo>
                      <a:pt x="48" y="219"/>
                      <a:pt x="49" y="219"/>
                      <a:pt x="49" y="218"/>
                    </a:cubicBezTo>
                    <a:cubicBezTo>
                      <a:pt x="63" y="218"/>
                      <a:pt x="67" y="166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-184894" y="3417849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9" y="1"/>
                    </a:moveTo>
                    <a:cubicBezTo>
                      <a:pt x="19" y="1"/>
                      <a:pt x="18" y="1"/>
                      <a:pt x="18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7" y="172"/>
                      <a:pt x="34" y="219"/>
                      <a:pt x="48" y="219"/>
                    </a:cubicBezTo>
                    <a:cubicBezTo>
                      <a:pt x="48" y="219"/>
                      <a:pt x="49" y="219"/>
                      <a:pt x="49" y="219"/>
                    </a:cubicBezTo>
                    <a:cubicBezTo>
                      <a:pt x="62" y="219"/>
                      <a:pt x="66" y="167"/>
                      <a:pt x="58" y="106"/>
                    </a:cubicBezTo>
                    <a:cubicBezTo>
                      <a:pt x="50" y="46"/>
                      <a:pt x="33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-182113" y="3437998"/>
                <a:ext cx="305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3" extrusionOk="0">
                    <a:moveTo>
                      <a:pt x="19" y="0"/>
                    </a:moveTo>
                    <a:cubicBezTo>
                      <a:pt x="5" y="5"/>
                      <a:pt x="1" y="53"/>
                      <a:pt x="9" y="114"/>
                    </a:cubicBezTo>
                    <a:cubicBezTo>
                      <a:pt x="19" y="174"/>
                      <a:pt x="35" y="223"/>
                      <a:pt x="49" y="223"/>
                    </a:cubicBezTo>
                    <a:cubicBezTo>
                      <a:pt x="62" y="219"/>
                      <a:pt x="67" y="170"/>
                      <a:pt x="57" y="109"/>
                    </a:cubicBezTo>
                    <a:cubicBezTo>
                      <a:pt x="49" y="48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-179515" y="3458283"/>
                <a:ext cx="2872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0" y="114"/>
                    </a:cubicBezTo>
                    <a:cubicBezTo>
                      <a:pt x="18" y="173"/>
                      <a:pt x="35" y="220"/>
                      <a:pt x="43" y="220"/>
                    </a:cubicBezTo>
                    <a:cubicBezTo>
                      <a:pt x="44" y="220"/>
                      <a:pt x="44" y="219"/>
                      <a:pt x="44" y="219"/>
                    </a:cubicBezTo>
                    <a:cubicBezTo>
                      <a:pt x="57" y="219"/>
                      <a:pt x="62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-177144" y="3478386"/>
                <a:ext cx="287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19" y="1"/>
                    </a:moveTo>
                    <a:cubicBezTo>
                      <a:pt x="5" y="6"/>
                      <a:pt x="1" y="53"/>
                      <a:pt x="10" y="115"/>
                    </a:cubicBezTo>
                    <a:cubicBezTo>
                      <a:pt x="14" y="174"/>
                      <a:pt x="30" y="224"/>
                      <a:pt x="43" y="224"/>
                    </a:cubicBezTo>
                    <a:cubicBezTo>
                      <a:pt x="44" y="224"/>
                      <a:pt x="44" y="224"/>
                      <a:pt x="45" y="224"/>
                    </a:cubicBezTo>
                    <a:cubicBezTo>
                      <a:pt x="57" y="224"/>
                      <a:pt x="63" y="172"/>
                      <a:pt x="53" y="111"/>
                    </a:cubicBezTo>
                    <a:cubicBezTo>
                      <a:pt x="49" y="49"/>
                      <a:pt x="31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-174910" y="3498717"/>
                <a:ext cx="278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1" h="224" extrusionOk="0">
                    <a:moveTo>
                      <a:pt x="18" y="0"/>
                    </a:moveTo>
                    <a:cubicBezTo>
                      <a:pt x="4" y="0"/>
                      <a:pt x="0" y="53"/>
                      <a:pt x="8" y="115"/>
                    </a:cubicBezTo>
                    <a:cubicBezTo>
                      <a:pt x="14" y="176"/>
                      <a:pt x="26" y="224"/>
                      <a:pt x="40" y="224"/>
                    </a:cubicBezTo>
                    <a:cubicBezTo>
                      <a:pt x="53" y="224"/>
                      <a:pt x="61" y="171"/>
                      <a:pt x="53" y="111"/>
                    </a:cubicBezTo>
                    <a:cubicBezTo>
                      <a:pt x="48" y="49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-172905" y="3519048"/>
                <a:ext cx="259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7" h="224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9" y="175"/>
                      <a:pt x="26" y="224"/>
                      <a:pt x="39" y="224"/>
                    </a:cubicBezTo>
                    <a:cubicBezTo>
                      <a:pt x="53" y="224"/>
                      <a:pt x="57" y="171"/>
                      <a:pt x="53" y="110"/>
                    </a:cubicBezTo>
                    <a:cubicBezTo>
                      <a:pt x="48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-171355" y="3539333"/>
                <a:ext cx="2644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5" extrusionOk="0">
                    <a:moveTo>
                      <a:pt x="23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14" y="174"/>
                      <a:pt x="26" y="225"/>
                      <a:pt x="39" y="225"/>
                    </a:cubicBezTo>
                    <a:cubicBezTo>
                      <a:pt x="40" y="225"/>
                      <a:pt x="40" y="224"/>
                      <a:pt x="41" y="224"/>
                    </a:cubicBezTo>
                    <a:cubicBezTo>
                      <a:pt x="53" y="224"/>
                      <a:pt x="57" y="176"/>
                      <a:pt x="53" y="111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-169759" y="3559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6" y="1"/>
                      <a:pt x="0" y="48"/>
                      <a:pt x="6" y="114"/>
                    </a:cubicBezTo>
                    <a:cubicBezTo>
                      <a:pt x="10" y="175"/>
                      <a:pt x="22" y="223"/>
                      <a:pt x="36" y="223"/>
                    </a:cubicBezTo>
                    <a:cubicBezTo>
                      <a:pt x="49" y="223"/>
                      <a:pt x="53" y="171"/>
                      <a:pt x="49" y="110"/>
                    </a:cubicBezTo>
                    <a:cubicBezTo>
                      <a:pt x="45" y="51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-168574" y="358022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10" y="1"/>
                      <a:pt x="1" y="48"/>
                      <a:pt x="6" y="114"/>
                    </a:cubicBezTo>
                    <a:cubicBezTo>
                      <a:pt x="6" y="175"/>
                      <a:pt x="18" y="223"/>
                      <a:pt x="32" y="223"/>
                    </a:cubicBezTo>
                    <a:cubicBezTo>
                      <a:pt x="45" y="223"/>
                      <a:pt x="53" y="171"/>
                      <a:pt x="49" y="110"/>
                    </a:cubicBezTo>
                    <a:cubicBezTo>
                      <a:pt x="49" y="48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-167571" y="3600554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0"/>
                      <a:pt x="49" y="110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-166751" y="3620885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30" y="223"/>
                      <a:pt x="30" y="223"/>
                      <a:pt x="31" y="223"/>
                    </a:cubicBezTo>
                    <a:cubicBezTo>
                      <a:pt x="45" y="223"/>
                      <a:pt x="53" y="174"/>
                      <a:pt x="49" y="113"/>
                    </a:cubicBezTo>
                    <a:cubicBezTo>
                      <a:pt x="49" y="47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-166158" y="3641398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9" y="0"/>
                      <a:pt x="0" y="48"/>
                      <a:pt x="0" y="109"/>
                    </a:cubicBezTo>
                    <a:cubicBezTo>
                      <a:pt x="5" y="174"/>
                      <a:pt x="14" y="222"/>
                      <a:pt x="26" y="222"/>
                    </a:cubicBezTo>
                    <a:cubicBezTo>
                      <a:pt x="40" y="222"/>
                      <a:pt x="48" y="170"/>
                      <a:pt x="48" y="109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-165748" y="3661683"/>
                <a:ext cx="2234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8" extrusionOk="0">
                    <a:moveTo>
                      <a:pt x="23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0" y="175"/>
                      <a:pt x="13" y="227"/>
                      <a:pt x="27" y="227"/>
                    </a:cubicBezTo>
                    <a:cubicBezTo>
                      <a:pt x="39" y="227"/>
                      <a:pt x="49" y="175"/>
                      <a:pt x="49" y="114"/>
                    </a:cubicBezTo>
                    <a:cubicBezTo>
                      <a:pt x="49" y="53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-165566" y="368219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1" y="176"/>
                      <a:pt x="9" y="223"/>
                      <a:pt x="23" y="223"/>
                    </a:cubicBezTo>
                    <a:cubicBezTo>
                      <a:pt x="35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-165383" y="3702709"/>
                <a:ext cx="2279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5" extrusionOk="0">
                    <a:moveTo>
                      <a:pt x="23" y="1"/>
                    </a:moveTo>
                    <a:cubicBezTo>
                      <a:pt x="9" y="1"/>
                      <a:pt x="1" y="49"/>
                      <a:pt x="1" y="110"/>
                    </a:cubicBezTo>
                    <a:cubicBezTo>
                      <a:pt x="1" y="172"/>
                      <a:pt x="9" y="224"/>
                      <a:pt x="23" y="224"/>
                    </a:cubicBezTo>
                    <a:cubicBezTo>
                      <a:pt x="35" y="224"/>
                      <a:pt x="49" y="172"/>
                      <a:pt x="45" y="110"/>
                    </a:cubicBezTo>
                    <a:cubicBezTo>
                      <a:pt x="45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6"/>
              <p:cNvSpPr/>
              <p:nvPr/>
            </p:nvSpPr>
            <p:spPr>
              <a:xfrm>
                <a:off x="-165155" y="3723040"/>
                <a:ext cx="223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9" extrusionOk="0">
                    <a:moveTo>
                      <a:pt x="22" y="1"/>
                    </a:moveTo>
                    <a:cubicBezTo>
                      <a:pt x="10" y="1"/>
                      <a:pt x="0" y="53"/>
                      <a:pt x="0" y="114"/>
                    </a:cubicBezTo>
                    <a:cubicBezTo>
                      <a:pt x="0" y="176"/>
                      <a:pt x="14" y="228"/>
                      <a:pt x="22" y="228"/>
                    </a:cubicBezTo>
                    <a:cubicBezTo>
                      <a:pt x="36" y="224"/>
                      <a:pt x="48" y="176"/>
                      <a:pt x="48" y="114"/>
                    </a:cubicBezTo>
                    <a:cubicBezTo>
                      <a:pt x="44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-164973" y="3743554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0" y="176"/>
                      <a:pt x="14" y="224"/>
                      <a:pt x="26" y="224"/>
                    </a:cubicBezTo>
                    <a:cubicBezTo>
                      <a:pt x="40" y="224"/>
                      <a:pt x="49" y="176"/>
                      <a:pt x="49" y="110"/>
                    </a:cubicBezTo>
                    <a:cubicBezTo>
                      <a:pt x="49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-164745" y="3763884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27" y="0"/>
                    </a:moveTo>
                    <a:cubicBezTo>
                      <a:pt x="13" y="0"/>
                      <a:pt x="1" y="53"/>
                      <a:pt x="5" y="115"/>
                    </a:cubicBezTo>
                    <a:cubicBezTo>
                      <a:pt x="5" y="175"/>
                      <a:pt x="17" y="228"/>
                      <a:pt x="27" y="228"/>
                    </a:cubicBezTo>
                    <a:cubicBezTo>
                      <a:pt x="39" y="228"/>
                      <a:pt x="53" y="175"/>
                      <a:pt x="48" y="115"/>
                    </a:cubicBezTo>
                    <a:cubicBezTo>
                      <a:pt x="48" y="53"/>
                      <a:pt x="39" y="0"/>
                      <a:pt x="2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-164380" y="3784398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40" y="224"/>
                      <a:pt x="49" y="175"/>
                      <a:pt x="49" y="115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-163970" y="3804956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10" y="0"/>
                      <a:pt x="0" y="47"/>
                      <a:pt x="0" y="109"/>
                    </a:cubicBezTo>
                    <a:cubicBezTo>
                      <a:pt x="4" y="174"/>
                      <a:pt x="14" y="223"/>
                      <a:pt x="27" y="223"/>
                    </a:cubicBezTo>
                    <a:cubicBezTo>
                      <a:pt x="40" y="223"/>
                      <a:pt x="49" y="170"/>
                      <a:pt x="49" y="109"/>
                    </a:cubicBezTo>
                    <a:cubicBezTo>
                      <a:pt x="49" y="47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-163560" y="3825242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2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3"/>
                      <a:pt x="53" y="175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-162967" y="384575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4"/>
                    </a:cubicBezTo>
                    <a:cubicBezTo>
                      <a:pt x="0" y="175"/>
                      <a:pt x="14" y="223"/>
                      <a:pt x="27" y="223"/>
                    </a:cubicBezTo>
                    <a:cubicBezTo>
                      <a:pt x="40" y="223"/>
                      <a:pt x="49" y="175"/>
                      <a:pt x="49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-162603" y="386608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10" y="1"/>
                      <a:pt x="1" y="53"/>
                      <a:pt x="6" y="114"/>
                    </a:cubicBezTo>
                    <a:cubicBezTo>
                      <a:pt x="6" y="175"/>
                      <a:pt x="19" y="227"/>
                      <a:pt x="32" y="227"/>
                    </a:cubicBezTo>
                    <a:cubicBezTo>
                      <a:pt x="45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-161964" y="3886599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5" y="176"/>
                      <a:pt x="13" y="223"/>
                      <a:pt x="27" y="223"/>
                    </a:cubicBezTo>
                    <a:cubicBezTo>
                      <a:pt x="39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-161417" y="3907112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4" y="0"/>
                    </a:moveTo>
                    <a:cubicBezTo>
                      <a:pt x="24" y="0"/>
                      <a:pt x="23" y="0"/>
                      <a:pt x="23" y="1"/>
                    </a:cubicBezTo>
                    <a:cubicBezTo>
                      <a:pt x="10" y="1"/>
                      <a:pt x="1" y="49"/>
                      <a:pt x="1" y="110"/>
                    </a:cubicBezTo>
                    <a:cubicBezTo>
                      <a:pt x="6" y="176"/>
                      <a:pt x="15" y="224"/>
                      <a:pt x="27" y="224"/>
                    </a:cubicBezTo>
                    <a:cubicBezTo>
                      <a:pt x="41" y="224"/>
                      <a:pt x="49" y="172"/>
                      <a:pt x="49" y="110"/>
                    </a:cubicBezTo>
                    <a:cubicBezTo>
                      <a:pt x="45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-160779" y="3927443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3"/>
                      <a:pt x="13" y="224"/>
                      <a:pt x="25" y="224"/>
                    </a:cubicBezTo>
                    <a:cubicBezTo>
                      <a:pt x="26" y="224"/>
                      <a:pt x="26" y="224"/>
                      <a:pt x="27" y="224"/>
                    </a:cubicBezTo>
                    <a:cubicBezTo>
                      <a:pt x="39" y="224"/>
                      <a:pt x="49" y="175"/>
                      <a:pt x="49" y="114"/>
                    </a:cubicBezTo>
                    <a:cubicBezTo>
                      <a:pt x="45" y="49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-160187" y="394795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5" y="175"/>
                      <a:pt x="18" y="224"/>
                      <a:pt x="26" y="224"/>
                    </a:cubicBezTo>
                    <a:cubicBezTo>
                      <a:pt x="40" y="224"/>
                      <a:pt x="48" y="171"/>
                      <a:pt x="48" y="109"/>
                    </a:cubicBezTo>
                    <a:cubicBezTo>
                      <a:pt x="48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-159594" y="3968287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2"/>
                      <a:pt x="5" y="114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3"/>
                      <a:pt x="53" y="175"/>
                      <a:pt x="49" y="114"/>
                    </a:cubicBezTo>
                    <a:cubicBezTo>
                      <a:pt x="49" y="52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-158773" y="3988755"/>
                <a:ext cx="2188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5" extrusionOk="0">
                    <a:moveTo>
                      <a:pt x="17" y="1"/>
                    </a:moveTo>
                    <a:cubicBezTo>
                      <a:pt x="9" y="1"/>
                      <a:pt x="1" y="53"/>
                      <a:pt x="1" y="115"/>
                    </a:cubicBezTo>
                    <a:cubicBezTo>
                      <a:pt x="1" y="176"/>
                      <a:pt x="13" y="224"/>
                      <a:pt x="27" y="224"/>
                    </a:cubicBezTo>
                    <a:cubicBezTo>
                      <a:pt x="39" y="224"/>
                      <a:pt x="48" y="172"/>
                      <a:pt x="48" y="111"/>
                    </a:cubicBezTo>
                    <a:cubicBezTo>
                      <a:pt x="44" y="49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-158181" y="400908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6"/>
                      <a:pt x="0" y="53"/>
                      <a:pt x="4" y="115"/>
                    </a:cubicBezTo>
                    <a:cubicBezTo>
                      <a:pt x="4" y="176"/>
                      <a:pt x="18" y="228"/>
                      <a:pt x="31" y="228"/>
                    </a:cubicBezTo>
                    <a:cubicBezTo>
                      <a:pt x="44" y="228"/>
                      <a:pt x="53" y="176"/>
                      <a:pt x="48" y="115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-157360" y="402964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8" y="1"/>
                      <a:pt x="0" y="53"/>
                      <a:pt x="0" y="114"/>
                    </a:cubicBezTo>
                    <a:cubicBezTo>
                      <a:pt x="4" y="175"/>
                      <a:pt x="13" y="223"/>
                      <a:pt x="26" y="223"/>
                    </a:cubicBezTo>
                    <a:cubicBezTo>
                      <a:pt x="39" y="223"/>
                      <a:pt x="48" y="175"/>
                      <a:pt x="48" y="110"/>
                    </a:cubicBezTo>
                    <a:cubicBezTo>
                      <a:pt x="43" y="48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-156813" y="4050158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4" y="0"/>
                    </a:moveTo>
                    <a:cubicBezTo>
                      <a:pt x="24" y="0"/>
                      <a:pt x="23" y="1"/>
                      <a:pt x="23" y="1"/>
                    </a:cubicBezTo>
                    <a:cubicBezTo>
                      <a:pt x="10" y="1"/>
                      <a:pt x="1" y="49"/>
                      <a:pt x="5" y="110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1"/>
                      <a:pt x="53" y="110"/>
                    </a:cubicBezTo>
                    <a:cubicBezTo>
                      <a:pt x="49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-155993" y="407048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9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-155172" y="4091002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1" y="0"/>
                    </a:moveTo>
                    <a:cubicBezTo>
                      <a:pt x="9" y="0"/>
                      <a:pt x="0" y="49"/>
                      <a:pt x="0" y="109"/>
                    </a:cubicBezTo>
                    <a:cubicBezTo>
                      <a:pt x="4" y="176"/>
                      <a:pt x="17" y="223"/>
                      <a:pt x="31" y="223"/>
                    </a:cubicBezTo>
                    <a:cubicBezTo>
                      <a:pt x="43" y="223"/>
                      <a:pt x="53" y="170"/>
                      <a:pt x="47" y="109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-154397" y="4111333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29" y="223"/>
                      <a:pt x="30" y="223"/>
                      <a:pt x="30" y="222"/>
                    </a:cubicBezTo>
                    <a:cubicBezTo>
                      <a:pt x="44" y="222"/>
                      <a:pt x="52" y="175"/>
                      <a:pt x="48" y="113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-153622" y="4131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0"/>
                    </a:moveTo>
                    <a:cubicBezTo>
                      <a:pt x="9" y="0"/>
                      <a:pt x="1" y="48"/>
                      <a:pt x="1" y="113"/>
                    </a:cubicBezTo>
                    <a:cubicBezTo>
                      <a:pt x="5" y="175"/>
                      <a:pt x="19" y="223"/>
                      <a:pt x="31" y="223"/>
                    </a:cubicBezTo>
                    <a:cubicBezTo>
                      <a:pt x="45" y="223"/>
                      <a:pt x="53" y="171"/>
                      <a:pt x="49" y="109"/>
                    </a:cubicBezTo>
                    <a:cubicBezTo>
                      <a:pt x="45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-152802" y="4152131"/>
                <a:ext cx="2462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9" extrusionOk="0">
                    <a:moveTo>
                      <a:pt x="22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5" y="176"/>
                      <a:pt x="17" y="228"/>
                      <a:pt x="31" y="228"/>
                    </a:cubicBezTo>
                    <a:cubicBezTo>
                      <a:pt x="44" y="224"/>
                      <a:pt x="53" y="176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-152027" y="4172645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3" y="1"/>
                    </a:moveTo>
                    <a:cubicBezTo>
                      <a:pt x="10" y="1"/>
                      <a:pt x="0" y="49"/>
                      <a:pt x="0" y="115"/>
                    </a:cubicBezTo>
                    <a:cubicBezTo>
                      <a:pt x="5" y="176"/>
                      <a:pt x="18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-151206" y="419297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5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4" y="224"/>
                      <a:pt x="53" y="176"/>
                      <a:pt x="49" y="115"/>
                    </a:cubicBezTo>
                    <a:cubicBezTo>
                      <a:pt x="49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-150386" y="421348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0"/>
                    </a:moveTo>
                    <a:cubicBezTo>
                      <a:pt x="9" y="0"/>
                      <a:pt x="0" y="53"/>
                      <a:pt x="4" y="115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7" y="111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-149656" y="4233820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5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-148836" y="4254378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4"/>
                    </a:cubicBezTo>
                    <a:cubicBezTo>
                      <a:pt x="5" y="174"/>
                      <a:pt x="19" y="223"/>
                      <a:pt x="31" y="223"/>
                    </a:cubicBezTo>
                    <a:cubicBezTo>
                      <a:pt x="45" y="223"/>
                      <a:pt x="53" y="174"/>
                      <a:pt x="49" y="109"/>
                    </a:cubicBezTo>
                    <a:cubicBezTo>
                      <a:pt x="49" y="47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-148015" y="4274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23" y="1"/>
                      <a:pt x="22" y="1"/>
                      <a:pt x="22" y="1"/>
                    </a:cubicBezTo>
                    <a:cubicBezTo>
                      <a:pt x="9" y="1"/>
                      <a:pt x="1" y="49"/>
                      <a:pt x="5" y="110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2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-147240" y="429517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0"/>
                    </a:cubicBezTo>
                    <a:cubicBezTo>
                      <a:pt x="49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-146420" y="4315690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8" y="223"/>
                      <a:pt x="31" y="223"/>
                    </a:cubicBezTo>
                    <a:cubicBezTo>
                      <a:pt x="44" y="223"/>
                      <a:pt x="53" y="171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-145599" y="433602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4"/>
                    </a:cubicBezTo>
                    <a:cubicBezTo>
                      <a:pt x="4" y="173"/>
                      <a:pt x="16" y="223"/>
                      <a:pt x="29" y="223"/>
                    </a:cubicBezTo>
                    <a:cubicBezTo>
                      <a:pt x="29" y="223"/>
                      <a:pt x="30" y="223"/>
                      <a:pt x="30" y="223"/>
                    </a:cubicBezTo>
                    <a:cubicBezTo>
                      <a:pt x="43" y="223"/>
                      <a:pt x="52" y="176"/>
                      <a:pt x="47" y="114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-144870" y="4356534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49"/>
                      <a:pt x="5" y="114"/>
                    </a:cubicBezTo>
                    <a:cubicBezTo>
                      <a:pt x="5" y="176"/>
                      <a:pt x="19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-144049" y="437686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5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-143229" y="4397378"/>
                <a:ext cx="218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4" extrusionOk="0">
                    <a:moveTo>
                      <a:pt x="17" y="0"/>
                    </a:moveTo>
                    <a:cubicBezTo>
                      <a:pt x="9" y="0"/>
                      <a:pt x="0" y="49"/>
                      <a:pt x="0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39" y="224"/>
                      <a:pt x="48" y="171"/>
                      <a:pt x="48" y="109"/>
                    </a:cubicBezTo>
                    <a:cubicBezTo>
                      <a:pt x="43" y="49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-142636" y="4417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0"/>
                    </a:moveTo>
                    <a:cubicBezTo>
                      <a:pt x="23" y="0"/>
                      <a:pt x="23" y="0"/>
                      <a:pt x="22" y="0"/>
                    </a:cubicBezTo>
                    <a:cubicBezTo>
                      <a:pt x="8" y="0"/>
                      <a:pt x="0" y="49"/>
                      <a:pt x="4" y="110"/>
                    </a:cubicBezTo>
                    <a:cubicBezTo>
                      <a:pt x="4" y="175"/>
                      <a:pt x="18" y="224"/>
                      <a:pt x="30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1"/>
                      <a:pt x="36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>
                <a:off x="-141861" y="4438223"/>
                <a:ext cx="2279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8" extrusionOk="0">
                    <a:moveTo>
                      <a:pt x="23" y="0"/>
                    </a:moveTo>
                    <a:cubicBezTo>
                      <a:pt x="9" y="5"/>
                      <a:pt x="1" y="52"/>
                      <a:pt x="1" y="114"/>
                    </a:cubicBezTo>
                    <a:cubicBezTo>
                      <a:pt x="5" y="179"/>
                      <a:pt x="13" y="228"/>
                      <a:pt x="27" y="228"/>
                    </a:cubicBezTo>
                    <a:cubicBezTo>
                      <a:pt x="40" y="228"/>
                      <a:pt x="49" y="175"/>
                      <a:pt x="49" y="114"/>
                    </a:cubicBezTo>
                    <a:cubicBezTo>
                      <a:pt x="44" y="52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-141269" y="4458781"/>
                <a:ext cx="2234" cy="4558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0" extrusionOk="0">
                    <a:moveTo>
                      <a:pt x="23" y="0"/>
                    </a:moveTo>
                    <a:cubicBezTo>
                      <a:pt x="10" y="0"/>
                      <a:pt x="0" y="21"/>
                      <a:pt x="0" y="52"/>
                    </a:cubicBezTo>
                    <a:cubicBezTo>
                      <a:pt x="0" y="79"/>
                      <a:pt x="14" y="100"/>
                      <a:pt x="27" y="100"/>
                    </a:cubicBezTo>
                    <a:cubicBezTo>
                      <a:pt x="40" y="100"/>
                      <a:pt x="49" y="79"/>
                      <a:pt x="49" y="47"/>
                    </a:cubicBezTo>
                    <a:cubicBezTo>
                      <a:pt x="49" y="21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>
                <a:off x="-115741" y="2713425"/>
                <a:ext cx="34098" cy="228107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004" extrusionOk="0">
                    <a:moveTo>
                      <a:pt x="5" y="0"/>
                    </a:moveTo>
                    <a:cubicBezTo>
                      <a:pt x="1" y="0"/>
                      <a:pt x="1" y="18"/>
                      <a:pt x="1" y="53"/>
                    </a:cubicBezTo>
                    <a:cubicBezTo>
                      <a:pt x="5" y="101"/>
                      <a:pt x="5" y="153"/>
                      <a:pt x="5" y="206"/>
                    </a:cubicBezTo>
                    <a:cubicBezTo>
                      <a:pt x="13" y="367"/>
                      <a:pt x="22" y="560"/>
                      <a:pt x="31" y="779"/>
                    </a:cubicBezTo>
                    <a:cubicBezTo>
                      <a:pt x="57" y="1290"/>
                      <a:pt x="88" y="1936"/>
                      <a:pt x="122" y="2654"/>
                    </a:cubicBezTo>
                    <a:cubicBezTo>
                      <a:pt x="166" y="3383"/>
                      <a:pt x="197" y="4044"/>
                      <a:pt x="237" y="4528"/>
                    </a:cubicBezTo>
                    <a:cubicBezTo>
                      <a:pt x="253" y="4647"/>
                      <a:pt x="284" y="4756"/>
                      <a:pt x="341" y="4839"/>
                    </a:cubicBezTo>
                    <a:cubicBezTo>
                      <a:pt x="398" y="4917"/>
                      <a:pt x="477" y="4965"/>
                      <a:pt x="538" y="4987"/>
                    </a:cubicBezTo>
                    <a:cubicBezTo>
                      <a:pt x="575" y="4999"/>
                      <a:pt x="608" y="5004"/>
                      <a:pt x="636" y="5004"/>
                    </a:cubicBezTo>
                    <a:cubicBezTo>
                      <a:pt x="705" y="5004"/>
                      <a:pt x="743" y="4978"/>
                      <a:pt x="747" y="4978"/>
                    </a:cubicBezTo>
                    <a:cubicBezTo>
                      <a:pt x="747" y="4978"/>
                      <a:pt x="747" y="4978"/>
                      <a:pt x="747" y="4978"/>
                    </a:cubicBezTo>
                    <a:lnTo>
                      <a:pt x="747" y="4978"/>
                    </a:lnTo>
                    <a:cubicBezTo>
                      <a:pt x="747" y="4977"/>
                      <a:pt x="747" y="4977"/>
                      <a:pt x="746" y="4977"/>
                    </a:cubicBezTo>
                    <a:cubicBezTo>
                      <a:pt x="739" y="4977"/>
                      <a:pt x="708" y="4991"/>
                      <a:pt x="657" y="4991"/>
                    </a:cubicBezTo>
                    <a:cubicBezTo>
                      <a:pt x="627" y="4991"/>
                      <a:pt x="590" y="4986"/>
                      <a:pt x="546" y="4970"/>
                    </a:cubicBezTo>
                    <a:cubicBezTo>
                      <a:pt x="485" y="4948"/>
                      <a:pt x="415" y="4899"/>
                      <a:pt x="362" y="4821"/>
                    </a:cubicBezTo>
                    <a:cubicBezTo>
                      <a:pt x="315" y="4746"/>
                      <a:pt x="284" y="4641"/>
                      <a:pt x="271" y="4524"/>
                    </a:cubicBezTo>
                    <a:cubicBezTo>
                      <a:pt x="245" y="4012"/>
                      <a:pt x="210" y="3366"/>
                      <a:pt x="170" y="2649"/>
                    </a:cubicBezTo>
                    <a:cubicBezTo>
                      <a:pt x="132" y="1932"/>
                      <a:pt x="92" y="1285"/>
                      <a:pt x="61" y="774"/>
                    </a:cubicBezTo>
                    <a:cubicBezTo>
                      <a:pt x="48" y="556"/>
                      <a:pt x="35" y="367"/>
                      <a:pt x="22" y="206"/>
                    </a:cubicBezTo>
                    <a:cubicBezTo>
                      <a:pt x="17" y="153"/>
                      <a:pt x="13" y="101"/>
                      <a:pt x="13" y="53"/>
                    </a:cubicBezTo>
                    <a:cubicBezTo>
                      <a:pt x="9" y="18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-478734" y="2928814"/>
                <a:ext cx="58622" cy="168619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3699" extrusionOk="0">
                    <a:moveTo>
                      <a:pt x="717" y="0"/>
                    </a:moveTo>
                    <a:cubicBezTo>
                      <a:pt x="521" y="39"/>
                      <a:pt x="346" y="74"/>
                      <a:pt x="193" y="100"/>
                    </a:cubicBezTo>
                    <a:cubicBezTo>
                      <a:pt x="140" y="114"/>
                      <a:pt x="97" y="122"/>
                      <a:pt x="49" y="131"/>
                    </a:cubicBezTo>
                    <a:cubicBezTo>
                      <a:pt x="19" y="140"/>
                      <a:pt x="1" y="144"/>
                      <a:pt x="1" y="148"/>
                    </a:cubicBezTo>
                    <a:cubicBezTo>
                      <a:pt x="1" y="148"/>
                      <a:pt x="19" y="148"/>
                      <a:pt x="53" y="144"/>
                    </a:cubicBezTo>
                    <a:cubicBezTo>
                      <a:pt x="97" y="136"/>
                      <a:pt x="145" y="126"/>
                      <a:pt x="197" y="122"/>
                    </a:cubicBezTo>
                    <a:cubicBezTo>
                      <a:pt x="346" y="96"/>
                      <a:pt x="516" y="67"/>
                      <a:pt x="711" y="37"/>
                    </a:cubicBezTo>
                    <a:lnTo>
                      <a:pt x="711" y="37"/>
                    </a:lnTo>
                    <a:cubicBezTo>
                      <a:pt x="867" y="435"/>
                      <a:pt x="1037" y="987"/>
                      <a:pt x="1137" y="1617"/>
                    </a:cubicBezTo>
                    <a:cubicBezTo>
                      <a:pt x="1189" y="1941"/>
                      <a:pt x="1220" y="2255"/>
                      <a:pt x="1229" y="2538"/>
                    </a:cubicBezTo>
                    <a:cubicBezTo>
                      <a:pt x="1246" y="2823"/>
                      <a:pt x="1233" y="3081"/>
                      <a:pt x="1150" y="3278"/>
                    </a:cubicBezTo>
                    <a:cubicBezTo>
                      <a:pt x="1067" y="3474"/>
                      <a:pt x="927" y="3593"/>
                      <a:pt x="818" y="3645"/>
                    </a:cubicBezTo>
                    <a:cubicBezTo>
                      <a:pt x="713" y="3692"/>
                      <a:pt x="643" y="3692"/>
                      <a:pt x="643" y="3697"/>
                    </a:cubicBezTo>
                    <a:cubicBezTo>
                      <a:pt x="643" y="3697"/>
                      <a:pt x="648" y="3698"/>
                      <a:pt x="658" y="3698"/>
                    </a:cubicBezTo>
                    <a:cubicBezTo>
                      <a:pt x="685" y="3698"/>
                      <a:pt x="744" y="3694"/>
                      <a:pt x="826" y="3662"/>
                    </a:cubicBezTo>
                    <a:cubicBezTo>
                      <a:pt x="941" y="3614"/>
                      <a:pt x="1088" y="3496"/>
                      <a:pt x="1181" y="3290"/>
                    </a:cubicBezTo>
                    <a:cubicBezTo>
                      <a:pt x="1272" y="3089"/>
                      <a:pt x="1286" y="2823"/>
                      <a:pt x="1272" y="2534"/>
                    </a:cubicBezTo>
                    <a:cubicBezTo>
                      <a:pt x="1264" y="2250"/>
                      <a:pt x="1237" y="1935"/>
                      <a:pt x="1185" y="1608"/>
                    </a:cubicBezTo>
                    <a:cubicBezTo>
                      <a:pt x="1080" y="970"/>
                      <a:pt x="901" y="406"/>
                      <a:pt x="739" y="13"/>
                    </a:cubicBez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-477731" y="2960404"/>
                <a:ext cx="39887" cy="9208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2" extrusionOk="0">
                    <a:moveTo>
                      <a:pt x="863" y="0"/>
                    </a:moveTo>
                    <a:cubicBezTo>
                      <a:pt x="826" y="0"/>
                      <a:pt x="647" y="29"/>
                      <a:pt x="433" y="76"/>
                    </a:cubicBezTo>
                    <a:cubicBezTo>
                      <a:pt x="193" y="133"/>
                      <a:pt x="1" y="185"/>
                      <a:pt x="5" y="199"/>
                    </a:cubicBezTo>
                    <a:cubicBezTo>
                      <a:pt x="6" y="201"/>
                      <a:pt x="10" y="201"/>
                      <a:pt x="18" y="201"/>
                    </a:cubicBezTo>
                    <a:cubicBezTo>
                      <a:pt x="65" y="201"/>
                      <a:pt x="239" y="169"/>
                      <a:pt x="442" y="124"/>
                    </a:cubicBezTo>
                    <a:cubicBezTo>
                      <a:pt x="683" y="72"/>
                      <a:pt x="875" y="15"/>
                      <a:pt x="870" y="2"/>
                    </a:cubicBezTo>
                    <a:cubicBezTo>
                      <a:pt x="870" y="1"/>
                      <a:pt x="868" y="0"/>
                      <a:pt x="8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-823767" y="1859801"/>
                <a:ext cx="1492954" cy="1042757"/>
              </a:xfrm>
              <a:custGeom>
                <a:avLst/>
                <a:gdLst/>
                <a:ahLst/>
                <a:cxnLst/>
                <a:rect l="l" t="t" r="r" b="b"/>
                <a:pathLst>
                  <a:path w="32751" h="22875" extrusionOk="0">
                    <a:moveTo>
                      <a:pt x="8496" y="11791"/>
                    </a:moveTo>
                    <a:cubicBezTo>
                      <a:pt x="8990" y="14807"/>
                      <a:pt x="9659" y="18281"/>
                      <a:pt x="9724" y="18621"/>
                    </a:cubicBezTo>
                    <a:cubicBezTo>
                      <a:pt x="8011" y="17463"/>
                      <a:pt x="5327" y="15589"/>
                      <a:pt x="5420" y="15283"/>
                    </a:cubicBezTo>
                    <a:cubicBezTo>
                      <a:pt x="5490" y="15043"/>
                      <a:pt x="7072" y="13316"/>
                      <a:pt x="8496" y="11791"/>
                    </a:cubicBezTo>
                    <a:close/>
                    <a:moveTo>
                      <a:pt x="30237" y="0"/>
                    </a:moveTo>
                    <a:cubicBezTo>
                      <a:pt x="24675" y="5018"/>
                      <a:pt x="17801" y="5482"/>
                      <a:pt x="15446" y="5482"/>
                    </a:cubicBezTo>
                    <a:cubicBezTo>
                      <a:pt x="14911" y="5482"/>
                      <a:pt x="14610" y="5459"/>
                      <a:pt x="14610" y="5459"/>
                    </a:cubicBezTo>
                    <a:lnTo>
                      <a:pt x="14610" y="5472"/>
                    </a:lnTo>
                    <a:cubicBezTo>
                      <a:pt x="14216" y="5411"/>
                      <a:pt x="12145" y="5079"/>
                      <a:pt x="11459" y="5065"/>
                    </a:cubicBezTo>
                    <a:cubicBezTo>
                      <a:pt x="11342" y="5063"/>
                      <a:pt x="11192" y="5057"/>
                      <a:pt x="11019" y="5057"/>
                    </a:cubicBezTo>
                    <a:cubicBezTo>
                      <a:pt x="10400" y="5057"/>
                      <a:pt x="9494" y="5137"/>
                      <a:pt x="8806" y="5787"/>
                    </a:cubicBezTo>
                    <a:cubicBezTo>
                      <a:pt x="8784" y="5805"/>
                      <a:pt x="8762" y="5826"/>
                      <a:pt x="8741" y="5848"/>
                    </a:cubicBezTo>
                    <a:cubicBezTo>
                      <a:pt x="7950" y="6622"/>
                      <a:pt x="0" y="14452"/>
                      <a:pt x="844" y="16393"/>
                    </a:cubicBezTo>
                    <a:cubicBezTo>
                      <a:pt x="1731" y="18438"/>
                      <a:pt x="9287" y="22874"/>
                      <a:pt x="9287" y="22874"/>
                    </a:cubicBezTo>
                    <a:lnTo>
                      <a:pt x="11114" y="19553"/>
                    </a:lnTo>
                    <a:cubicBezTo>
                      <a:pt x="11114" y="19553"/>
                      <a:pt x="10545" y="19177"/>
                      <a:pt x="9764" y="18653"/>
                    </a:cubicBezTo>
                    <a:lnTo>
                      <a:pt x="15934" y="18490"/>
                    </a:lnTo>
                    <a:lnTo>
                      <a:pt x="16205" y="13875"/>
                    </a:lnTo>
                    <a:cubicBezTo>
                      <a:pt x="16205" y="13875"/>
                      <a:pt x="17258" y="12701"/>
                      <a:pt x="17258" y="11852"/>
                    </a:cubicBezTo>
                    <a:cubicBezTo>
                      <a:pt x="17258" y="11267"/>
                      <a:pt x="16935" y="10297"/>
                      <a:pt x="16515" y="9292"/>
                    </a:cubicBezTo>
                    <a:cubicBezTo>
                      <a:pt x="26239" y="8479"/>
                      <a:pt x="32750" y="2059"/>
                      <a:pt x="32750" y="2059"/>
                    </a:cubicBezTo>
                    <a:lnTo>
                      <a:pt x="3023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147238" y="2058825"/>
                <a:ext cx="69335" cy="17796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904" extrusionOk="0">
                    <a:moveTo>
                      <a:pt x="1364" y="1"/>
                    </a:moveTo>
                    <a:cubicBezTo>
                      <a:pt x="1358" y="5"/>
                      <a:pt x="1402" y="53"/>
                      <a:pt x="1451" y="149"/>
                    </a:cubicBezTo>
                    <a:cubicBezTo>
                      <a:pt x="1468" y="197"/>
                      <a:pt x="1485" y="263"/>
                      <a:pt x="1473" y="337"/>
                    </a:cubicBezTo>
                    <a:cubicBezTo>
                      <a:pt x="1459" y="411"/>
                      <a:pt x="1424" y="495"/>
                      <a:pt x="1376" y="578"/>
                    </a:cubicBezTo>
                    <a:cubicBezTo>
                      <a:pt x="1280" y="752"/>
                      <a:pt x="1149" y="945"/>
                      <a:pt x="965" y="1128"/>
                    </a:cubicBezTo>
                    <a:cubicBezTo>
                      <a:pt x="787" y="1320"/>
                      <a:pt x="563" y="1517"/>
                      <a:pt x="402" y="1779"/>
                    </a:cubicBezTo>
                    <a:cubicBezTo>
                      <a:pt x="65" y="2304"/>
                      <a:pt x="0" y="2885"/>
                      <a:pt x="43" y="3282"/>
                    </a:cubicBezTo>
                    <a:cubicBezTo>
                      <a:pt x="61" y="3479"/>
                      <a:pt x="105" y="3641"/>
                      <a:pt x="140" y="3746"/>
                    </a:cubicBezTo>
                    <a:cubicBezTo>
                      <a:pt x="177" y="3847"/>
                      <a:pt x="203" y="3904"/>
                      <a:pt x="205" y="3904"/>
                    </a:cubicBezTo>
                    <a:cubicBezTo>
                      <a:pt x="205" y="3904"/>
                      <a:pt x="205" y="3904"/>
                      <a:pt x="205" y="3903"/>
                    </a:cubicBezTo>
                    <a:cubicBezTo>
                      <a:pt x="222" y="3898"/>
                      <a:pt x="118" y="3672"/>
                      <a:pt x="91" y="3278"/>
                    </a:cubicBezTo>
                    <a:cubicBezTo>
                      <a:pt x="61" y="2889"/>
                      <a:pt x="135" y="2321"/>
                      <a:pt x="458" y="1818"/>
                    </a:cubicBezTo>
                    <a:cubicBezTo>
                      <a:pt x="616" y="1560"/>
                      <a:pt x="830" y="1368"/>
                      <a:pt x="1009" y="1176"/>
                    </a:cubicBezTo>
                    <a:cubicBezTo>
                      <a:pt x="1197" y="983"/>
                      <a:pt x="1328" y="778"/>
                      <a:pt x="1420" y="604"/>
                    </a:cubicBezTo>
                    <a:cubicBezTo>
                      <a:pt x="1468" y="516"/>
                      <a:pt x="1503" y="424"/>
                      <a:pt x="1511" y="346"/>
                    </a:cubicBezTo>
                    <a:cubicBezTo>
                      <a:pt x="1521" y="263"/>
                      <a:pt x="1499" y="188"/>
                      <a:pt x="1473" y="140"/>
                    </a:cubicBezTo>
                    <a:cubicBezTo>
                      <a:pt x="1420" y="35"/>
                      <a:pt x="1364" y="1"/>
                      <a:pt x="1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402560" y="1972943"/>
                <a:ext cx="5607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3205" extrusionOk="0">
                    <a:moveTo>
                      <a:pt x="12" y="0"/>
                    </a:moveTo>
                    <a:cubicBezTo>
                      <a:pt x="11" y="0"/>
                      <a:pt x="11" y="1"/>
                      <a:pt x="10" y="1"/>
                    </a:cubicBezTo>
                    <a:cubicBezTo>
                      <a:pt x="1" y="14"/>
                      <a:pt x="202" y="97"/>
                      <a:pt x="451" y="320"/>
                    </a:cubicBezTo>
                    <a:cubicBezTo>
                      <a:pt x="578" y="429"/>
                      <a:pt x="705" y="582"/>
                      <a:pt x="814" y="774"/>
                    </a:cubicBezTo>
                    <a:cubicBezTo>
                      <a:pt x="923" y="967"/>
                      <a:pt x="1007" y="1199"/>
                      <a:pt x="1054" y="1447"/>
                    </a:cubicBezTo>
                    <a:cubicBezTo>
                      <a:pt x="1155" y="1946"/>
                      <a:pt x="1054" y="2417"/>
                      <a:pt x="928" y="2724"/>
                    </a:cubicBezTo>
                    <a:cubicBezTo>
                      <a:pt x="801" y="3034"/>
                      <a:pt x="666" y="3200"/>
                      <a:pt x="678" y="3204"/>
                    </a:cubicBezTo>
                    <a:cubicBezTo>
                      <a:pt x="678" y="3204"/>
                      <a:pt x="679" y="3204"/>
                      <a:pt x="679" y="3204"/>
                    </a:cubicBezTo>
                    <a:cubicBezTo>
                      <a:pt x="682" y="3204"/>
                      <a:pt x="721" y="3166"/>
                      <a:pt x="775" y="3095"/>
                    </a:cubicBezTo>
                    <a:cubicBezTo>
                      <a:pt x="832" y="3016"/>
                      <a:pt x="906" y="2898"/>
                      <a:pt x="975" y="2746"/>
                    </a:cubicBezTo>
                    <a:cubicBezTo>
                      <a:pt x="1116" y="2435"/>
                      <a:pt x="1229" y="1950"/>
                      <a:pt x="1124" y="1435"/>
                    </a:cubicBezTo>
                    <a:cubicBezTo>
                      <a:pt x="1072" y="1177"/>
                      <a:pt x="985" y="941"/>
                      <a:pt x="870" y="744"/>
                    </a:cubicBezTo>
                    <a:cubicBezTo>
                      <a:pt x="757" y="547"/>
                      <a:pt x="618" y="390"/>
                      <a:pt x="487" y="281"/>
                    </a:cubicBezTo>
                    <a:cubicBezTo>
                      <a:pt x="351" y="171"/>
                      <a:pt x="233" y="102"/>
                      <a:pt x="150" y="58"/>
                    </a:cubicBezTo>
                    <a:cubicBezTo>
                      <a:pt x="70" y="22"/>
                      <a:pt x="23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-397639" y="2540430"/>
                <a:ext cx="305237" cy="36377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798" extrusionOk="0">
                    <a:moveTo>
                      <a:pt x="1819" y="0"/>
                    </a:moveTo>
                    <a:cubicBezTo>
                      <a:pt x="1441" y="0"/>
                      <a:pt x="1098" y="71"/>
                      <a:pt x="826" y="177"/>
                    </a:cubicBezTo>
                    <a:cubicBezTo>
                      <a:pt x="521" y="291"/>
                      <a:pt x="306" y="453"/>
                      <a:pt x="175" y="580"/>
                    </a:cubicBezTo>
                    <a:cubicBezTo>
                      <a:pt x="49" y="711"/>
                      <a:pt x="1" y="798"/>
                      <a:pt x="1" y="798"/>
                    </a:cubicBezTo>
                    <a:cubicBezTo>
                      <a:pt x="1" y="798"/>
                      <a:pt x="1" y="798"/>
                      <a:pt x="1" y="798"/>
                    </a:cubicBezTo>
                    <a:cubicBezTo>
                      <a:pt x="8" y="798"/>
                      <a:pt x="65" y="716"/>
                      <a:pt x="197" y="602"/>
                    </a:cubicBezTo>
                    <a:cubicBezTo>
                      <a:pt x="328" y="483"/>
                      <a:pt x="542" y="326"/>
                      <a:pt x="844" y="221"/>
                    </a:cubicBezTo>
                    <a:cubicBezTo>
                      <a:pt x="1102" y="126"/>
                      <a:pt x="1424" y="63"/>
                      <a:pt x="1780" y="63"/>
                    </a:cubicBezTo>
                    <a:cubicBezTo>
                      <a:pt x="1833" y="63"/>
                      <a:pt x="1887" y="65"/>
                      <a:pt x="1941" y="68"/>
                    </a:cubicBezTo>
                    <a:cubicBezTo>
                      <a:pt x="2365" y="81"/>
                      <a:pt x="2819" y="182"/>
                      <a:pt x="3295" y="300"/>
                    </a:cubicBezTo>
                    <a:cubicBezTo>
                      <a:pt x="3772" y="413"/>
                      <a:pt x="4231" y="531"/>
                      <a:pt x="4654" y="570"/>
                    </a:cubicBezTo>
                    <a:cubicBezTo>
                      <a:pt x="4788" y="583"/>
                      <a:pt x="4918" y="589"/>
                      <a:pt x="5042" y="589"/>
                    </a:cubicBezTo>
                    <a:cubicBezTo>
                      <a:pt x="5318" y="589"/>
                      <a:pt x="5569" y="559"/>
                      <a:pt x="5786" y="505"/>
                    </a:cubicBezTo>
                    <a:cubicBezTo>
                      <a:pt x="6106" y="426"/>
                      <a:pt x="6337" y="295"/>
                      <a:pt x="6486" y="190"/>
                    </a:cubicBezTo>
                    <a:cubicBezTo>
                      <a:pt x="6635" y="86"/>
                      <a:pt x="6695" y="3"/>
                      <a:pt x="6695" y="3"/>
                    </a:cubicBezTo>
                    <a:cubicBezTo>
                      <a:pt x="6695" y="2"/>
                      <a:pt x="6695" y="2"/>
                      <a:pt x="6694" y="2"/>
                    </a:cubicBezTo>
                    <a:cubicBezTo>
                      <a:pt x="6669" y="2"/>
                      <a:pt x="6387" y="318"/>
                      <a:pt x="5778" y="457"/>
                    </a:cubicBezTo>
                    <a:cubicBezTo>
                      <a:pt x="5576" y="503"/>
                      <a:pt x="5343" y="528"/>
                      <a:pt x="5089" y="528"/>
                    </a:cubicBezTo>
                    <a:cubicBezTo>
                      <a:pt x="4953" y="528"/>
                      <a:pt x="4811" y="520"/>
                      <a:pt x="4664" y="505"/>
                    </a:cubicBezTo>
                    <a:cubicBezTo>
                      <a:pt x="4244" y="465"/>
                      <a:pt x="3789" y="348"/>
                      <a:pt x="3313" y="229"/>
                    </a:cubicBezTo>
                    <a:cubicBezTo>
                      <a:pt x="2837" y="112"/>
                      <a:pt x="2373" y="15"/>
                      <a:pt x="1945" y="3"/>
                    </a:cubicBezTo>
                    <a:cubicBezTo>
                      <a:pt x="1903" y="1"/>
                      <a:pt x="1861" y="0"/>
                      <a:pt x="1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-676755" y="2382934"/>
                <a:ext cx="140903" cy="125951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763" extrusionOk="0">
                    <a:moveTo>
                      <a:pt x="285" y="1"/>
                    </a:moveTo>
                    <a:cubicBezTo>
                      <a:pt x="285" y="1"/>
                      <a:pt x="220" y="35"/>
                      <a:pt x="145" y="144"/>
                    </a:cubicBezTo>
                    <a:cubicBezTo>
                      <a:pt x="71" y="255"/>
                      <a:pt x="1" y="442"/>
                      <a:pt x="1" y="678"/>
                    </a:cubicBezTo>
                    <a:cubicBezTo>
                      <a:pt x="5" y="914"/>
                      <a:pt x="62" y="1207"/>
                      <a:pt x="259" y="1461"/>
                    </a:cubicBezTo>
                    <a:cubicBezTo>
                      <a:pt x="456" y="1709"/>
                      <a:pt x="783" y="1889"/>
                      <a:pt x="1146" y="1919"/>
                    </a:cubicBezTo>
                    <a:cubicBezTo>
                      <a:pt x="1179" y="1921"/>
                      <a:pt x="1212" y="1923"/>
                      <a:pt x="1245" y="1923"/>
                    </a:cubicBezTo>
                    <a:cubicBezTo>
                      <a:pt x="1572" y="1923"/>
                      <a:pt x="1868" y="1813"/>
                      <a:pt x="2142" y="1802"/>
                    </a:cubicBezTo>
                    <a:cubicBezTo>
                      <a:pt x="2170" y="1800"/>
                      <a:pt x="2198" y="1798"/>
                      <a:pt x="2226" y="1798"/>
                    </a:cubicBezTo>
                    <a:cubicBezTo>
                      <a:pt x="2490" y="1798"/>
                      <a:pt x="2730" y="1894"/>
                      <a:pt x="2837" y="2076"/>
                    </a:cubicBezTo>
                    <a:cubicBezTo>
                      <a:pt x="2968" y="2264"/>
                      <a:pt x="3034" y="2443"/>
                      <a:pt x="3052" y="2570"/>
                    </a:cubicBezTo>
                    <a:cubicBezTo>
                      <a:pt x="3068" y="2697"/>
                      <a:pt x="3025" y="2758"/>
                      <a:pt x="3030" y="2762"/>
                    </a:cubicBezTo>
                    <a:cubicBezTo>
                      <a:pt x="3030" y="2762"/>
                      <a:pt x="3030" y="2763"/>
                      <a:pt x="3030" y="2763"/>
                    </a:cubicBezTo>
                    <a:cubicBezTo>
                      <a:pt x="3033" y="2763"/>
                      <a:pt x="3090" y="2697"/>
                      <a:pt x="3078" y="2566"/>
                    </a:cubicBezTo>
                    <a:cubicBezTo>
                      <a:pt x="3068" y="2435"/>
                      <a:pt x="3008" y="2247"/>
                      <a:pt x="2876" y="2050"/>
                    </a:cubicBezTo>
                    <a:cubicBezTo>
                      <a:pt x="2810" y="1954"/>
                      <a:pt x="2715" y="1849"/>
                      <a:pt x="2580" y="1802"/>
                    </a:cubicBezTo>
                    <a:cubicBezTo>
                      <a:pt x="2469" y="1753"/>
                      <a:pt x="2343" y="1733"/>
                      <a:pt x="2213" y="1733"/>
                    </a:cubicBezTo>
                    <a:cubicBezTo>
                      <a:pt x="2188" y="1733"/>
                      <a:pt x="2163" y="1734"/>
                      <a:pt x="2138" y="1736"/>
                    </a:cubicBezTo>
                    <a:cubicBezTo>
                      <a:pt x="1852" y="1743"/>
                      <a:pt x="1555" y="1852"/>
                      <a:pt x="1244" y="1852"/>
                    </a:cubicBezTo>
                    <a:cubicBezTo>
                      <a:pt x="1213" y="1852"/>
                      <a:pt x="1181" y="1851"/>
                      <a:pt x="1150" y="1849"/>
                    </a:cubicBezTo>
                    <a:cubicBezTo>
                      <a:pt x="805" y="1818"/>
                      <a:pt x="495" y="1653"/>
                      <a:pt x="307" y="1417"/>
                    </a:cubicBezTo>
                    <a:cubicBezTo>
                      <a:pt x="119" y="1185"/>
                      <a:pt x="62" y="905"/>
                      <a:pt x="53" y="678"/>
                    </a:cubicBezTo>
                    <a:cubicBezTo>
                      <a:pt x="45" y="451"/>
                      <a:pt x="101" y="267"/>
                      <a:pt x="167" y="158"/>
                    </a:cubicBezTo>
                    <a:cubicBezTo>
                      <a:pt x="232" y="49"/>
                      <a:pt x="289" y="5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-517162" y="2667156"/>
                <a:ext cx="68742" cy="14897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3268" extrusionOk="0">
                    <a:moveTo>
                      <a:pt x="1144" y="0"/>
                    </a:moveTo>
                    <a:cubicBezTo>
                      <a:pt x="1051" y="0"/>
                      <a:pt x="942" y="9"/>
                      <a:pt x="822" y="37"/>
                    </a:cubicBezTo>
                    <a:cubicBezTo>
                      <a:pt x="616" y="89"/>
                      <a:pt x="372" y="212"/>
                      <a:pt x="201" y="444"/>
                    </a:cubicBezTo>
                    <a:cubicBezTo>
                      <a:pt x="114" y="561"/>
                      <a:pt x="53" y="706"/>
                      <a:pt x="39" y="863"/>
                    </a:cubicBezTo>
                    <a:cubicBezTo>
                      <a:pt x="23" y="1021"/>
                      <a:pt x="49" y="1182"/>
                      <a:pt x="96" y="1339"/>
                    </a:cubicBezTo>
                    <a:cubicBezTo>
                      <a:pt x="197" y="1654"/>
                      <a:pt x="368" y="1912"/>
                      <a:pt x="459" y="2169"/>
                    </a:cubicBezTo>
                    <a:cubicBezTo>
                      <a:pt x="555" y="2427"/>
                      <a:pt x="573" y="2685"/>
                      <a:pt x="489" y="2873"/>
                    </a:cubicBezTo>
                    <a:cubicBezTo>
                      <a:pt x="416" y="3066"/>
                      <a:pt x="280" y="3179"/>
                      <a:pt x="175" y="3223"/>
                    </a:cubicBezTo>
                    <a:cubicBezTo>
                      <a:pt x="66" y="3266"/>
                      <a:pt x="1" y="3258"/>
                      <a:pt x="1" y="3262"/>
                    </a:cubicBezTo>
                    <a:cubicBezTo>
                      <a:pt x="1" y="3262"/>
                      <a:pt x="18" y="3268"/>
                      <a:pt x="53" y="3268"/>
                    </a:cubicBezTo>
                    <a:cubicBezTo>
                      <a:pt x="84" y="3268"/>
                      <a:pt x="128" y="3263"/>
                      <a:pt x="184" y="3244"/>
                    </a:cubicBezTo>
                    <a:cubicBezTo>
                      <a:pt x="297" y="3209"/>
                      <a:pt x="451" y="3092"/>
                      <a:pt x="533" y="2891"/>
                    </a:cubicBezTo>
                    <a:cubicBezTo>
                      <a:pt x="630" y="2689"/>
                      <a:pt x="616" y="2414"/>
                      <a:pt x="516" y="2148"/>
                    </a:cubicBezTo>
                    <a:cubicBezTo>
                      <a:pt x="428" y="1881"/>
                      <a:pt x="263" y="1618"/>
                      <a:pt x="166" y="1317"/>
                    </a:cubicBezTo>
                    <a:cubicBezTo>
                      <a:pt x="118" y="1168"/>
                      <a:pt x="92" y="1015"/>
                      <a:pt x="105" y="872"/>
                    </a:cubicBezTo>
                    <a:cubicBezTo>
                      <a:pt x="118" y="727"/>
                      <a:pt x="175" y="592"/>
                      <a:pt x="253" y="482"/>
                    </a:cubicBezTo>
                    <a:cubicBezTo>
                      <a:pt x="411" y="260"/>
                      <a:pt x="638" y="142"/>
                      <a:pt x="835" y="85"/>
                    </a:cubicBezTo>
                    <a:cubicBezTo>
                      <a:pt x="1002" y="44"/>
                      <a:pt x="1145" y="33"/>
                      <a:pt x="1256" y="33"/>
                    </a:cubicBezTo>
                    <a:cubicBezTo>
                      <a:pt x="1385" y="33"/>
                      <a:pt x="1471" y="48"/>
                      <a:pt x="1498" y="48"/>
                    </a:cubicBezTo>
                    <a:cubicBezTo>
                      <a:pt x="1505" y="48"/>
                      <a:pt x="1508" y="47"/>
                      <a:pt x="1508" y="45"/>
                    </a:cubicBezTo>
                    <a:cubicBezTo>
                      <a:pt x="1508" y="41"/>
                      <a:pt x="1443" y="24"/>
                      <a:pt x="1324" y="10"/>
                    </a:cubicBezTo>
                    <a:cubicBezTo>
                      <a:pt x="1274" y="5"/>
                      <a:pt x="1214" y="0"/>
                      <a:pt x="1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-454438" y="2101083"/>
                <a:ext cx="152026" cy="315038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911" extrusionOk="0">
                    <a:moveTo>
                      <a:pt x="1815" y="0"/>
                    </a:moveTo>
                    <a:cubicBezTo>
                      <a:pt x="1765" y="0"/>
                      <a:pt x="1723" y="4"/>
                      <a:pt x="1692" y="8"/>
                    </a:cubicBezTo>
                    <a:cubicBezTo>
                      <a:pt x="1631" y="18"/>
                      <a:pt x="1600" y="22"/>
                      <a:pt x="1600" y="26"/>
                    </a:cubicBezTo>
                    <a:cubicBezTo>
                      <a:pt x="1600" y="30"/>
                      <a:pt x="1609" y="30"/>
                      <a:pt x="1625" y="30"/>
                    </a:cubicBezTo>
                    <a:cubicBezTo>
                      <a:pt x="1640" y="30"/>
                      <a:pt x="1663" y="30"/>
                      <a:pt x="1691" y="30"/>
                    </a:cubicBezTo>
                    <a:cubicBezTo>
                      <a:pt x="1750" y="30"/>
                      <a:pt x="1836" y="33"/>
                      <a:pt x="1945" y="52"/>
                    </a:cubicBezTo>
                    <a:cubicBezTo>
                      <a:pt x="2164" y="92"/>
                      <a:pt x="2479" y="218"/>
                      <a:pt x="2754" y="506"/>
                    </a:cubicBezTo>
                    <a:cubicBezTo>
                      <a:pt x="3030" y="786"/>
                      <a:pt x="3217" y="1250"/>
                      <a:pt x="3217" y="1779"/>
                    </a:cubicBezTo>
                    <a:cubicBezTo>
                      <a:pt x="3222" y="2303"/>
                      <a:pt x="3046" y="2876"/>
                      <a:pt x="2776" y="3417"/>
                    </a:cubicBezTo>
                    <a:cubicBezTo>
                      <a:pt x="2641" y="3693"/>
                      <a:pt x="2470" y="3933"/>
                      <a:pt x="2291" y="4165"/>
                    </a:cubicBezTo>
                    <a:cubicBezTo>
                      <a:pt x="2112" y="4397"/>
                      <a:pt x="1937" y="4615"/>
                      <a:pt x="1767" y="4820"/>
                    </a:cubicBezTo>
                    <a:cubicBezTo>
                      <a:pt x="1426" y="5231"/>
                      <a:pt x="1106" y="5589"/>
                      <a:pt x="840" y="5895"/>
                    </a:cubicBezTo>
                    <a:cubicBezTo>
                      <a:pt x="573" y="6202"/>
                      <a:pt x="364" y="6454"/>
                      <a:pt x="220" y="6629"/>
                    </a:cubicBezTo>
                    <a:cubicBezTo>
                      <a:pt x="75" y="6805"/>
                      <a:pt x="1" y="6904"/>
                      <a:pt x="10" y="6910"/>
                    </a:cubicBezTo>
                    <a:cubicBezTo>
                      <a:pt x="10" y="6910"/>
                      <a:pt x="11" y="6910"/>
                      <a:pt x="11" y="6910"/>
                    </a:cubicBezTo>
                    <a:cubicBezTo>
                      <a:pt x="22" y="6910"/>
                      <a:pt x="108" y="6819"/>
                      <a:pt x="254" y="6660"/>
                    </a:cubicBezTo>
                    <a:cubicBezTo>
                      <a:pt x="420" y="6476"/>
                      <a:pt x="639" y="6240"/>
                      <a:pt x="902" y="5952"/>
                    </a:cubicBezTo>
                    <a:cubicBezTo>
                      <a:pt x="1176" y="5655"/>
                      <a:pt x="1505" y="5296"/>
                      <a:pt x="1850" y="4891"/>
                    </a:cubicBezTo>
                    <a:cubicBezTo>
                      <a:pt x="2024" y="4685"/>
                      <a:pt x="2203" y="4466"/>
                      <a:pt x="2383" y="4235"/>
                    </a:cubicBezTo>
                    <a:cubicBezTo>
                      <a:pt x="2562" y="4007"/>
                      <a:pt x="2741" y="3749"/>
                      <a:pt x="2881" y="3469"/>
                    </a:cubicBezTo>
                    <a:cubicBezTo>
                      <a:pt x="3157" y="2915"/>
                      <a:pt x="3335" y="2325"/>
                      <a:pt x="3326" y="1774"/>
                    </a:cubicBezTo>
                    <a:cubicBezTo>
                      <a:pt x="3318" y="1228"/>
                      <a:pt x="3113" y="738"/>
                      <a:pt x="2810" y="446"/>
                    </a:cubicBezTo>
                    <a:cubicBezTo>
                      <a:pt x="2518" y="153"/>
                      <a:pt x="2181" y="34"/>
                      <a:pt x="1955" y="8"/>
                    </a:cubicBezTo>
                    <a:cubicBezTo>
                      <a:pt x="1903" y="3"/>
                      <a:pt x="1856" y="0"/>
                      <a:pt x="18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-640880" y="2556339"/>
                <a:ext cx="73118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0" extrusionOk="0">
                    <a:moveTo>
                      <a:pt x="1572" y="1"/>
                    </a:moveTo>
                    <a:cubicBezTo>
                      <a:pt x="1484" y="1"/>
                      <a:pt x="1163" y="78"/>
                      <a:pt x="787" y="191"/>
                    </a:cubicBezTo>
                    <a:cubicBezTo>
                      <a:pt x="345" y="322"/>
                      <a:pt x="0" y="453"/>
                      <a:pt x="10" y="483"/>
                    </a:cubicBezTo>
                    <a:cubicBezTo>
                      <a:pt x="11" y="488"/>
                      <a:pt x="19" y="490"/>
                      <a:pt x="34" y="490"/>
                    </a:cubicBezTo>
                    <a:cubicBezTo>
                      <a:pt x="123" y="490"/>
                      <a:pt x="443" y="412"/>
                      <a:pt x="817" y="300"/>
                    </a:cubicBezTo>
                    <a:cubicBezTo>
                      <a:pt x="1255" y="169"/>
                      <a:pt x="1604" y="38"/>
                      <a:pt x="1595" y="7"/>
                    </a:cubicBezTo>
                    <a:cubicBezTo>
                      <a:pt x="1594" y="3"/>
                      <a:pt x="1586" y="1"/>
                      <a:pt x="15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-616994" y="2555109"/>
                <a:ext cx="45084" cy="4663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23" extrusionOk="0">
                    <a:moveTo>
                      <a:pt x="961" y="0"/>
                    </a:moveTo>
                    <a:cubicBezTo>
                      <a:pt x="906" y="0"/>
                      <a:pt x="629" y="130"/>
                      <a:pt x="377" y="401"/>
                    </a:cubicBezTo>
                    <a:cubicBezTo>
                      <a:pt x="105" y="694"/>
                      <a:pt x="1" y="1014"/>
                      <a:pt x="31" y="1022"/>
                    </a:cubicBezTo>
                    <a:cubicBezTo>
                      <a:pt x="32" y="1022"/>
                      <a:pt x="32" y="1023"/>
                      <a:pt x="33" y="1023"/>
                    </a:cubicBezTo>
                    <a:cubicBezTo>
                      <a:pt x="69" y="1023"/>
                      <a:pt x="212" y="750"/>
                      <a:pt x="464" y="480"/>
                    </a:cubicBezTo>
                    <a:cubicBezTo>
                      <a:pt x="722" y="201"/>
                      <a:pt x="989" y="34"/>
                      <a:pt x="971" y="4"/>
                    </a:cubicBezTo>
                    <a:cubicBezTo>
                      <a:pt x="970" y="1"/>
                      <a:pt x="966" y="0"/>
                      <a:pt x="9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-112961" y="2157836"/>
                <a:ext cx="55842" cy="15503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401" extrusionOk="0">
                    <a:moveTo>
                      <a:pt x="14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0" y="5"/>
                      <a:pt x="27" y="205"/>
                      <a:pt x="101" y="525"/>
                    </a:cubicBezTo>
                    <a:cubicBezTo>
                      <a:pt x="176" y="844"/>
                      <a:pt x="293" y="1280"/>
                      <a:pt x="459" y="1752"/>
                    </a:cubicBezTo>
                    <a:cubicBezTo>
                      <a:pt x="625" y="2224"/>
                      <a:pt x="805" y="2644"/>
                      <a:pt x="949" y="2938"/>
                    </a:cubicBezTo>
                    <a:cubicBezTo>
                      <a:pt x="1090" y="3227"/>
                      <a:pt x="1193" y="3400"/>
                      <a:pt x="1210" y="3400"/>
                    </a:cubicBezTo>
                    <a:cubicBezTo>
                      <a:pt x="1210" y="3400"/>
                      <a:pt x="1210" y="3400"/>
                      <a:pt x="1211" y="3400"/>
                    </a:cubicBezTo>
                    <a:cubicBezTo>
                      <a:pt x="1224" y="3392"/>
                      <a:pt x="1150" y="3208"/>
                      <a:pt x="1023" y="2902"/>
                    </a:cubicBezTo>
                    <a:cubicBezTo>
                      <a:pt x="900" y="2601"/>
                      <a:pt x="735" y="2186"/>
                      <a:pt x="573" y="1714"/>
                    </a:cubicBezTo>
                    <a:cubicBezTo>
                      <a:pt x="406" y="1246"/>
                      <a:pt x="275" y="818"/>
                      <a:pt x="180" y="503"/>
                    </a:cubicBezTo>
                    <a:cubicBezTo>
                      <a:pt x="89" y="197"/>
                      <a:pt x="32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-310982" y="2410787"/>
                <a:ext cx="145644" cy="6742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479" extrusionOk="0">
                    <a:moveTo>
                      <a:pt x="3180" y="1"/>
                    </a:moveTo>
                    <a:cubicBezTo>
                      <a:pt x="3157" y="1"/>
                      <a:pt x="3048" y="176"/>
                      <a:pt x="2828" y="404"/>
                    </a:cubicBezTo>
                    <a:cubicBezTo>
                      <a:pt x="2600" y="640"/>
                      <a:pt x="2243" y="923"/>
                      <a:pt x="1779" y="1125"/>
                    </a:cubicBezTo>
                    <a:cubicBezTo>
                      <a:pt x="1321" y="1322"/>
                      <a:pt x="865" y="1391"/>
                      <a:pt x="538" y="1395"/>
                    </a:cubicBezTo>
                    <a:cubicBezTo>
                      <a:pt x="282" y="1395"/>
                      <a:pt x="101" y="1372"/>
                      <a:pt x="32" y="1372"/>
                    </a:cubicBezTo>
                    <a:cubicBezTo>
                      <a:pt x="12" y="1372"/>
                      <a:pt x="1" y="1373"/>
                      <a:pt x="0" y="1378"/>
                    </a:cubicBezTo>
                    <a:cubicBezTo>
                      <a:pt x="0" y="1387"/>
                      <a:pt x="197" y="1457"/>
                      <a:pt x="538" y="1474"/>
                    </a:cubicBezTo>
                    <a:cubicBezTo>
                      <a:pt x="583" y="1477"/>
                      <a:pt x="630" y="1478"/>
                      <a:pt x="679" y="1478"/>
                    </a:cubicBezTo>
                    <a:cubicBezTo>
                      <a:pt x="1001" y="1478"/>
                      <a:pt x="1414" y="1412"/>
                      <a:pt x="1827" y="1234"/>
                    </a:cubicBezTo>
                    <a:cubicBezTo>
                      <a:pt x="2303" y="1024"/>
                      <a:pt x="2670" y="719"/>
                      <a:pt x="2889" y="461"/>
                    </a:cubicBezTo>
                    <a:cubicBezTo>
                      <a:pt x="3108" y="198"/>
                      <a:pt x="3195" y="5"/>
                      <a:pt x="3182" y="1"/>
                    </a:cubicBezTo>
                    <a:cubicBezTo>
                      <a:pt x="3182" y="1"/>
                      <a:pt x="3181" y="1"/>
                      <a:pt x="31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-326526" y="2889930"/>
                <a:ext cx="8948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786" extrusionOk="0">
                    <a:moveTo>
                      <a:pt x="206" y="1"/>
                    </a:moveTo>
                    <a:cubicBezTo>
                      <a:pt x="206" y="1"/>
                      <a:pt x="31" y="114"/>
                      <a:pt x="44" y="276"/>
                    </a:cubicBezTo>
                    <a:cubicBezTo>
                      <a:pt x="52" y="374"/>
                      <a:pt x="219" y="394"/>
                      <a:pt x="349" y="394"/>
                    </a:cubicBezTo>
                    <a:cubicBezTo>
                      <a:pt x="434" y="394"/>
                      <a:pt x="503" y="386"/>
                      <a:pt x="503" y="386"/>
                    </a:cubicBezTo>
                    <a:lnTo>
                      <a:pt x="503" y="386"/>
                    </a:lnTo>
                    <a:cubicBezTo>
                      <a:pt x="503" y="386"/>
                      <a:pt x="0" y="569"/>
                      <a:pt x="206" y="739"/>
                    </a:cubicBezTo>
                    <a:cubicBezTo>
                      <a:pt x="247" y="772"/>
                      <a:pt x="340" y="785"/>
                      <a:pt x="465" y="785"/>
                    </a:cubicBezTo>
                    <a:cubicBezTo>
                      <a:pt x="966" y="785"/>
                      <a:pt x="1963" y="569"/>
                      <a:pt x="1963" y="56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-376761" y="2778976"/>
                <a:ext cx="149109" cy="13889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3047" extrusionOk="0">
                    <a:moveTo>
                      <a:pt x="971" y="0"/>
                    </a:moveTo>
                    <a:lnTo>
                      <a:pt x="1" y="1761"/>
                    </a:lnTo>
                    <a:cubicBezTo>
                      <a:pt x="1" y="1761"/>
                      <a:pt x="2346" y="3047"/>
                      <a:pt x="2941" y="3047"/>
                    </a:cubicBezTo>
                    <a:cubicBezTo>
                      <a:pt x="3002" y="3047"/>
                      <a:pt x="3045" y="3033"/>
                      <a:pt x="3065" y="3003"/>
                    </a:cubicBezTo>
                    <a:cubicBezTo>
                      <a:pt x="3270" y="2684"/>
                      <a:pt x="3204" y="1132"/>
                      <a:pt x="3178" y="1053"/>
                    </a:cubicBezTo>
                    <a:cubicBezTo>
                      <a:pt x="3147" y="980"/>
                      <a:pt x="971" y="0"/>
                      <a:pt x="971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-377308" y="2857656"/>
                <a:ext cx="118384" cy="4189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919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31" y="27"/>
                      <a:pt x="87" y="67"/>
                    </a:cubicBezTo>
                    <a:cubicBezTo>
                      <a:pt x="170" y="123"/>
                      <a:pt x="249" y="176"/>
                      <a:pt x="337" y="237"/>
                    </a:cubicBezTo>
                    <a:cubicBezTo>
                      <a:pt x="537" y="386"/>
                      <a:pt x="852" y="555"/>
                      <a:pt x="1223" y="665"/>
                    </a:cubicBezTo>
                    <a:cubicBezTo>
                      <a:pt x="1590" y="779"/>
                      <a:pt x="1941" y="835"/>
                      <a:pt x="2189" y="870"/>
                    </a:cubicBezTo>
                    <a:cubicBezTo>
                      <a:pt x="2290" y="884"/>
                      <a:pt x="2386" y="896"/>
                      <a:pt x="2482" y="910"/>
                    </a:cubicBezTo>
                    <a:cubicBezTo>
                      <a:pt x="2552" y="918"/>
                      <a:pt x="2592" y="918"/>
                      <a:pt x="2592" y="918"/>
                    </a:cubicBezTo>
                    <a:cubicBezTo>
                      <a:pt x="2596" y="914"/>
                      <a:pt x="2556" y="906"/>
                      <a:pt x="2487" y="892"/>
                    </a:cubicBezTo>
                    <a:cubicBezTo>
                      <a:pt x="2391" y="874"/>
                      <a:pt x="2294" y="858"/>
                      <a:pt x="2194" y="840"/>
                    </a:cubicBezTo>
                    <a:cubicBezTo>
                      <a:pt x="1945" y="791"/>
                      <a:pt x="1604" y="731"/>
                      <a:pt x="1237" y="622"/>
                    </a:cubicBezTo>
                    <a:cubicBezTo>
                      <a:pt x="870" y="512"/>
                      <a:pt x="559" y="350"/>
                      <a:pt x="354" y="206"/>
                    </a:cubicBezTo>
                    <a:cubicBezTo>
                      <a:pt x="267" y="154"/>
                      <a:pt x="180" y="101"/>
                      <a:pt x="101" y="53"/>
                    </a:cubicBezTo>
                    <a:cubicBezTo>
                      <a:pt x="45" y="18"/>
                      <a:pt x="11" y="0"/>
                      <a:pt x="2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-305785" y="2901007"/>
                <a:ext cx="46406" cy="75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65" extrusionOk="0">
                    <a:moveTo>
                      <a:pt x="1006" y="0"/>
                    </a:moveTo>
                    <a:cubicBezTo>
                      <a:pt x="963" y="0"/>
                      <a:pt x="758" y="46"/>
                      <a:pt x="507" y="86"/>
                    </a:cubicBezTo>
                    <a:cubicBezTo>
                      <a:pt x="227" y="125"/>
                      <a:pt x="0" y="143"/>
                      <a:pt x="0" y="155"/>
                    </a:cubicBezTo>
                    <a:cubicBezTo>
                      <a:pt x="0" y="161"/>
                      <a:pt x="37" y="164"/>
                      <a:pt x="99" y="164"/>
                    </a:cubicBezTo>
                    <a:cubicBezTo>
                      <a:pt x="192" y="164"/>
                      <a:pt x="344" y="155"/>
                      <a:pt x="515" y="129"/>
                    </a:cubicBezTo>
                    <a:cubicBezTo>
                      <a:pt x="795" y="90"/>
                      <a:pt x="1018" y="16"/>
                      <a:pt x="1014" y="2"/>
                    </a:cubicBezTo>
                    <a:cubicBezTo>
                      <a:pt x="1013" y="1"/>
                      <a:pt x="1010" y="0"/>
                      <a:pt x="1006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-525322" y="2223980"/>
                <a:ext cx="443086" cy="75534"/>
              </a:xfrm>
              <a:custGeom>
                <a:avLst/>
                <a:gdLst/>
                <a:ahLst/>
                <a:cxnLst/>
                <a:rect l="l" t="t" r="r" b="b"/>
                <a:pathLst>
                  <a:path w="9720" h="1657" extrusionOk="0">
                    <a:moveTo>
                      <a:pt x="309" y="0"/>
                    </a:moveTo>
                    <a:cubicBezTo>
                      <a:pt x="105" y="0"/>
                      <a:pt x="5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1" y="93"/>
                      <a:pt x="1" y="93"/>
                    </a:cubicBezTo>
                    <a:cubicBezTo>
                      <a:pt x="13" y="93"/>
                      <a:pt x="109" y="23"/>
                      <a:pt x="284" y="23"/>
                    </a:cubicBezTo>
                    <a:cubicBezTo>
                      <a:pt x="322" y="23"/>
                      <a:pt x="365" y="27"/>
                      <a:pt x="411" y="35"/>
                    </a:cubicBezTo>
                    <a:cubicBezTo>
                      <a:pt x="547" y="61"/>
                      <a:pt x="700" y="136"/>
                      <a:pt x="857" y="254"/>
                    </a:cubicBezTo>
                    <a:cubicBezTo>
                      <a:pt x="1009" y="367"/>
                      <a:pt x="1176" y="525"/>
                      <a:pt x="1368" y="678"/>
                    </a:cubicBezTo>
                    <a:cubicBezTo>
                      <a:pt x="1556" y="839"/>
                      <a:pt x="1739" y="1041"/>
                      <a:pt x="1971" y="1224"/>
                    </a:cubicBezTo>
                    <a:cubicBezTo>
                      <a:pt x="2203" y="1403"/>
                      <a:pt x="2495" y="1547"/>
                      <a:pt x="2824" y="1608"/>
                    </a:cubicBezTo>
                    <a:cubicBezTo>
                      <a:pt x="2989" y="1641"/>
                      <a:pt x="3159" y="1657"/>
                      <a:pt x="3333" y="1657"/>
                    </a:cubicBezTo>
                    <a:cubicBezTo>
                      <a:pt x="3850" y="1657"/>
                      <a:pt x="4398" y="1521"/>
                      <a:pt x="4921" y="1311"/>
                    </a:cubicBezTo>
                    <a:cubicBezTo>
                      <a:pt x="5624" y="1031"/>
                      <a:pt x="6267" y="695"/>
                      <a:pt x="6896" y="521"/>
                    </a:cubicBezTo>
                    <a:cubicBezTo>
                      <a:pt x="7193" y="437"/>
                      <a:pt x="7484" y="385"/>
                      <a:pt x="7761" y="385"/>
                    </a:cubicBezTo>
                    <a:cubicBezTo>
                      <a:pt x="7774" y="385"/>
                      <a:pt x="7787" y="385"/>
                      <a:pt x="7800" y="385"/>
                    </a:cubicBezTo>
                    <a:cubicBezTo>
                      <a:pt x="8089" y="389"/>
                      <a:pt x="8356" y="438"/>
                      <a:pt x="8587" y="516"/>
                    </a:cubicBezTo>
                    <a:cubicBezTo>
                      <a:pt x="9055" y="674"/>
                      <a:pt x="9369" y="944"/>
                      <a:pt x="9523" y="1176"/>
                    </a:cubicBezTo>
                    <a:cubicBezTo>
                      <a:pt x="9674" y="1400"/>
                      <a:pt x="9705" y="1552"/>
                      <a:pt x="9719" y="1552"/>
                    </a:cubicBezTo>
                    <a:cubicBezTo>
                      <a:pt x="9719" y="1552"/>
                      <a:pt x="9720" y="1552"/>
                      <a:pt x="9720" y="1552"/>
                    </a:cubicBezTo>
                    <a:cubicBezTo>
                      <a:pt x="9720" y="1552"/>
                      <a:pt x="9710" y="1517"/>
                      <a:pt x="9684" y="1447"/>
                    </a:cubicBezTo>
                    <a:cubicBezTo>
                      <a:pt x="9676" y="1412"/>
                      <a:pt x="9658" y="1368"/>
                      <a:pt x="9636" y="1320"/>
                    </a:cubicBezTo>
                    <a:cubicBezTo>
                      <a:pt x="9610" y="1272"/>
                      <a:pt x="9583" y="1215"/>
                      <a:pt x="9545" y="1158"/>
                    </a:cubicBezTo>
                    <a:cubicBezTo>
                      <a:pt x="9396" y="922"/>
                      <a:pt x="9081" y="634"/>
                      <a:pt x="8605" y="468"/>
                    </a:cubicBezTo>
                    <a:cubicBezTo>
                      <a:pt x="8369" y="385"/>
                      <a:pt x="8098" y="333"/>
                      <a:pt x="7806" y="328"/>
                    </a:cubicBezTo>
                    <a:cubicBezTo>
                      <a:pt x="7785" y="327"/>
                      <a:pt x="7764" y="327"/>
                      <a:pt x="7743" y="327"/>
                    </a:cubicBezTo>
                    <a:cubicBezTo>
                      <a:pt x="7464" y="327"/>
                      <a:pt x="7171" y="378"/>
                      <a:pt x="6878" y="459"/>
                    </a:cubicBezTo>
                    <a:cubicBezTo>
                      <a:pt x="6237" y="630"/>
                      <a:pt x="5594" y="971"/>
                      <a:pt x="4895" y="1245"/>
                    </a:cubicBezTo>
                    <a:cubicBezTo>
                      <a:pt x="4373" y="1456"/>
                      <a:pt x="3834" y="1590"/>
                      <a:pt x="3328" y="1590"/>
                    </a:cubicBezTo>
                    <a:cubicBezTo>
                      <a:pt x="3160" y="1590"/>
                      <a:pt x="2995" y="1575"/>
                      <a:pt x="2836" y="1543"/>
                    </a:cubicBezTo>
                    <a:cubicBezTo>
                      <a:pt x="2517" y="1487"/>
                      <a:pt x="2233" y="1350"/>
                      <a:pt x="2006" y="1176"/>
                    </a:cubicBezTo>
                    <a:cubicBezTo>
                      <a:pt x="1779" y="1001"/>
                      <a:pt x="1595" y="800"/>
                      <a:pt x="1403" y="638"/>
                    </a:cubicBezTo>
                    <a:cubicBezTo>
                      <a:pt x="1202" y="490"/>
                      <a:pt x="1041" y="337"/>
                      <a:pt x="878" y="223"/>
                    </a:cubicBezTo>
                    <a:cubicBezTo>
                      <a:pt x="717" y="105"/>
                      <a:pt x="559" y="31"/>
                      <a:pt x="420" y="9"/>
                    </a:cubicBezTo>
                    <a:cubicBezTo>
                      <a:pt x="380" y="3"/>
                      <a:pt x="34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26"/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404" name="Google Shape;404;p26"/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1" name="Google Shape;411;p26"/>
            <p:cNvSpPr/>
            <p:nvPr/>
          </p:nvSpPr>
          <p:spPr>
            <a:xfrm rot="-54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Apa Itu E-Commerce?</a:t>
            </a:r>
            <a:endParaRPr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308304" y="1973765"/>
            <a:ext cx="4850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aheim" charset="0"/>
              </a:rPr>
              <a:t>E-commerce </a:t>
            </a:r>
            <a:r>
              <a:rPr lang="en-US" dirty="0" err="1" smtClean="0">
                <a:latin typeface="Anaheim" charset="0"/>
              </a:rPr>
              <a:t>atau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i="1" dirty="0" smtClean="0">
                <a:latin typeface="Anaheim" charset="0"/>
              </a:rPr>
              <a:t>electronic commerce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adalah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segala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aktivitas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atau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jual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beli</a:t>
            </a:r>
            <a:r>
              <a:rPr lang="en-US" dirty="0" smtClean="0">
                <a:latin typeface="Anaheim" charset="0"/>
              </a:rPr>
              <a:t> yang </a:t>
            </a:r>
            <a:r>
              <a:rPr lang="en-US" dirty="0" err="1" smtClean="0">
                <a:latin typeface="Anaheim" charset="0"/>
              </a:rPr>
              <a:t>dilakukan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melalui</a:t>
            </a:r>
            <a:r>
              <a:rPr lang="en-US" dirty="0" smtClean="0">
                <a:latin typeface="Anaheim" charset="0"/>
              </a:rPr>
              <a:t> media </a:t>
            </a:r>
            <a:r>
              <a:rPr lang="en-US" dirty="0" err="1" smtClean="0">
                <a:latin typeface="Anaheim" charset="0"/>
              </a:rPr>
              <a:t>elektronik</a:t>
            </a:r>
            <a:r>
              <a:rPr lang="en-US" dirty="0" smtClean="0">
                <a:latin typeface="Anaheim" charset="0"/>
              </a:rPr>
              <a:t>.       E-commerce </a:t>
            </a:r>
            <a:r>
              <a:rPr lang="en-US" dirty="0" err="1" smtClean="0">
                <a:latin typeface="Anaheim" charset="0"/>
              </a:rPr>
              <a:t>berbeda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dengan</a:t>
            </a:r>
            <a:r>
              <a:rPr lang="en-US" dirty="0" smtClean="0">
                <a:latin typeface="Anaheim" charset="0"/>
              </a:rPr>
              <a:t> marketplace, marketplace </a:t>
            </a:r>
            <a:r>
              <a:rPr lang="en-US" dirty="0" err="1" smtClean="0">
                <a:latin typeface="Anaheim" charset="0"/>
              </a:rPr>
              <a:t>adalah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salah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satu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smtClean="0">
                <a:latin typeface="Anaheim" charset="0"/>
              </a:rPr>
              <a:t>model </a:t>
            </a:r>
            <a:r>
              <a:rPr lang="en-US" dirty="0" smtClean="0">
                <a:latin typeface="Anaheim" charset="0"/>
              </a:rPr>
              <a:t>e-commerce yang </a:t>
            </a:r>
            <a:r>
              <a:rPr lang="en-US" dirty="0" err="1" smtClean="0">
                <a:latin typeface="Anaheim" charset="0"/>
              </a:rPr>
              <a:t>berfungsi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sebagai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perantara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antara</a:t>
            </a:r>
            <a:r>
              <a:rPr lang="en-US" dirty="0" smtClean="0">
                <a:latin typeface="Anaheim" charset="0"/>
              </a:rPr>
              <a:t> </a:t>
            </a:r>
            <a:r>
              <a:rPr lang="en-US" dirty="0" err="1" smtClean="0">
                <a:latin typeface="Anaheim" charset="0"/>
              </a:rPr>
              <a:t>penjual</a:t>
            </a:r>
            <a:r>
              <a:rPr lang="en-US" dirty="0" smtClean="0">
                <a:latin typeface="Anaheim" charset="0"/>
              </a:rPr>
              <a:t> dam </a:t>
            </a:r>
            <a:r>
              <a:rPr lang="en-US" dirty="0" err="1" smtClean="0">
                <a:latin typeface="Anaheim" charset="0"/>
              </a:rPr>
              <a:t>pembeli</a:t>
            </a:r>
            <a:r>
              <a:rPr lang="en-US" dirty="0" smtClean="0">
                <a:latin typeface="Anaheim" charset="0"/>
              </a:rPr>
              <a:t>.</a:t>
            </a:r>
            <a:r>
              <a:rPr lang="en-US" b="1" dirty="0" smtClean="0">
                <a:latin typeface="Anaheim" charset="0"/>
              </a:rPr>
              <a:t> </a:t>
            </a:r>
            <a:endParaRPr lang="en-US" dirty="0" smtClean="0">
              <a:latin typeface="Anaheim" charset="0"/>
            </a:endParaRPr>
          </a:p>
          <a:p>
            <a:endParaRPr lang="en-US" dirty="0">
              <a:latin typeface="Anahei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56649" y="1715300"/>
            <a:ext cx="2245555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 </a:t>
            </a:r>
            <a:br>
              <a:rPr lang="en" dirty="0" smtClean="0"/>
            </a:br>
            <a:r>
              <a:rPr lang="en" dirty="0" smtClean="0"/>
              <a:t>E-Commerce</a:t>
            </a:r>
            <a:endParaRPr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1324239" y="2819625"/>
            <a:ext cx="2312400" cy="36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Jenis-jenis E-Commerce</a:t>
            </a:r>
            <a:endParaRPr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Jenis-jenis e-commerce</a:t>
            </a:r>
            <a:endParaRPr/>
          </a:p>
        </p:txBody>
      </p:sp>
      <p:grpSp>
        <p:nvGrpSpPr>
          <p:cNvPr id="811" name="Google Shape;811;p33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812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815" name="Google Shape;815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818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1214443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naheim"/>
                <a:ea typeface="Anaheim"/>
                <a:cs typeface="Anaheim"/>
                <a:sym typeface="Anaheim"/>
              </a:rPr>
              <a:t>Jenis e-commerce yang dimana sebuah perusahaan menjual produk atau jasa kepada perusahaan lainnya. Biasanya pembeli memesan barang dalam jumlah besar.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4" name="Google Shape;824;p33"/>
          <p:cNvSpPr txBox="1">
            <a:spLocks noGrp="1"/>
          </p:cNvSpPr>
          <p:nvPr>
            <p:ph type="ctrTitle" idx="2"/>
          </p:nvPr>
        </p:nvSpPr>
        <p:spPr>
          <a:xfrm>
            <a:off x="1333516" y="3365575"/>
            <a:ext cx="1889185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03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Customer to customer</a:t>
            </a:r>
            <a:endParaRPr sz="1400"/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1333517" y="1663150"/>
            <a:ext cx="1710766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B</a:t>
            </a:r>
            <a:r>
              <a:rPr lang="en" sz="1400" dirty="0" smtClean="0"/>
              <a:t>usiness to business </a:t>
            </a:r>
            <a:endParaRPr sz="1400"/>
          </a:p>
        </p:txBody>
      </p:sp>
      <p:sp>
        <p:nvSpPr>
          <p:cNvPr id="826" name="Google Shape;826;p33"/>
          <p:cNvSpPr txBox="1">
            <a:spLocks noGrp="1"/>
          </p:cNvSpPr>
          <p:nvPr>
            <p:ph type="ctrTitle" idx="4"/>
          </p:nvPr>
        </p:nvSpPr>
        <p:spPr>
          <a:xfrm>
            <a:off x="5092945" y="3365575"/>
            <a:ext cx="1865415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04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Consumer to business</a:t>
            </a:r>
            <a:endParaRPr sz="1400"/>
          </a:p>
        </p:txBody>
      </p:sp>
      <p:sp>
        <p:nvSpPr>
          <p:cNvPr id="827" name="Google Shape;827;p33"/>
          <p:cNvSpPr txBox="1">
            <a:spLocks noGrp="1"/>
          </p:cNvSpPr>
          <p:nvPr>
            <p:ph type="subTitle" idx="3"/>
          </p:nvPr>
        </p:nvSpPr>
        <p:spPr>
          <a:xfrm>
            <a:off x="1214444" y="3971254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J</a:t>
            </a:r>
            <a:r>
              <a:rPr lang="en" dirty="0" smtClean="0">
                <a:latin typeface="Anaheim"/>
                <a:ea typeface="Anaheim"/>
                <a:cs typeface="Anaheim"/>
                <a:sym typeface="Anaheim"/>
              </a:rPr>
              <a:t>enis e-commerce yang dimana terjadinya transaksi online antar dua individu.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8" name="Google Shape;828;p33"/>
          <p:cNvSpPr txBox="1">
            <a:spLocks noGrp="1"/>
          </p:cNvSpPr>
          <p:nvPr>
            <p:ph type="subTitle" idx="5"/>
          </p:nvPr>
        </p:nvSpPr>
        <p:spPr>
          <a:xfrm>
            <a:off x="4918112" y="3937701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naheim"/>
                <a:ea typeface="Anaheim"/>
                <a:cs typeface="Anaheim"/>
                <a:sym typeface="Anaheim"/>
              </a:rPr>
              <a:t>Jenis e-commerce dimana seseorang menjual produk atau layanan kepada perusahaan.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ctrTitle" idx="6"/>
          </p:nvPr>
        </p:nvSpPr>
        <p:spPr>
          <a:xfrm>
            <a:off x="5092946" y="1663150"/>
            <a:ext cx="1765054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02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Business to consumer</a:t>
            </a:r>
            <a:endParaRPr sz="1400"/>
          </a:p>
        </p:txBody>
      </p:sp>
      <p:sp>
        <p:nvSpPr>
          <p:cNvPr id="830" name="Google Shape;830;p33"/>
          <p:cNvSpPr txBox="1">
            <a:spLocks noGrp="1"/>
          </p:cNvSpPr>
          <p:nvPr>
            <p:ph type="subTitle" idx="7"/>
          </p:nvPr>
        </p:nvSpPr>
        <p:spPr>
          <a:xfrm>
            <a:off x="5040773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J</a:t>
            </a:r>
            <a:r>
              <a:rPr lang="en" dirty="0" smtClean="0">
                <a:latin typeface="Anaheim"/>
                <a:ea typeface="Anaheim"/>
                <a:cs typeface="Anaheim"/>
                <a:sym typeface="Anaheim"/>
              </a:rPr>
              <a:t>enis e-commerce yang dimana sebuah perusahaan menjual produk kepada konsumen. 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P</a:t>
            </a:r>
            <a:r>
              <a:rPr lang="en" dirty="0" smtClean="0">
                <a:latin typeface="Anaheim"/>
                <a:ea typeface="Anaheim"/>
                <a:cs typeface="Anaheim"/>
                <a:sym typeface="Anaheim"/>
              </a:rPr>
              <a:t>ada umumnya dalam e-commerce B2C produknya hanya mengecer.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Jenis-jenis e-commerce</a:t>
            </a:r>
            <a:endParaRPr/>
          </a:p>
        </p:txBody>
      </p:sp>
      <p:grpSp>
        <p:nvGrpSpPr>
          <p:cNvPr id="4" name="Google Shape;817;p33"/>
          <p:cNvGrpSpPr/>
          <p:nvPr/>
        </p:nvGrpSpPr>
        <p:grpSpPr>
          <a:xfrm>
            <a:off x="5027795" y="1564105"/>
            <a:ext cx="1989550" cy="1034129"/>
            <a:chOff x="1575694" y="930575"/>
            <a:chExt cx="1989550" cy="713693"/>
          </a:xfrm>
        </p:grpSpPr>
        <p:sp>
          <p:nvSpPr>
            <p:cNvPr id="818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820;p33"/>
          <p:cNvGrpSpPr/>
          <p:nvPr/>
        </p:nvGrpSpPr>
        <p:grpSpPr>
          <a:xfrm>
            <a:off x="1257306" y="1564105"/>
            <a:ext cx="1989550" cy="1034129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1214443" y="2629735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naheim"/>
                <a:ea typeface="Anaheim"/>
                <a:cs typeface="Anaheim"/>
                <a:sym typeface="Anaheim"/>
              </a:rPr>
              <a:t>Jenis e-commerce yang dimana sebuah perusahaan menjual produk atau jasa kepada perusahaan lainnya. Biasanya pembeli memesan barang dalam jumlah besar.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1322365" y="1886171"/>
            <a:ext cx="1710766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05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B</a:t>
            </a:r>
            <a:r>
              <a:rPr lang="en" sz="1400" dirty="0" smtClean="0"/>
              <a:t>usiness to Public Administration</a:t>
            </a:r>
            <a:endParaRPr sz="1400"/>
          </a:p>
        </p:txBody>
      </p:sp>
      <p:sp>
        <p:nvSpPr>
          <p:cNvPr id="829" name="Google Shape;829;p33"/>
          <p:cNvSpPr txBox="1">
            <a:spLocks noGrp="1"/>
          </p:cNvSpPr>
          <p:nvPr>
            <p:ph type="ctrTitle" idx="6"/>
          </p:nvPr>
        </p:nvSpPr>
        <p:spPr>
          <a:xfrm>
            <a:off x="5092945" y="1886171"/>
            <a:ext cx="189886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/>
              <a:t>06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Consumer to public administration  </a:t>
            </a:r>
            <a:endParaRPr sz="1400"/>
          </a:p>
        </p:txBody>
      </p:sp>
      <p:sp>
        <p:nvSpPr>
          <p:cNvPr id="830" name="Google Shape;830;p33"/>
          <p:cNvSpPr txBox="1">
            <a:spLocks noGrp="1"/>
          </p:cNvSpPr>
          <p:nvPr>
            <p:ph type="subTitle" idx="7"/>
          </p:nvPr>
        </p:nvSpPr>
        <p:spPr>
          <a:xfrm>
            <a:off x="5040773" y="2629735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Jenis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e-commerce yang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berjalan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seperti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C2B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.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Namun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transaksi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dilakukan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oleh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individu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dan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lembaga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pemerintah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.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Jenis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transakti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ini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biasanya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berbentuk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 smtClean="0">
                <a:latin typeface="Anaheim"/>
                <a:ea typeface="Anaheim"/>
                <a:cs typeface="Anaheim"/>
                <a:sym typeface="Anaheim"/>
              </a:rPr>
              <a:t>jasa</a:t>
            </a:r>
            <a:r>
              <a:rPr lang="en-US" dirty="0" smtClean="0">
                <a:latin typeface="Anaheim"/>
                <a:ea typeface="Anaheim"/>
                <a:cs typeface="Anaheim"/>
                <a:sym typeface="Anaheim"/>
              </a:rPr>
              <a:t>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4289077" y="1517598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Manfaat </a:t>
            </a:r>
            <a:br>
              <a:rPr lang="en" dirty="0" smtClean="0"/>
            </a:br>
            <a:r>
              <a:rPr lang="en" dirty="0" smtClean="0"/>
              <a:t>e-commerce</a:t>
            </a: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439;p28"/>
          <p:cNvGrpSpPr/>
          <p:nvPr/>
        </p:nvGrpSpPr>
        <p:grpSpPr>
          <a:xfrm>
            <a:off x="351692" y="959453"/>
            <a:ext cx="4600713" cy="3725949"/>
            <a:chOff x="0" y="982900"/>
            <a:chExt cx="4600713" cy="3725949"/>
          </a:xfrm>
        </p:grpSpPr>
        <p:grpSp>
          <p:nvGrpSpPr>
            <p:cNvPr id="123" name="Google Shape;440;p28"/>
            <p:cNvGrpSpPr/>
            <p:nvPr/>
          </p:nvGrpSpPr>
          <p:grpSpPr>
            <a:xfrm>
              <a:off x="411576" y="982900"/>
              <a:ext cx="2214990" cy="3181003"/>
              <a:chOff x="624596" y="982906"/>
              <a:chExt cx="2001979" cy="3181003"/>
            </a:xfrm>
          </p:grpSpPr>
          <p:sp>
            <p:nvSpPr>
              <p:cNvPr id="187" name="Google Shape;441;p28"/>
              <p:cNvSpPr/>
              <p:nvPr/>
            </p:nvSpPr>
            <p:spPr>
              <a:xfrm>
                <a:off x="692176" y="1142009"/>
                <a:ext cx="1934399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182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449;p28"/>
            <p:cNvGrpSpPr/>
            <p:nvPr/>
          </p:nvGrpSpPr>
          <p:grpSpPr>
            <a:xfrm>
              <a:off x="2072827" y="1904259"/>
              <a:ext cx="1418991" cy="2804590"/>
              <a:chOff x="2072827" y="1904259"/>
              <a:chExt cx="1418991" cy="2804590"/>
            </a:xfrm>
          </p:grpSpPr>
          <p:sp>
            <p:nvSpPr>
              <p:cNvPr id="126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584550" y="474244"/>
            <a:ext cx="3893665" cy="920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Bagi Pembeli</a:t>
            </a:r>
            <a:endParaRPr sz="4800"/>
          </a:p>
        </p:txBody>
      </p:sp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3485;p48"/>
          <p:cNvGrpSpPr/>
          <p:nvPr/>
        </p:nvGrpSpPr>
        <p:grpSpPr>
          <a:xfrm>
            <a:off x="4543042" y="679938"/>
            <a:ext cx="4343052" cy="4463562"/>
            <a:chOff x="411603" y="2906997"/>
            <a:chExt cx="1735459" cy="1808566"/>
          </a:xfrm>
        </p:grpSpPr>
        <p:grpSp>
          <p:nvGrpSpPr>
            <p:cNvPr id="202" name="Google Shape;3486;p48"/>
            <p:cNvGrpSpPr/>
            <p:nvPr/>
          </p:nvGrpSpPr>
          <p:grpSpPr>
            <a:xfrm>
              <a:off x="570964" y="2906997"/>
              <a:ext cx="1506308" cy="920208"/>
              <a:chOff x="570964" y="2906997"/>
              <a:chExt cx="1506308" cy="920208"/>
            </a:xfrm>
          </p:grpSpPr>
          <p:sp>
            <p:nvSpPr>
              <p:cNvPr id="300" name="Google Shape;3487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488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489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490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491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492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493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494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495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496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497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498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499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500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501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502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3503;p48"/>
            <p:cNvGrpSpPr/>
            <p:nvPr/>
          </p:nvGrpSpPr>
          <p:grpSpPr>
            <a:xfrm>
              <a:off x="1481856" y="3376710"/>
              <a:ext cx="665206" cy="406329"/>
              <a:chOff x="1481856" y="3376710"/>
              <a:chExt cx="665206" cy="406329"/>
            </a:xfrm>
          </p:grpSpPr>
          <p:sp>
            <p:nvSpPr>
              <p:cNvPr id="282" name="Google Shape;3504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3505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3506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3507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508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509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510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511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512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513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514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515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516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517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518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519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520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521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3522;p48"/>
            <p:cNvGrpSpPr/>
            <p:nvPr/>
          </p:nvGrpSpPr>
          <p:grpSpPr>
            <a:xfrm>
              <a:off x="1114774" y="3680787"/>
              <a:ext cx="742127" cy="590437"/>
              <a:chOff x="1114774" y="3680787"/>
              <a:chExt cx="742127" cy="590437"/>
            </a:xfrm>
          </p:grpSpPr>
          <p:sp>
            <p:nvSpPr>
              <p:cNvPr id="262" name="Google Shape;3523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524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525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526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527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528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529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530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531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3532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3533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3534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3535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3536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3537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3538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3539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3540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3541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3542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3543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251" name="Google Shape;3544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545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546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547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548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549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550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551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552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553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554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" name="Google Shape;3555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56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3557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230" name="Google Shape;3558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559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560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561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562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563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564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565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566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567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568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569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570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571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572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573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574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575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576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577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578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3579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226" name="Google Shape;3580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81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82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83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3584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16" name="Google Shape;3585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586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587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588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589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590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91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92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93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94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3595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12" name="Google Shape;3596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597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598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599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" name="Group 327"/>
          <p:cNvGrpSpPr/>
          <p:nvPr/>
        </p:nvGrpSpPr>
        <p:grpSpPr>
          <a:xfrm>
            <a:off x="454235" y="1594762"/>
            <a:ext cx="3580171" cy="714375"/>
            <a:chOff x="454235" y="1398814"/>
            <a:chExt cx="3580171" cy="714375"/>
          </a:xfrm>
        </p:grpSpPr>
        <p:sp>
          <p:nvSpPr>
            <p:cNvPr id="316" name="Rounded Rectangle 315"/>
            <p:cNvSpPr/>
            <p:nvPr/>
          </p:nvSpPr>
          <p:spPr>
            <a:xfrm>
              <a:off x="834006" y="1556658"/>
              <a:ext cx="3200400" cy="52753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454235" y="1398814"/>
              <a:ext cx="525475" cy="714375"/>
              <a:chOff x="1274750" y="2987185"/>
              <a:chExt cx="313195" cy="467604"/>
            </a:xfrm>
          </p:grpSpPr>
          <p:sp>
            <p:nvSpPr>
              <p:cNvPr id="323" name="Google Shape;3596;p48"/>
              <p:cNvSpPr/>
              <p:nvPr/>
            </p:nvSpPr>
            <p:spPr>
              <a:xfrm>
                <a:off x="1294829" y="3072119"/>
                <a:ext cx="271811" cy="382670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598;p48"/>
              <p:cNvSpPr/>
              <p:nvPr/>
            </p:nvSpPr>
            <p:spPr>
              <a:xfrm>
                <a:off x="1319384" y="2987185"/>
                <a:ext cx="231955" cy="40095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599;p48"/>
              <p:cNvSpPr/>
              <p:nvPr/>
            </p:nvSpPr>
            <p:spPr>
              <a:xfrm>
                <a:off x="1290860" y="3167903"/>
                <a:ext cx="275780" cy="192502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597;p48"/>
              <p:cNvSpPr/>
              <p:nvPr/>
            </p:nvSpPr>
            <p:spPr>
              <a:xfrm>
                <a:off x="1274750" y="3028946"/>
                <a:ext cx="313195" cy="50407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465117" y="2454752"/>
            <a:ext cx="3580171" cy="714375"/>
            <a:chOff x="454235" y="1398814"/>
            <a:chExt cx="3580171" cy="714375"/>
          </a:xfrm>
        </p:grpSpPr>
        <p:sp>
          <p:nvSpPr>
            <p:cNvPr id="330" name="Rounded Rectangle 329"/>
            <p:cNvSpPr/>
            <p:nvPr/>
          </p:nvSpPr>
          <p:spPr>
            <a:xfrm>
              <a:off x="834006" y="1556658"/>
              <a:ext cx="3200400" cy="52753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Group 326"/>
            <p:cNvGrpSpPr/>
            <p:nvPr/>
          </p:nvGrpSpPr>
          <p:grpSpPr>
            <a:xfrm>
              <a:off x="454229" y="1398814"/>
              <a:ext cx="525474" cy="714375"/>
              <a:chOff x="1274750" y="2987185"/>
              <a:chExt cx="313195" cy="467604"/>
            </a:xfrm>
          </p:grpSpPr>
          <p:sp>
            <p:nvSpPr>
              <p:cNvPr id="332" name="Google Shape;3596;p48"/>
              <p:cNvSpPr/>
              <p:nvPr/>
            </p:nvSpPr>
            <p:spPr>
              <a:xfrm>
                <a:off x="1294829" y="3072119"/>
                <a:ext cx="271811" cy="382670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598;p48"/>
              <p:cNvSpPr/>
              <p:nvPr/>
            </p:nvSpPr>
            <p:spPr>
              <a:xfrm>
                <a:off x="1319384" y="2987185"/>
                <a:ext cx="231955" cy="40095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599;p48"/>
              <p:cNvSpPr/>
              <p:nvPr/>
            </p:nvSpPr>
            <p:spPr>
              <a:xfrm>
                <a:off x="1290860" y="3167903"/>
                <a:ext cx="275780" cy="192502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597;p48"/>
              <p:cNvSpPr/>
              <p:nvPr/>
            </p:nvSpPr>
            <p:spPr>
              <a:xfrm>
                <a:off x="1274750" y="3028946"/>
                <a:ext cx="313195" cy="50407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" name="Group 335"/>
          <p:cNvGrpSpPr/>
          <p:nvPr/>
        </p:nvGrpSpPr>
        <p:grpSpPr>
          <a:xfrm>
            <a:off x="454232" y="3325612"/>
            <a:ext cx="3580171" cy="714375"/>
            <a:chOff x="454235" y="1398814"/>
            <a:chExt cx="3580171" cy="714375"/>
          </a:xfrm>
        </p:grpSpPr>
        <p:sp>
          <p:nvSpPr>
            <p:cNvPr id="337" name="Rounded Rectangle 336"/>
            <p:cNvSpPr/>
            <p:nvPr/>
          </p:nvSpPr>
          <p:spPr>
            <a:xfrm>
              <a:off x="834006" y="1556658"/>
              <a:ext cx="3200400" cy="52753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8" name="Group 326"/>
            <p:cNvGrpSpPr/>
            <p:nvPr/>
          </p:nvGrpSpPr>
          <p:grpSpPr>
            <a:xfrm>
              <a:off x="454227" y="1398814"/>
              <a:ext cx="525474" cy="714375"/>
              <a:chOff x="1274750" y="2987185"/>
              <a:chExt cx="313195" cy="467604"/>
            </a:xfrm>
          </p:grpSpPr>
          <p:sp>
            <p:nvSpPr>
              <p:cNvPr id="339" name="Google Shape;3596;p48"/>
              <p:cNvSpPr/>
              <p:nvPr/>
            </p:nvSpPr>
            <p:spPr>
              <a:xfrm>
                <a:off x="1294829" y="3072119"/>
                <a:ext cx="271811" cy="382670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598;p48"/>
              <p:cNvSpPr/>
              <p:nvPr/>
            </p:nvSpPr>
            <p:spPr>
              <a:xfrm>
                <a:off x="1319384" y="2987185"/>
                <a:ext cx="231955" cy="40095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599;p48"/>
              <p:cNvSpPr/>
              <p:nvPr/>
            </p:nvSpPr>
            <p:spPr>
              <a:xfrm>
                <a:off x="1290860" y="3167903"/>
                <a:ext cx="275780" cy="192502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597;p48"/>
              <p:cNvSpPr/>
              <p:nvPr/>
            </p:nvSpPr>
            <p:spPr>
              <a:xfrm>
                <a:off x="1274750" y="3028946"/>
                <a:ext cx="313195" cy="50407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3" name="Google Shape;825;p33"/>
          <p:cNvSpPr txBox="1">
            <a:spLocks/>
          </p:cNvSpPr>
          <p:nvPr/>
        </p:nvSpPr>
        <p:spPr>
          <a:xfrm>
            <a:off x="995795" y="1646684"/>
            <a:ext cx="3304064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Lebih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banyak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promo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ketika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belanja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online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4" name="Google Shape;825;p33"/>
          <p:cNvSpPr txBox="1">
            <a:spLocks/>
          </p:cNvSpPr>
          <p:nvPr/>
        </p:nvSpPr>
        <p:spPr>
          <a:xfrm>
            <a:off x="995795" y="2506654"/>
            <a:ext cx="3304064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Tidak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perlu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keluar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rumah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5" name="Google Shape;825;p33"/>
          <p:cNvSpPr txBox="1">
            <a:spLocks/>
          </p:cNvSpPr>
          <p:nvPr/>
        </p:nvSpPr>
        <p:spPr>
          <a:xfrm>
            <a:off x="1017566" y="3377509"/>
            <a:ext cx="3304064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Pembayaran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yang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mudah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4786436" y="441587"/>
            <a:ext cx="3893665" cy="920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Bagi Penjual</a:t>
            </a:r>
            <a:endParaRPr sz="4800"/>
          </a:p>
        </p:txBody>
      </p:sp>
      <p:grpSp>
        <p:nvGrpSpPr>
          <p:cNvPr id="143" name="Google Shape;3601;p48"/>
          <p:cNvGrpSpPr/>
          <p:nvPr/>
        </p:nvGrpSpPr>
        <p:grpSpPr>
          <a:xfrm>
            <a:off x="372129" y="812045"/>
            <a:ext cx="3873300" cy="3885141"/>
            <a:chOff x="411609" y="1049416"/>
            <a:chExt cx="1718376" cy="1650536"/>
          </a:xfrm>
        </p:grpSpPr>
        <p:sp>
          <p:nvSpPr>
            <p:cNvPr id="144" name="Google Shape;3602;p48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03;p48"/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3604;p48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404" name="Google Shape;3605;p48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3606;p48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3607;p48"/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608;p48"/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3609;p48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399" name="Google Shape;3610;p48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3611;p48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3612;p48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3613;p48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3614;p48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3615;p48"/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616;p48"/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17;p48"/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18;p48"/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619;p48"/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620;p48"/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621;p48"/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622;p48"/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623;p48"/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24;p48"/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25;p48"/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6;p48"/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27;p48"/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3628;p48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393" name="Google Shape;3629;p48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630;p48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631;p48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632;p48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633;p48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634;p48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3635;p48"/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3636;p48"/>
            <p:cNvGrpSpPr/>
            <p:nvPr/>
          </p:nvGrpSpPr>
          <p:grpSpPr>
            <a:xfrm>
              <a:off x="1215819" y="1694083"/>
              <a:ext cx="599657" cy="1005154"/>
              <a:chOff x="1215819" y="1694083"/>
              <a:chExt cx="599657" cy="1005154"/>
            </a:xfrm>
          </p:grpSpPr>
          <p:sp>
            <p:nvSpPr>
              <p:cNvPr id="202" name="Google Shape;3637;p48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638;p48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639;p48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640;p48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641;p48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642;p48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643;p48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644;p48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645;p48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646;p48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647;p48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648;p48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649;p48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650;p48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651;p48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652;p48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653;p48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654;p48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655;p48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656;p48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657;p48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658;p48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659;p48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660;p48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661;p48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662;p48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663;p48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664;p48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665;p48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666;p48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667;p48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668;p48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669;p48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670;p48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671;p48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672;p48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673;p48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74;p48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75;p48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76;p48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77;p48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78;p48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79;p48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80;p48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81;p48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2;p48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83;p48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684;p48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685;p48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686;p48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687;p48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688;p48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689;p48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690;p48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691;p48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692;p48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693;p48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694;p48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695;p48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696;p48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697;p48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698;p48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699;p48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700;p48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701;p48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702;p48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703;p48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704;p48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705;p48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706;p48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3707;p48"/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08;p48"/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09;p48"/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10;p48"/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1;p48"/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12;p48"/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13;p48"/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14;p48"/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15;p48"/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16;p48"/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17;p48"/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18;p48"/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19;p48"/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720;p48"/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721;p48"/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722;p48"/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723;p48"/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724;p48"/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725;p48"/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726;p48"/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727;p48"/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728;p48"/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729;p48"/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730;p48"/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731;p48"/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732;p48"/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733;p48"/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734;p48"/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735;p48"/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736;p48"/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737;p48"/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738;p48"/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739;p48"/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740;p48"/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741;p48"/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742;p48"/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5050057" y="1525475"/>
            <a:ext cx="3458378" cy="433954"/>
            <a:chOff x="5050057" y="1525475"/>
            <a:chExt cx="3458378" cy="433954"/>
          </a:xfrm>
        </p:grpSpPr>
        <p:sp>
          <p:nvSpPr>
            <p:cNvPr id="316" name="Rounded Rectangle 315"/>
            <p:cNvSpPr/>
            <p:nvPr/>
          </p:nvSpPr>
          <p:spPr>
            <a:xfrm>
              <a:off x="5308035" y="1611092"/>
              <a:ext cx="3200400" cy="28302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9" name="Group 408"/>
            <p:cNvGrpSpPr/>
            <p:nvPr/>
          </p:nvGrpSpPr>
          <p:grpSpPr>
            <a:xfrm>
              <a:off x="5050057" y="1525475"/>
              <a:ext cx="425457" cy="433954"/>
              <a:chOff x="7085687" y="915875"/>
              <a:chExt cx="654980" cy="654980"/>
            </a:xfrm>
          </p:grpSpPr>
          <p:sp>
            <p:nvSpPr>
              <p:cNvPr id="407" name="Google Shape;2636;p46"/>
              <p:cNvSpPr/>
              <p:nvPr/>
            </p:nvSpPr>
            <p:spPr>
              <a:xfrm>
                <a:off x="7085687" y="915875"/>
                <a:ext cx="654980" cy="654980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15980" extrusionOk="0">
                    <a:moveTo>
                      <a:pt x="7990" y="0"/>
                    </a:moveTo>
                    <a:cubicBezTo>
                      <a:pt x="3578" y="0"/>
                      <a:pt x="1" y="3579"/>
                      <a:pt x="1" y="7989"/>
                    </a:cubicBezTo>
                    <a:cubicBezTo>
                      <a:pt x="1" y="12404"/>
                      <a:pt x="3578" y="15979"/>
                      <a:pt x="7990" y="15979"/>
                    </a:cubicBezTo>
                    <a:cubicBezTo>
                      <a:pt x="12405" y="15979"/>
                      <a:pt x="15980" y="12404"/>
                      <a:pt x="15980" y="7989"/>
                    </a:cubicBezTo>
                    <a:cubicBezTo>
                      <a:pt x="15980" y="3579"/>
                      <a:pt x="12405" y="0"/>
                      <a:pt x="79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637;p46"/>
              <p:cNvSpPr/>
              <p:nvPr/>
            </p:nvSpPr>
            <p:spPr>
              <a:xfrm>
                <a:off x="7219467" y="1118880"/>
                <a:ext cx="387373" cy="282322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6888" extrusionOk="0">
                    <a:moveTo>
                      <a:pt x="8304" y="0"/>
                    </a:moveTo>
                    <a:lnTo>
                      <a:pt x="3621" y="4505"/>
                    </a:lnTo>
                    <a:lnTo>
                      <a:pt x="1237" y="2383"/>
                    </a:lnTo>
                    <a:lnTo>
                      <a:pt x="1" y="3619"/>
                    </a:lnTo>
                    <a:lnTo>
                      <a:pt x="3445" y="6887"/>
                    </a:lnTo>
                    <a:lnTo>
                      <a:pt x="9451" y="1236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roup 413"/>
          <p:cNvGrpSpPr/>
          <p:nvPr/>
        </p:nvGrpSpPr>
        <p:grpSpPr>
          <a:xfrm>
            <a:off x="5050057" y="2026218"/>
            <a:ext cx="3458378" cy="433954"/>
            <a:chOff x="5050057" y="1525475"/>
            <a:chExt cx="3458378" cy="433954"/>
          </a:xfrm>
        </p:grpSpPr>
        <p:sp>
          <p:nvSpPr>
            <p:cNvPr id="415" name="Rounded Rectangle 414"/>
            <p:cNvSpPr/>
            <p:nvPr/>
          </p:nvSpPr>
          <p:spPr>
            <a:xfrm>
              <a:off x="5308035" y="1611092"/>
              <a:ext cx="3200400" cy="28302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6" name="Group 408"/>
            <p:cNvGrpSpPr/>
            <p:nvPr/>
          </p:nvGrpSpPr>
          <p:grpSpPr>
            <a:xfrm>
              <a:off x="5050057" y="1525475"/>
              <a:ext cx="425457" cy="433954"/>
              <a:chOff x="7085687" y="915875"/>
              <a:chExt cx="654980" cy="654980"/>
            </a:xfrm>
          </p:grpSpPr>
          <p:sp>
            <p:nvSpPr>
              <p:cNvPr id="417" name="Google Shape;2636;p46"/>
              <p:cNvSpPr/>
              <p:nvPr/>
            </p:nvSpPr>
            <p:spPr>
              <a:xfrm>
                <a:off x="7085687" y="915875"/>
                <a:ext cx="654980" cy="654980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15980" extrusionOk="0">
                    <a:moveTo>
                      <a:pt x="7990" y="0"/>
                    </a:moveTo>
                    <a:cubicBezTo>
                      <a:pt x="3578" y="0"/>
                      <a:pt x="1" y="3579"/>
                      <a:pt x="1" y="7989"/>
                    </a:cubicBezTo>
                    <a:cubicBezTo>
                      <a:pt x="1" y="12404"/>
                      <a:pt x="3578" y="15979"/>
                      <a:pt x="7990" y="15979"/>
                    </a:cubicBezTo>
                    <a:cubicBezTo>
                      <a:pt x="12405" y="15979"/>
                      <a:pt x="15980" y="12404"/>
                      <a:pt x="15980" y="7989"/>
                    </a:cubicBezTo>
                    <a:cubicBezTo>
                      <a:pt x="15980" y="3579"/>
                      <a:pt x="12405" y="0"/>
                      <a:pt x="79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637;p46"/>
              <p:cNvSpPr/>
              <p:nvPr/>
            </p:nvSpPr>
            <p:spPr>
              <a:xfrm>
                <a:off x="7219467" y="1118880"/>
                <a:ext cx="387373" cy="282322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6888" extrusionOk="0">
                    <a:moveTo>
                      <a:pt x="8304" y="0"/>
                    </a:moveTo>
                    <a:lnTo>
                      <a:pt x="3621" y="4505"/>
                    </a:lnTo>
                    <a:lnTo>
                      <a:pt x="1237" y="2383"/>
                    </a:lnTo>
                    <a:lnTo>
                      <a:pt x="1" y="3619"/>
                    </a:lnTo>
                    <a:lnTo>
                      <a:pt x="3445" y="6887"/>
                    </a:lnTo>
                    <a:lnTo>
                      <a:pt x="9451" y="1236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roup 418"/>
          <p:cNvGrpSpPr/>
          <p:nvPr/>
        </p:nvGrpSpPr>
        <p:grpSpPr>
          <a:xfrm>
            <a:off x="5050058" y="2526961"/>
            <a:ext cx="3458378" cy="433954"/>
            <a:chOff x="5050057" y="1525475"/>
            <a:chExt cx="3458378" cy="433954"/>
          </a:xfrm>
        </p:grpSpPr>
        <p:sp>
          <p:nvSpPr>
            <p:cNvPr id="420" name="Rounded Rectangle 419"/>
            <p:cNvSpPr/>
            <p:nvPr/>
          </p:nvSpPr>
          <p:spPr>
            <a:xfrm>
              <a:off x="5308035" y="1611092"/>
              <a:ext cx="3200400" cy="28302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1" name="Group 420"/>
            <p:cNvGrpSpPr/>
            <p:nvPr/>
          </p:nvGrpSpPr>
          <p:grpSpPr>
            <a:xfrm>
              <a:off x="5050057" y="1525475"/>
              <a:ext cx="425457" cy="433954"/>
              <a:chOff x="7085687" y="915875"/>
              <a:chExt cx="654980" cy="654980"/>
            </a:xfrm>
          </p:grpSpPr>
          <p:sp>
            <p:nvSpPr>
              <p:cNvPr id="422" name="Google Shape;2636;p46"/>
              <p:cNvSpPr/>
              <p:nvPr/>
            </p:nvSpPr>
            <p:spPr>
              <a:xfrm>
                <a:off x="7085687" y="915875"/>
                <a:ext cx="654980" cy="654980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15980" extrusionOk="0">
                    <a:moveTo>
                      <a:pt x="7990" y="0"/>
                    </a:moveTo>
                    <a:cubicBezTo>
                      <a:pt x="3578" y="0"/>
                      <a:pt x="1" y="3579"/>
                      <a:pt x="1" y="7989"/>
                    </a:cubicBezTo>
                    <a:cubicBezTo>
                      <a:pt x="1" y="12404"/>
                      <a:pt x="3578" y="15979"/>
                      <a:pt x="7990" y="15979"/>
                    </a:cubicBezTo>
                    <a:cubicBezTo>
                      <a:pt x="12405" y="15979"/>
                      <a:pt x="15980" y="12404"/>
                      <a:pt x="15980" y="7989"/>
                    </a:cubicBezTo>
                    <a:cubicBezTo>
                      <a:pt x="15980" y="3579"/>
                      <a:pt x="12405" y="0"/>
                      <a:pt x="79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637;p46"/>
              <p:cNvSpPr/>
              <p:nvPr/>
            </p:nvSpPr>
            <p:spPr>
              <a:xfrm>
                <a:off x="7219467" y="1118880"/>
                <a:ext cx="387373" cy="282322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6888" extrusionOk="0">
                    <a:moveTo>
                      <a:pt x="8304" y="0"/>
                    </a:moveTo>
                    <a:lnTo>
                      <a:pt x="3621" y="4505"/>
                    </a:lnTo>
                    <a:lnTo>
                      <a:pt x="1237" y="2383"/>
                    </a:lnTo>
                    <a:lnTo>
                      <a:pt x="1" y="3619"/>
                    </a:lnTo>
                    <a:lnTo>
                      <a:pt x="3445" y="6887"/>
                    </a:lnTo>
                    <a:lnTo>
                      <a:pt x="9451" y="1236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5060943" y="3027704"/>
            <a:ext cx="3458378" cy="433954"/>
            <a:chOff x="5050057" y="1525475"/>
            <a:chExt cx="3458378" cy="433954"/>
          </a:xfrm>
        </p:grpSpPr>
        <p:sp>
          <p:nvSpPr>
            <p:cNvPr id="425" name="Rounded Rectangle 424"/>
            <p:cNvSpPr/>
            <p:nvPr/>
          </p:nvSpPr>
          <p:spPr>
            <a:xfrm>
              <a:off x="5308035" y="1611092"/>
              <a:ext cx="3200400" cy="28302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6" name="Group 408"/>
            <p:cNvGrpSpPr/>
            <p:nvPr/>
          </p:nvGrpSpPr>
          <p:grpSpPr>
            <a:xfrm>
              <a:off x="5050057" y="1525475"/>
              <a:ext cx="425457" cy="433954"/>
              <a:chOff x="7085687" y="915875"/>
              <a:chExt cx="654980" cy="654980"/>
            </a:xfrm>
          </p:grpSpPr>
          <p:sp>
            <p:nvSpPr>
              <p:cNvPr id="427" name="Google Shape;2636;p46"/>
              <p:cNvSpPr/>
              <p:nvPr/>
            </p:nvSpPr>
            <p:spPr>
              <a:xfrm>
                <a:off x="7085687" y="915875"/>
                <a:ext cx="654980" cy="654980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15980" extrusionOk="0">
                    <a:moveTo>
                      <a:pt x="7990" y="0"/>
                    </a:moveTo>
                    <a:cubicBezTo>
                      <a:pt x="3578" y="0"/>
                      <a:pt x="1" y="3579"/>
                      <a:pt x="1" y="7989"/>
                    </a:cubicBezTo>
                    <a:cubicBezTo>
                      <a:pt x="1" y="12404"/>
                      <a:pt x="3578" y="15979"/>
                      <a:pt x="7990" y="15979"/>
                    </a:cubicBezTo>
                    <a:cubicBezTo>
                      <a:pt x="12405" y="15979"/>
                      <a:pt x="15980" y="12404"/>
                      <a:pt x="15980" y="7989"/>
                    </a:cubicBezTo>
                    <a:cubicBezTo>
                      <a:pt x="15980" y="3579"/>
                      <a:pt x="12405" y="0"/>
                      <a:pt x="79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2637;p46"/>
              <p:cNvSpPr/>
              <p:nvPr/>
            </p:nvSpPr>
            <p:spPr>
              <a:xfrm>
                <a:off x="7219467" y="1118880"/>
                <a:ext cx="387373" cy="282322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6888" extrusionOk="0">
                    <a:moveTo>
                      <a:pt x="8304" y="0"/>
                    </a:moveTo>
                    <a:lnTo>
                      <a:pt x="3621" y="4505"/>
                    </a:lnTo>
                    <a:lnTo>
                      <a:pt x="1237" y="2383"/>
                    </a:lnTo>
                    <a:lnTo>
                      <a:pt x="1" y="3619"/>
                    </a:lnTo>
                    <a:lnTo>
                      <a:pt x="3445" y="6887"/>
                    </a:lnTo>
                    <a:lnTo>
                      <a:pt x="9451" y="1236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" name="Group 428"/>
          <p:cNvGrpSpPr/>
          <p:nvPr/>
        </p:nvGrpSpPr>
        <p:grpSpPr>
          <a:xfrm>
            <a:off x="5071828" y="3539329"/>
            <a:ext cx="3458378" cy="433954"/>
            <a:chOff x="5050057" y="1525475"/>
            <a:chExt cx="3458378" cy="433954"/>
          </a:xfrm>
        </p:grpSpPr>
        <p:sp>
          <p:nvSpPr>
            <p:cNvPr id="430" name="Rounded Rectangle 429"/>
            <p:cNvSpPr/>
            <p:nvPr/>
          </p:nvSpPr>
          <p:spPr>
            <a:xfrm>
              <a:off x="5308035" y="1611092"/>
              <a:ext cx="3200400" cy="28302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1" name="Group 430"/>
            <p:cNvGrpSpPr/>
            <p:nvPr/>
          </p:nvGrpSpPr>
          <p:grpSpPr>
            <a:xfrm>
              <a:off x="5050057" y="1525475"/>
              <a:ext cx="425457" cy="433954"/>
              <a:chOff x="7085687" y="915875"/>
              <a:chExt cx="654980" cy="654980"/>
            </a:xfrm>
          </p:grpSpPr>
          <p:sp>
            <p:nvSpPr>
              <p:cNvPr id="432" name="Google Shape;2636;p46"/>
              <p:cNvSpPr/>
              <p:nvPr/>
            </p:nvSpPr>
            <p:spPr>
              <a:xfrm>
                <a:off x="7085687" y="915875"/>
                <a:ext cx="654980" cy="654980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15980" extrusionOk="0">
                    <a:moveTo>
                      <a:pt x="7990" y="0"/>
                    </a:moveTo>
                    <a:cubicBezTo>
                      <a:pt x="3578" y="0"/>
                      <a:pt x="1" y="3579"/>
                      <a:pt x="1" y="7989"/>
                    </a:cubicBezTo>
                    <a:cubicBezTo>
                      <a:pt x="1" y="12404"/>
                      <a:pt x="3578" y="15979"/>
                      <a:pt x="7990" y="15979"/>
                    </a:cubicBezTo>
                    <a:cubicBezTo>
                      <a:pt x="12405" y="15979"/>
                      <a:pt x="15980" y="12404"/>
                      <a:pt x="15980" y="7989"/>
                    </a:cubicBezTo>
                    <a:cubicBezTo>
                      <a:pt x="15980" y="3579"/>
                      <a:pt x="12405" y="0"/>
                      <a:pt x="79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637;p46"/>
              <p:cNvSpPr/>
              <p:nvPr/>
            </p:nvSpPr>
            <p:spPr>
              <a:xfrm>
                <a:off x="7219467" y="1118880"/>
                <a:ext cx="387373" cy="282322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6888" extrusionOk="0">
                    <a:moveTo>
                      <a:pt x="8304" y="0"/>
                    </a:moveTo>
                    <a:lnTo>
                      <a:pt x="3621" y="4505"/>
                    </a:lnTo>
                    <a:lnTo>
                      <a:pt x="1237" y="2383"/>
                    </a:lnTo>
                    <a:lnTo>
                      <a:pt x="1" y="3619"/>
                    </a:lnTo>
                    <a:lnTo>
                      <a:pt x="3445" y="6887"/>
                    </a:lnTo>
                    <a:lnTo>
                      <a:pt x="9451" y="1236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roup 433"/>
          <p:cNvGrpSpPr/>
          <p:nvPr/>
        </p:nvGrpSpPr>
        <p:grpSpPr>
          <a:xfrm>
            <a:off x="5071827" y="4029186"/>
            <a:ext cx="3458378" cy="433954"/>
            <a:chOff x="5050057" y="1525475"/>
            <a:chExt cx="3458378" cy="433954"/>
          </a:xfrm>
        </p:grpSpPr>
        <p:sp>
          <p:nvSpPr>
            <p:cNvPr id="435" name="Rounded Rectangle 434"/>
            <p:cNvSpPr/>
            <p:nvPr/>
          </p:nvSpPr>
          <p:spPr>
            <a:xfrm>
              <a:off x="5308035" y="1611092"/>
              <a:ext cx="3200400" cy="28302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6" name="Group 408"/>
            <p:cNvGrpSpPr/>
            <p:nvPr/>
          </p:nvGrpSpPr>
          <p:grpSpPr>
            <a:xfrm>
              <a:off x="5050057" y="1525475"/>
              <a:ext cx="425457" cy="433954"/>
              <a:chOff x="7085687" y="915875"/>
              <a:chExt cx="654980" cy="654980"/>
            </a:xfrm>
          </p:grpSpPr>
          <p:sp>
            <p:nvSpPr>
              <p:cNvPr id="437" name="Google Shape;2636;p46"/>
              <p:cNvSpPr/>
              <p:nvPr/>
            </p:nvSpPr>
            <p:spPr>
              <a:xfrm>
                <a:off x="7085687" y="915875"/>
                <a:ext cx="654980" cy="654980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15980" extrusionOk="0">
                    <a:moveTo>
                      <a:pt x="7990" y="0"/>
                    </a:moveTo>
                    <a:cubicBezTo>
                      <a:pt x="3578" y="0"/>
                      <a:pt x="1" y="3579"/>
                      <a:pt x="1" y="7989"/>
                    </a:cubicBezTo>
                    <a:cubicBezTo>
                      <a:pt x="1" y="12404"/>
                      <a:pt x="3578" y="15979"/>
                      <a:pt x="7990" y="15979"/>
                    </a:cubicBezTo>
                    <a:cubicBezTo>
                      <a:pt x="12405" y="15979"/>
                      <a:pt x="15980" y="12404"/>
                      <a:pt x="15980" y="7989"/>
                    </a:cubicBezTo>
                    <a:cubicBezTo>
                      <a:pt x="15980" y="3579"/>
                      <a:pt x="12405" y="0"/>
                      <a:pt x="79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637;p46"/>
              <p:cNvSpPr/>
              <p:nvPr/>
            </p:nvSpPr>
            <p:spPr>
              <a:xfrm>
                <a:off x="7219467" y="1118880"/>
                <a:ext cx="387373" cy="282322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6888" extrusionOk="0">
                    <a:moveTo>
                      <a:pt x="8304" y="0"/>
                    </a:moveTo>
                    <a:lnTo>
                      <a:pt x="3621" y="4505"/>
                    </a:lnTo>
                    <a:lnTo>
                      <a:pt x="1237" y="2383"/>
                    </a:lnTo>
                    <a:lnTo>
                      <a:pt x="1" y="3619"/>
                    </a:lnTo>
                    <a:lnTo>
                      <a:pt x="3445" y="6887"/>
                    </a:lnTo>
                    <a:lnTo>
                      <a:pt x="9451" y="1236"/>
                    </a:lnTo>
                    <a:lnTo>
                      <a:pt x="8304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9" name="Google Shape;825;p33"/>
          <p:cNvSpPr txBox="1">
            <a:spLocks/>
          </p:cNvSpPr>
          <p:nvPr/>
        </p:nvSpPr>
        <p:spPr>
          <a:xfrm>
            <a:off x="5546023" y="1730832"/>
            <a:ext cx="3304064" cy="20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Jangkauan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konsumen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yang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luas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0" name="Google Shape;825;p33"/>
          <p:cNvSpPr txBox="1">
            <a:spLocks/>
          </p:cNvSpPr>
          <p:nvPr/>
        </p:nvSpPr>
        <p:spPr>
          <a:xfrm>
            <a:off x="5535138" y="2253349"/>
            <a:ext cx="3304064" cy="20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Tidak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dibatasi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waktu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1" name="Google Shape;825;p33"/>
          <p:cNvSpPr txBox="1">
            <a:spLocks/>
          </p:cNvSpPr>
          <p:nvPr/>
        </p:nvSpPr>
        <p:spPr>
          <a:xfrm>
            <a:off x="5535138" y="2764980"/>
            <a:ext cx="3304064" cy="20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Biaya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yang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lebih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murah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2" name="Google Shape;825;p33"/>
          <p:cNvSpPr txBox="1">
            <a:spLocks/>
          </p:cNvSpPr>
          <p:nvPr/>
        </p:nvSpPr>
        <p:spPr>
          <a:xfrm>
            <a:off x="5535137" y="3243954"/>
            <a:ext cx="3304064" cy="20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Tidak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perlu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stok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barang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sendiri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3" name="Google Shape;825;p33"/>
          <p:cNvSpPr txBox="1">
            <a:spLocks/>
          </p:cNvSpPr>
          <p:nvPr/>
        </p:nvSpPr>
        <p:spPr>
          <a:xfrm>
            <a:off x="5513366" y="3766469"/>
            <a:ext cx="3304064" cy="20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mudah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,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mengelola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transaksi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dan</a:t>
            </a:r>
            <a:r>
              <a:rPr lang="en-US" dirty="0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pengiriman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4" name="Google Shape;825;p33"/>
          <p:cNvSpPr txBox="1">
            <a:spLocks/>
          </p:cNvSpPr>
          <p:nvPr/>
        </p:nvSpPr>
        <p:spPr>
          <a:xfrm>
            <a:off x="5513366" y="4234555"/>
            <a:ext cx="3304064" cy="20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Font typeface="Staatliche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ea typeface="Staatliches"/>
                <a:cs typeface="Staatliches"/>
                <a:sym typeface="Staatliches"/>
              </a:rPr>
              <a:t>Kerja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ea typeface="Staatliches"/>
                <a:cs typeface="Staatliches"/>
                <a:sym typeface="Staatliches"/>
              </a:rPr>
              <a:t>dari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ea typeface="Staatliches"/>
                <a:cs typeface="Staatliches"/>
                <a:sym typeface="Staatliches"/>
              </a:rPr>
              <a:t> 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ea typeface="Staatliches"/>
                <a:cs typeface="Staatliches"/>
                <a:sym typeface="Staatliches"/>
              </a:rPr>
              <a:t>manapun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540" y="1545773"/>
            <a:ext cx="4022028" cy="988070"/>
          </a:xfrm>
        </p:spPr>
        <p:txBody>
          <a:bodyPr/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087" y="2232760"/>
            <a:ext cx="3326700" cy="321900"/>
          </a:xfrm>
        </p:spPr>
        <p:txBody>
          <a:bodyPr/>
          <a:lstStyle/>
          <a:p>
            <a:r>
              <a:rPr lang="en-US" sz="1800" dirty="0" smtClean="0"/>
              <a:t>Any Questions?</a:t>
            </a:r>
            <a:endParaRPr lang="en-US" sz="1800" dirty="0"/>
          </a:p>
        </p:txBody>
      </p:sp>
      <p:grpSp>
        <p:nvGrpSpPr>
          <p:cNvPr id="4" name="Google Shape;3323;p48"/>
          <p:cNvGrpSpPr/>
          <p:nvPr/>
        </p:nvGrpSpPr>
        <p:grpSpPr>
          <a:xfrm>
            <a:off x="6231141" y="435428"/>
            <a:ext cx="2227059" cy="4455460"/>
            <a:chOff x="7042300" y="1388275"/>
            <a:chExt cx="1255127" cy="3173775"/>
          </a:xfrm>
        </p:grpSpPr>
        <p:sp>
          <p:nvSpPr>
            <p:cNvPr id="5" name="Google Shape;3324;p48"/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25;p48"/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26;p48"/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27;p48"/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28;p48"/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29;p48"/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30;p48"/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1;p48"/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32;p48"/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33;p48"/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34;p48"/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35;p48"/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36;p48"/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37;p48"/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38;p48"/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39;p48"/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40;p48"/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41;p48"/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42;p48"/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43;p48"/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44;p48"/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45;p48"/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46;p48"/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47;p48"/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48;p48"/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49;p48"/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50;p48"/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51;p48"/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52;p48"/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53;p48"/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54;p48"/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55;p48"/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56;p48"/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57;p48"/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58;p48"/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59;p48"/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60;p48"/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61;p48"/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62;p48"/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63;p48"/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64;p48"/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65;p48"/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66;p48"/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67;p48"/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68;p48"/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69;p48"/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70;p48"/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71;p48"/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72;p48"/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73;p48"/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74;p48"/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75;p48"/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76;p48"/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77;p48"/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78;p48"/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79;p48"/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80;p48"/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81;p48"/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82;p48"/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83;p48"/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84;p48"/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85;p48"/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86;p48"/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87;p48"/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88;p48"/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89;p48"/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90;p48"/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91;p48"/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92;p48"/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93;p48"/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94;p48"/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95;p48"/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96;p48"/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97;p48"/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98;p48"/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99;p48"/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00;p48"/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01;p48"/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02;p48"/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03;p48"/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04;p48"/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05;p48"/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06;p48"/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07;p48"/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408;p48"/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409;p48"/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410;p48"/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411;p48"/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12;p48"/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413;p48"/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414;p48"/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415;p48"/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416;p48"/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17;p48"/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18;p48"/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19;p48"/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20;p48"/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21;p48"/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22;p48"/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23;p48"/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24;p48"/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25;p48"/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26;p48"/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27;p48"/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28;p48"/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29;p48"/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30;p48"/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31;p48"/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32;p48"/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33;p48"/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34;p48"/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35;p48"/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36;p48"/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37;p48"/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38;p48"/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39;p48"/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40;p48"/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41;p48"/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442;p48"/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443;p48"/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444;p48"/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445;p48"/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446;p48"/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447;p48"/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448;p48"/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49;p48"/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50;p48"/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51;p48"/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52;p48"/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53;p48"/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54;p48"/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55;p48"/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56;p48"/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57;p48"/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58;p48"/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59;p48"/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60;p48"/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61;p48"/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62;p48"/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63;p48"/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4;p48"/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65;p48"/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66;p48"/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67;p48"/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68;p48"/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469;p48"/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70;p48"/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71;p48"/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72;p48"/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73;p48"/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474;p48"/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475;p48"/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476;p48"/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477;p48"/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478;p48"/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479;p48"/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480;p48"/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481;p48"/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482;p48"/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483;p48"/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484;p48"/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244</Words>
  <PresentationFormat>On-screen Show (16:9)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Anaheim</vt:lpstr>
      <vt:lpstr>Staatliches</vt:lpstr>
      <vt:lpstr>Abel</vt:lpstr>
      <vt:lpstr>Josefin Sans</vt:lpstr>
      <vt:lpstr>Josefin Slab</vt:lpstr>
      <vt:lpstr>Anton</vt:lpstr>
      <vt:lpstr>Unica One</vt:lpstr>
      <vt:lpstr>Economy Thesis by Slidesgo</vt:lpstr>
      <vt:lpstr>Web  E-Commerce</vt:lpstr>
      <vt:lpstr>Apa Itu E-Commerce?</vt:lpstr>
      <vt:lpstr>Jenis  E-Commerce</vt:lpstr>
      <vt:lpstr>Jenis-jenis e-commerce</vt:lpstr>
      <vt:lpstr>Jenis-jenis e-commerce</vt:lpstr>
      <vt:lpstr>Manfaat  e-commerce</vt:lpstr>
      <vt:lpstr>Bagi Pembeli</vt:lpstr>
      <vt:lpstr>Bagi Penjual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 E-Commerce</dc:title>
  <cp:lastModifiedBy>azizah</cp:lastModifiedBy>
  <cp:revision>16</cp:revision>
  <dcterms:modified xsi:type="dcterms:W3CDTF">2023-01-24T07:58:20Z</dcterms:modified>
</cp:coreProperties>
</file>