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75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0AB4D-9734-4B26-BAD0-54089102EDB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F286D0-346B-4978-B186-A4FD89B2D114}">
      <dgm:prSet phldrT="[Szöveg]"/>
      <dgm:spPr/>
      <dgm:t>
        <a:bodyPr/>
        <a:lstStyle/>
        <a:p>
          <a:r>
            <a:rPr lang="hu-HU" dirty="0"/>
            <a:t>Kérés a böngészőtől</a:t>
          </a:r>
        </a:p>
      </dgm:t>
    </dgm:pt>
    <dgm:pt modelId="{005DED22-DB67-40BC-9694-18C3FDD048AD}" type="parTrans" cxnId="{1457226D-B0BC-4307-BA09-5A077C181CAB}">
      <dgm:prSet/>
      <dgm:spPr/>
      <dgm:t>
        <a:bodyPr/>
        <a:lstStyle/>
        <a:p>
          <a:endParaRPr lang="hu-HU"/>
        </a:p>
      </dgm:t>
    </dgm:pt>
    <dgm:pt modelId="{0E5AE380-D1F5-43DC-A7B0-F95AD6DE4626}" type="sibTrans" cxnId="{1457226D-B0BC-4307-BA09-5A077C181CAB}">
      <dgm:prSet/>
      <dgm:spPr/>
      <dgm:t>
        <a:bodyPr/>
        <a:lstStyle/>
        <a:p>
          <a:endParaRPr lang="hu-HU"/>
        </a:p>
      </dgm:t>
    </dgm:pt>
    <dgm:pt modelId="{F998E7AF-69EE-4108-89CD-0CF82885630A}">
      <dgm:prSet phldrT="[Szöveg]"/>
      <dgm:spPr/>
      <dgm:t>
        <a:bodyPr/>
        <a:lstStyle/>
        <a:p>
          <a:r>
            <a:rPr lang="hu-HU" dirty="0"/>
            <a:t>.</a:t>
          </a:r>
          <a:r>
            <a:rPr lang="hu-HU" dirty="0" err="1"/>
            <a:t>htaccess</a:t>
          </a:r>
          <a:endParaRPr lang="hu-HU" dirty="0"/>
        </a:p>
      </dgm:t>
    </dgm:pt>
    <dgm:pt modelId="{EC94E992-E4D4-496B-90DB-3467175FB03D}" type="parTrans" cxnId="{AF094183-F382-4379-A051-3DA11DF2A7FF}">
      <dgm:prSet/>
      <dgm:spPr/>
      <dgm:t>
        <a:bodyPr/>
        <a:lstStyle/>
        <a:p>
          <a:endParaRPr lang="hu-HU"/>
        </a:p>
      </dgm:t>
    </dgm:pt>
    <dgm:pt modelId="{E6D4B573-6A33-4AA1-9E21-37289A21A145}" type="sibTrans" cxnId="{AF094183-F382-4379-A051-3DA11DF2A7FF}">
      <dgm:prSet/>
      <dgm:spPr/>
      <dgm:t>
        <a:bodyPr/>
        <a:lstStyle/>
        <a:p>
          <a:endParaRPr lang="hu-HU"/>
        </a:p>
      </dgm:t>
    </dgm:pt>
    <dgm:pt modelId="{138D3759-6093-4DB0-8214-E40F113B2297}">
      <dgm:prSet phldrT="[Szöveg]"/>
      <dgm:spPr/>
      <dgm:t>
        <a:bodyPr/>
        <a:lstStyle/>
        <a:p>
          <a:r>
            <a:rPr lang="hu-HU" dirty="0" err="1"/>
            <a:t>Index.php</a:t>
          </a:r>
          <a:endParaRPr lang="hu-HU" dirty="0"/>
        </a:p>
      </dgm:t>
    </dgm:pt>
    <dgm:pt modelId="{DA2C15B0-826E-4CFE-85E2-25504DED8C28}" type="parTrans" cxnId="{2427C4F2-5D96-4487-A225-C1D998936604}">
      <dgm:prSet/>
      <dgm:spPr/>
      <dgm:t>
        <a:bodyPr/>
        <a:lstStyle/>
        <a:p>
          <a:endParaRPr lang="hu-HU"/>
        </a:p>
      </dgm:t>
    </dgm:pt>
    <dgm:pt modelId="{F9C4E3B1-581F-49F4-9315-18D1D395B683}" type="sibTrans" cxnId="{2427C4F2-5D96-4487-A225-C1D998936604}">
      <dgm:prSet/>
      <dgm:spPr/>
      <dgm:t>
        <a:bodyPr/>
        <a:lstStyle/>
        <a:p>
          <a:endParaRPr lang="hu-HU"/>
        </a:p>
      </dgm:t>
    </dgm:pt>
    <dgm:pt modelId="{4F47F336-E38B-4E9F-96F8-F796BA681A19}">
      <dgm:prSet phldrT="[Szöveg]"/>
      <dgm:spPr/>
      <dgm:t>
        <a:bodyPr/>
        <a:lstStyle/>
        <a:p>
          <a:r>
            <a:rPr lang="hu-HU" dirty="0" err="1"/>
            <a:t>Routing</a:t>
          </a:r>
          <a:endParaRPr lang="hu-HU" dirty="0"/>
        </a:p>
      </dgm:t>
    </dgm:pt>
    <dgm:pt modelId="{C5ADB5EA-5297-4CE9-BEA4-9F6A7B3874A4}" type="parTrans" cxnId="{B0995A93-2B3C-4993-B220-E7909E7BF432}">
      <dgm:prSet/>
      <dgm:spPr/>
      <dgm:t>
        <a:bodyPr/>
        <a:lstStyle/>
        <a:p>
          <a:endParaRPr lang="hu-HU"/>
        </a:p>
      </dgm:t>
    </dgm:pt>
    <dgm:pt modelId="{949A8412-99D1-47EF-B1A7-80FFC5625937}" type="sibTrans" cxnId="{B0995A93-2B3C-4993-B220-E7909E7BF432}">
      <dgm:prSet/>
      <dgm:spPr/>
      <dgm:t>
        <a:bodyPr/>
        <a:lstStyle/>
        <a:p>
          <a:endParaRPr lang="hu-HU"/>
        </a:p>
      </dgm:t>
    </dgm:pt>
    <dgm:pt modelId="{54BA5ACA-1E62-4D0D-B5C0-2F635F225F0B}">
      <dgm:prSet phldrT="[Szöveg]"/>
      <dgm:spPr/>
      <dgm:t>
        <a:bodyPr/>
        <a:lstStyle/>
        <a:p>
          <a:r>
            <a:rPr lang="hu-HU" dirty="0"/>
            <a:t>Kontroller</a:t>
          </a:r>
        </a:p>
      </dgm:t>
    </dgm:pt>
    <dgm:pt modelId="{9A8CBC33-E13A-4DBD-8C20-31B4ED9632B8}" type="parTrans" cxnId="{19359A62-BB10-47A9-AB63-E926B167B7B6}">
      <dgm:prSet/>
      <dgm:spPr/>
      <dgm:t>
        <a:bodyPr/>
        <a:lstStyle/>
        <a:p>
          <a:endParaRPr lang="hu-HU"/>
        </a:p>
      </dgm:t>
    </dgm:pt>
    <dgm:pt modelId="{75E6EC36-3B67-43E9-92FD-1B3610734097}" type="sibTrans" cxnId="{19359A62-BB10-47A9-AB63-E926B167B7B6}">
      <dgm:prSet/>
      <dgm:spPr/>
      <dgm:t>
        <a:bodyPr/>
        <a:lstStyle/>
        <a:p>
          <a:endParaRPr lang="hu-HU"/>
        </a:p>
      </dgm:t>
    </dgm:pt>
    <dgm:pt modelId="{F3ABFDB8-B637-4F32-AD18-DABCA7E9F4F2}">
      <dgm:prSet/>
      <dgm:spPr/>
      <dgm:t>
        <a:bodyPr/>
        <a:lstStyle/>
        <a:p>
          <a:r>
            <a:rPr lang="hu-HU" dirty="0" err="1"/>
            <a:t>Response</a:t>
          </a:r>
          <a:endParaRPr lang="hu-HU" dirty="0"/>
        </a:p>
      </dgm:t>
    </dgm:pt>
    <dgm:pt modelId="{38B99EC7-CBA7-453F-A2A0-0FFE456BAC07}" type="parTrans" cxnId="{AC9235F3-4CE9-4613-BB40-3CF0BBCFE69F}">
      <dgm:prSet/>
      <dgm:spPr/>
      <dgm:t>
        <a:bodyPr/>
        <a:lstStyle/>
        <a:p>
          <a:endParaRPr lang="hu-HU"/>
        </a:p>
      </dgm:t>
    </dgm:pt>
    <dgm:pt modelId="{4E6B03C9-9EA7-44E3-8925-A42F92C17F9C}" type="sibTrans" cxnId="{AC9235F3-4CE9-4613-BB40-3CF0BBCFE69F}">
      <dgm:prSet/>
      <dgm:spPr/>
      <dgm:t>
        <a:bodyPr/>
        <a:lstStyle/>
        <a:p>
          <a:endParaRPr lang="hu-HU"/>
        </a:p>
      </dgm:t>
    </dgm:pt>
    <dgm:pt modelId="{9C3E3D73-FDAE-443E-A714-C5C949860DA0}" type="pres">
      <dgm:prSet presAssocID="{A460AB4D-9734-4B26-BAD0-54089102EDBC}" presName="diagram" presStyleCnt="0">
        <dgm:presLayoutVars>
          <dgm:dir/>
          <dgm:resizeHandles val="exact"/>
        </dgm:presLayoutVars>
      </dgm:prSet>
      <dgm:spPr/>
    </dgm:pt>
    <dgm:pt modelId="{EFF156A5-FA5A-4A7D-B529-6B95695A1128}" type="pres">
      <dgm:prSet presAssocID="{B5F286D0-346B-4978-B186-A4FD89B2D114}" presName="node" presStyleLbl="node1" presStyleIdx="0" presStyleCnt="6">
        <dgm:presLayoutVars>
          <dgm:bulletEnabled val="1"/>
        </dgm:presLayoutVars>
      </dgm:prSet>
      <dgm:spPr/>
    </dgm:pt>
    <dgm:pt modelId="{9C507CD4-5D68-4F90-ABB8-29694DF28C97}" type="pres">
      <dgm:prSet presAssocID="{0E5AE380-D1F5-43DC-A7B0-F95AD6DE4626}" presName="sibTrans" presStyleLbl="sibTrans2D1" presStyleIdx="0" presStyleCnt="5"/>
      <dgm:spPr/>
    </dgm:pt>
    <dgm:pt modelId="{6F8DA887-0421-4A00-ABDB-08802DB9D4BD}" type="pres">
      <dgm:prSet presAssocID="{0E5AE380-D1F5-43DC-A7B0-F95AD6DE4626}" presName="connectorText" presStyleLbl="sibTrans2D1" presStyleIdx="0" presStyleCnt="5"/>
      <dgm:spPr/>
    </dgm:pt>
    <dgm:pt modelId="{94D30B5C-1E5A-4D5A-A5DE-EAEC1A77E53C}" type="pres">
      <dgm:prSet presAssocID="{F998E7AF-69EE-4108-89CD-0CF82885630A}" presName="node" presStyleLbl="node1" presStyleIdx="1" presStyleCnt="6">
        <dgm:presLayoutVars>
          <dgm:bulletEnabled val="1"/>
        </dgm:presLayoutVars>
      </dgm:prSet>
      <dgm:spPr/>
    </dgm:pt>
    <dgm:pt modelId="{E08C1913-191B-4CC8-97E7-10D8F08DFF4A}" type="pres">
      <dgm:prSet presAssocID="{E6D4B573-6A33-4AA1-9E21-37289A21A145}" presName="sibTrans" presStyleLbl="sibTrans2D1" presStyleIdx="1" presStyleCnt="5"/>
      <dgm:spPr/>
    </dgm:pt>
    <dgm:pt modelId="{99F559FE-D8C7-4688-82F2-4ECF12EF576E}" type="pres">
      <dgm:prSet presAssocID="{E6D4B573-6A33-4AA1-9E21-37289A21A145}" presName="connectorText" presStyleLbl="sibTrans2D1" presStyleIdx="1" presStyleCnt="5"/>
      <dgm:spPr/>
    </dgm:pt>
    <dgm:pt modelId="{BA1EAC87-3FBB-4755-9861-54A0263E85E9}" type="pres">
      <dgm:prSet presAssocID="{138D3759-6093-4DB0-8214-E40F113B2297}" presName="node" presStyleLbl="node1" presStyleIdx="2" presStyleCnt="6">
        <dgm:presLayoutVars>
          <dgm:bulletEnabled val="1"/>
        </dgm:presLayoutVars>
      </dgm:prSet>
      <dgm:spPr/>
    </dgm:pt>
    <dgm:pt modelId="{4A215B36-D0B8-4672-9898-0F8408604BDE}" type="pres">
      <dgm:prSet presAssocID="{F9C4E3B1-581F-49F4-9315-18D1D395B683}" presName="sibTrans" presStyleLbl="sibTrans2D1" presStyleIdx="2" presStyleCnt="5"/>
      <dgm:spPr/>
    </dgm:pt>
    <dgm:pt modelId="{63B91CE0-4E9F-4104-B228-29EAD9C52920}" type="pres">
      <dgm:prSet presAssocID="{F9C4E3B1-581F-49F4-9315-18D1D395B683}" presName="connectorText" presStyleLbl="sibTrans2D1" presStyleIdx="2" presStyleCnt="5"/>
      <dgm:spPr/>
    </dgm:pt>
    <dgm:pt modelId="{7D1D9710-4DF4-412D-A9F4-B6C0A5FE88DF}" type="pres">
      <dgm:prSet presAssocID="{4F47F336-E38B-4E9F-96F8-F796BA681A19}" presName="node" presStyleLbl="node1" presStyleIdx="3" presStyleCnt="6">
        <dgm:presLayoutVars>
          <dgm:bulletEnabled val="1"/>
        </dgm:presLayoutVars>
      </dgm:prSet>
      <dgm:spPr/>
    </dgm:pt>
    <dgm:pt modelId="{BDDA7307-7D34-4D5F-8649-D10297FEC3C5}" type="pres">
      <dgm:prSet presAssocID="{949A8412-99D1-47EF-B1A7-80FFC5625937}" presName="sibTrans" presStyleLbl="sibTrans2D1" presStyleIdx="3" presStyleCnt="5"/>
      <dgm:spPr/>
    </dgm:pt>
    <dgm:pt modelId="{EFEB7DB1-2137-4A9C-AFBE-6689CC9CF9C0}" type="pres">
      <dgm:prSet presAssocID="{949A8412-99D1-47EF-B1A7-80FFC5625937}" presName="connectorText" presStyleLbl="sibTrans2D1" presStyleIdx="3" presStyleCnt="5"/>
      <dgm:spPr/>
    </dgm:pt>
    <dgm:pt modelId="{2620AC3F-0CF8-4E5B-A136-0831EE63411B}" type="pres">
      <dgm:prSet presAssocID="{54BA5ACA-1E62-4D0D-B5C0-2F635F225F0B}" presName="node" presStyleLbl="node1" presStyleIdx="4" presStyleCnt="6">
        <dgm:presLayoutVars>
          <dgm:bulletEnabled val="1"/>
        </dgm:presLayoutVars>
      </dgm:prSet>
      <dgm:spPr/>
    </dgm:pt>
    <dgm:pt modelId="{AD614B3E-6426-471F-8C38-CAF60689C587}" type="pres">
      <dgm:prSet presAssocID="{75E6EC36-3B67-43E9-92FD-1B3610734097}" presName="sibTrans" presStyleLbl="sibTrans2D1" presStyleIdx="4" presStyleCnt="5"/>
      <dgm:spPr/>
    </dgm:pt>
    <dgm:pt modelId="{22E4E341-0DCD-4468-8B1C-F0007041F74E}" type="pres">
      <dgm:prSet presAssocID="{75E6EC36-3B67-43E9-92FD-1B3610734097}" presName="connectorText" presStyleLbl="sibTrans2D1" presStyleIdx="4" presStyleCnt="5"/>
      <dgm:spPr/>
    </dgm:pt>
    <dgm:pt modelId="{CA760142-AFF7-4CB0-A3F0-B7204BA2F57D}" type="pres">
      <dgm:prSet presAssocID="{F3ABFDB8-B637-4F32-AD18-DABCA7E9F4F2}" presName="node" presStyleLbl="node1" presStyleIdx="5" presStyleCnt="6">
        <dgm:presLayoutVars>
          <dgm:bulletEnabled val="1"/>
        </dgm:presLayoutVars>
      </dgm:prSet>
      <dgm:spPr/>
    </dgm:pt>
  </dgm:ptLst>
  <dgm:cxnLst>
    <dgm:cxn modelId="{757E2D09-4B3B-40F7-83A4-08BBDA8478E3}" type="presOf" srcId="{A460AB4D-9734-4B26-BAD0-54089102EDBC}" destId="{9C3E3D73-FDAE-443E-A714-C5C949860DA0}" srcOrd="0" destOrd="0" presId="urn:microsoft.com/office/officeart/2005/8/layout/process5"/>
    <dgm:cxn modelId="{130EC60A-6242-49FC-A321-75399FFFBFD6}" type="presOf" srcId="{0E5AE380-D1F5-43DC-A7B0-F95AD6DE4626}" destId="{6F8DA887-0421-4A00-ABDB-08802DB9D4BD}" srcOrd="1" destOrd="0" presId="urn:microsoft.com/office/officeart/2005/8/layout/process5"/>
    <dgm:cxn modelId="{C1F6311F-E9D1-4909-8063-5DDA8788F80F}" type="presOf" srcId="{F998E7AF-69EE-4108-89CD-0CF82885630A}" destId="{94D30B5C-1E5A-4D5A-A5DE-EAEC1A77E53C}" srcOrd="0" destOrd="0" presId="urn:microsoft.com/office/officeart/2005/8/layout/process5"/>
    <dgm:cxn modelId="{5F05C05E-FECF-4C0E-BA91-FD104B15C783}" type="presOf" srcId="{75E6EC36-3B67-43E9-92FD-1B3610734097}" destId="{22E4E341-0DCD-4468-8B1C-F0007041F74E}" srcOrd="1" destOrd="0" presId="urn:microsoft.com/office/officeart/2005/8/layout/process5"/>
    <dgm:cxn modelId="{35FFB841-9853-44E4-8487-A2A07C878C99}" type="presOf" srcId="{F9C4E3B1-581F-49F4-9315-18D1D395B683}" destId="{63B91CE0-4E9F-4104-B228-29EAD9C52920}" srcOrd="1" destOrd="0" presId="urn:microsoft.com/office/officeart/2005/8/layout/process5"/>
    <dgm:cxn modelId="{19359A62-BB10-47A9-AB63-E926B167B7B6}" srcId="{A460AB4D-9734-4B26-BAD0-54089102EDBC}" destId="{54BA5ACA-1E62-4D0D-B5C0-2F635F225F0B}" srcOrd="4" destOrd="0" parTransId="{9A8CBC33-E13A-4DBD-8C20-31B4ED9632B8}" sibTransId="{75E6EC36-3B67-43E9-92FD-1B3610734097}"/>
    <dgm:cxn modelId="{C8DA0A68-053C-497D-B085-EA64FF08611B}" type="presOf" srcId="{138D3759-6093-4DB0-8214-E40F113B2297}" destId="{BA1EAC87-3FBB-4755-9861-54A0263E85E9}" srcOrd="0" destOrd="0" presId="urn:microsoft.com/office/officeart/2005/8/layout/process5"/>
    <dgm:cxn modelId="{1457226D-B0BC-4307-BA09-5A077C181CAB}" srcId="{A460AB4D-9734-4B26-BAD0-54089102EDBC}" destId="{B5F286D0-346B-4978-B186-A4FD89B2D114}" srcOrd="0" destOrd="0" parTransId="{005DED22-DB67-40BC-9694-18C3FDD048AD}" sibTransId="{0E5AE380-D1F5-43DC-A7B0-F95AD6DE4626}"/>
    <dgm:cxn modelId="{F069E753-CAED-45DF-8CD0-FF18B60E9681}" type="presOf" srcId="{0E5AE380-D1F5-43DC-A7B0-F95AD6DE4626}" destId="{9C507CD4-5D68-4F90-ABB8-29694DF28C97}" srcOrd="0" destOrd="0" presId="urn:microsoft.com/office/officeart/2005/8/layout/process5"/>
    <dgm:cxn modelId="{6FD8EA53-FFF6-4C2E-81C1-53646F22583C}" type="presOf" srcId="{B5F286D0-346B-4978-B186-A4FD89B2D114}" destId="{EFF156A5-FA5A-4A7D-B529-6B95695A1128}" srcOrd="0" destOrd="0" presId="urn:microsoft.com/office/officeart/2005/8/layout/process5"/>
    <dgm:cxn modelId="{AF094183-F382-4379-A051-3DA11DF2A7FF}" srcId="{A460AB4D-9734-4B26-BAD0-54089102EDBC}" destId="{F998E7AF-69EE-4108-89CD-0CF82885630A}" srcOrd="1" destOrd="0" parTransId="{EC94E992-E4D4-496B-90DB-3467175FB03D}" sibTransId="{E6D4B573-6A33-4AA1-9E21-37289A21A145}"/>
    <dgm:cxn modelId="{A81FB987-8E0F-40A3-BE54-EA9666C4AC7A}" type="presOf" srcId="{949A8412-99D1-47EF-B1A7-80FFC5625937}" destId="{EFEB7DB1-2137-4A9C-AFBE-6689CC9CF9C0}" srcOrd="1" destOrd="0" presId="urn:microsoft.com/office/officeart/2005/8/layout/process5"/>
    <dgm:cxn modelId="{B0995A93-2B3C-4993-B220-E7909E7BF432}" srcId="{A460AB4D-9734-4B26-BAD0-54089102EDBC}" destId="{4F47F336-E38B-4E9F-96F8-F796BA681A19}" srcOrd="3" destOrd="0" parTransId="{C5ADB5EA-5297-4CE9-BEA4-9F6A7B3874A4}" sibTransId="{949A8412-99D1-47EF-B1A7-80FFC5625937}"/>
    <dgm:cxn modelId="{02A8A09B-AF28-4C11-918C-C5BA70EA5DB6}" type="presOf" srcId="{F3ABFDB8-B637-4F32-AD18-DABCA7E9F4F2}" destId="{CA760142-AFF7-4CB0-A3F0-B7204BA2F57D}" srcOrd="0" destOrd="0" presId="urn:microsoft.com/office/officeart/2005/8/layout/process5"/>
    <dgm:cxn modelId="{B41078A4-6594-44AC-9AE5-F306C5A2C90C}" type="presOf" srcId="{E6D4B573-6A33-4AA1-9E21-37289A21A145}" destId="{99F559FE-D8C7-4688-82F2-4ECF12EF576E}" srcOrd="1" destOrd="0" presId="urn:microsoft.com/office/officeart/2005/8/layout/process5"/>
    <dgm:cxn modelId="{6FE67EC1-6D7A-40BA-8AC7-4012FFC6C200}" type="presOf" srcId="{4F47F336-E38B-4E9F-96F8-F796BA681A19}" destId="{7D1D9710-4DF4-412D-A9F4-B6C0A5FE88DF}" srcOrd="0" destOrd="0" presId="urn:microsoft.com/office/officeart/2005/8/layout/process5"/>
    <dgm:cxn modelId="{B2A8FECD-AE0F-43A4-BE21-CA0433D7B350}" type="presOf" srcId="{E6D4B573-6A33-4AA1-9E21-37289A21A145}" destId="{E08C1913-191B-4CC8-97E7-10D8F08DFF4A}" srcOrd="0" destOrd="0" presId="urn:microsoft.com/office/officeart/2005/8/layout/process5"/>
    <dgm:cxn modelId="{54E206CF-14EC-49E9-A735-4CD734CA053A}" type="presOf" srcId="{949A8412-99D1-47EF-B1A7-80FFC5625937}" destId="{BDDA7307-7D34-4D5F-8649-D10297FEC3C5}" srcOrd="0" destOrd="0" presId="urn:microsoft.com/office/officeart/2005/8/layout/process5"/>
    <dgm:cxn modelId="{021699CF-88AF-4600-90F9-19EE325BFA17}" type="presOf" srcId="{75E6EC36-3B67-43E9-92FD-1B3610734097}" destId="{AD614B3E-6426-471F-8C38-CAF60689C587}" srcOrd="0" destOrd="0" presId="urn:microsoft.com/office/officeart/2005/8/layout/process5"/>
    <dgm:cxn modelId="{C58215D9-132D-4E7E-A3BB-3E14F662DC1C}" type="presOf" srcId="{F9C4E3B1-581F-49F4-9315-18D1D395B683}" destId="{4A215B36-D0B8-4672-9898-0F8408604BDE}" srcOrd="0" destOrd="0" presId="urn:microsoft.com/office/officeart/2005/8/layout/process5"/>
    <dgm:cxn modelId="{C4634DF0-4DBD-4AC3-8C7E-AF5F56C9898B}" type="presOf" srcId="{54BA5ACA-1E62-4D0D-B5C0-2F635F225F0B}" destId="{2620AC3F-0CF8-4E5B-A136-0831EE63411B}" srcOrd="0" destOrd="0" presId="urn:microsoft.com/office/officeart/2005/8/layout/process5"/>
    <dgm:cxn modelId="{2427C4F2-5D96-4487-A225-C1D998936604}" srcId="{A460AB4D-9734-4B26-BAD0-54089102EDBC}" destId="{138D3759-6093-4DB0-8214-E40F113B2297}" srcOrd="2" destOrd="0" parTransId="{DA2C15B0-826E-4CFE-85E2-25504DED8C28}" sibTransId="{F9C4E3B1-581F-49F4-9315-18D1D395B683}"/>
    <dgm:cxn modelId="{AC9235F3-4CE9-4613-BB40-3CF0BBCFE69F}" srcId="{A460AB4D-9734-4B26-BAD0-54089102EDBC}" destId="{F3ABFDB8-B637-4F32-AD18-DABCA7E9F4F2}" srcOrd="5" destOrd="0" parTransId="{38B99EC7-CBA7-453F-A2A0-0FFE456BAC07}" sibTransId="{4E6B03C9-9EA7-44E3-8925-A42F92C17F9C}"/>
    <dgm:cxn modelId="{B4ABA9AD-25D4-4DA3-B466-08377B8CCC37}" type="presParOf" srcId="{9C3E3D73-FDAE-443E-A714-C5C949860DA0}" destId="{EFF156A5-FA5A-4A7D-B529-6B95695A1128}" srcOrd="0" destOrd="0" presId="urn:microsoft.com/office/officeart/2005/8/layout/process5"/>
    <dgm:cxn modelId="{B62367C1-D367-4C83-92BF-48770029320A}" type="presParOf" srcId="{9C3E3D73-FDAE-443E-A714-C5C949860DA0}" destId="{9C507CD4-5D68-4F90-ABB8-29694DF28C97}" srcOrd="1" destOrd="0" presId="urn:microsoft.com/office/officeart/2005/8/layout/process5"/>
    <dgm:cxn modelId="{F85E3830-418B-447E-B9F5-317DD5E49279}" type="presParOf" srcId="{9C507CD4-5D68-4F90-ABB8-29694DF28C97}" destId="{6F8DA887-0421-4A00-ABDB-08802DB9D4BD}" srcOrd="0" destOrd="0" presId="urn:microsoft.com/office/officeart/2005/8/layout/process5"/>
    <dgm:cxn modelId="{CEA7DC36-3BFA-4071-85AE-CA0F74873F07}" type="presParOf" srcId="{9C3E3D73-FDAE-443E-A714-C5C949860DA0}" destId="{94D30B5C-1E5A-4D5A-A5DE-EAEC1A77E53C}" srcOrd="2" destOrd="0" presId="urn:microsoft.com/office/officeart/2005/8/layout/process5"/>
    <dgm:cxn modelId="{2EA21BF5-8A41-4D5C-8854-C1FE17E2FA76}" type="presParOf" srcId="{9C3E3D73-FDAE-443E-A714-C5C949860DA0}" destId="{E08C1913-191B-4CC8-97E7-10D8F08DFF4A}" srcOrd="3" destOrd="0" presId="urn:microsoft.com/office/officeart/2005/8/layout/process5"/>
    <dgm:cxn modelId="{69A9DA0D-79F6-4971-A3A4-6B3E9B3AF8D7}" type="presParOf" srcId="{E08C1913-191B-4CC8-97E7-10D8F08DFF4A}" destId="{99F559FE-D8C7-4688-82F2-4ECF12EF576E}" srcOrd="0" destOrd="0" presId="urn:microsoft.com/office/officeart/2005/8/layout/process5"/>
    <dgm:cxn modelId="{1FA484ED-ADE9-4FB3-A695-D6CD1FB5109A}" type="presParOf" srcId="{9C3E3D73-FDAE-443E-A714-C5C949860DA0}" destId="{BA1EAC87-3FBB-4755-9861-54A0263E85E9}" srcOrd="4" destOrd="0" presId="urn:microsoft.com/office/officeart/2005/8/layout/process5"/>
    <dgm:cxn modelId="{B12AE26B-14EE-4FD3-9B1D-529397C8EC7F}" type="presParOf" srcId="{9C3E3D73-FDAE-443E-A714-C5C949860DA0}" destId="{4A215B36-D0B8-4672-9898-0F8408604BDE}" srcOrd="5" destOrd="0" presId="urn:microsoft.com/office/officeart/2005/8/layout/process5"/>
    <dgm:cxn modelId="{70692B58-BF0A-4003-91AC-581215E46DCA}" type="presParOf" srcId="{4A215B36-D0B8-4672-9898-0F8408604BDE}" destId="{63B91CE0-4E9F-4104-B228-29EAD9C52920}" srcOrd="0" destOrd="0" presId="urn:microsoft.com/office/officeart/2005/8/layout/process5"/>
    <dgm:cxn modelId="{1EC7D4D7-1EB8-4956-B817-B2AFC04B2E72}" type="presParOf" srcId="{9C3E3D73-FDAE-443E-A714-C5C949860DA0}" destId="{7D1D9710-4DF4-412D-A9F4-B6C0A5FE88DF}" srcOrd="6" destOrd="0" presId="urn:microsoft.com/office/officeart/2005/8/layout/process5"/>
    <dgm:cxn modelId="{F130CB1E-104B-4EA7-8CC5-8C8C1B99B2E7}" type="presParOf" srcId="{9C3E3D73-FDAE-443E-A714-C5C949860DA0}" destId="{BDDA7307-7D34-4D5F-8649-D10297FEC3C5}" srcOrd="7" destOrd="0" presId="urn:microsoft.com/office/officeart/2005/8/layout/process5"/>
    <dgm:cxn modelId="{82CE1A7A-6E99-49A3-AD13-4FDD42887311}" type="presParOf" srcId="{BDDA7307-7D34-4D5F-8649-D10297FEC3C5}" destId="{EFEB7DB1-2137-4A9C-AFBE-6689CC9CF9C0}" srcOrd="0" destOrd="0" presId="urn:microsoft.com/office/officeart/2005/8/layout/process5"/>
    <dgm:cxn modelId="{73BBCCFD-7B99-4FB1-9799-41B35AB0FE8B}" type="presParOf" srcId="{9C3E3D73-FDAE-443E-A714-C5C949860DA0}" destId="{2620AC3F-0CF8-4E5B-A136-0831EE63411B}" srcOrd="8" destOrd="0" presId="urn:microsoft.com/office/officeart/2005/8/layout/process5"/>
    <dgm:cxn modelId="{C110D6B2-F3A8-48D3-B9B1-9BF3F773B8DC}" type="presParOf" srcId="{9C3E3D73-FDAE-443E-A714-C5C949860DA0}" destId="{AD614B3E-6426-471F-8C38-CAF60689C587}" srcOrd="9" destOrd="0" presId="urn:microsoft.com/office/officeart/2005/8/layout/process5"/>
    <dgm:cxn modelId="{7E4E3616-36CD-4DC6-930A-629BC233F400}" type="presParOf" srcId="{AD614B3E-6426-471F-8C38-CAF60689C587}" destId="{22E4E341-0DCD-4468-8B1C-F0007041F74E}" srcOrd="0" destOrd="0" presId="urn:microsoft.com/office/officeart/2005/8/layout/process5"/>
    <dgm:cxn modelId="{D61E43A4-661B-4FEF-BA44-675B14282F81}" type="presParOf" srcId="{9C3E3D73-FDAE-443E-A714-C5C949860DA0}" destId="{CA760142-AFF7-4CB0-A3F0-B7204BA2F57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156A5-FA5A-4A7D-B529-6B95695A1128}">
      <dsp:nvSpPr>
        <dsp:cNvPr id="0" name=""/>
        <dsp:cNvSpPr/>
      </dsp:nvSpPr>
      <dsp:spPr>
        <a:xfrm>
          <a:off x="205466" y="1899"/>
          <a:ext cx="1703616" cy="102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Kérés a böngészőtől</a:t>
          </a:r>
        </a:p>
      </dsp:txBody>
      <dsp:txXfrm>
        <a:off x="235404" y="31837"/>
        <a:ext cx="1643740" cy="962293"/>
      </dsp:txXfrm>
    </dsp:sp>
    <dsp:sp modelId="{9C507CD4-5D68-4F90-ABB8-29694DF28C97}">
      <dsp:nvSpPr>
        <dsp:cNvPr id="0" name=""/>
        <dsp:cNvSpPr/>
      </dsp:nvSpPr>
      <dsp:spPr>
        <a:xfrm rot="5400000">
          <a:off x="876691" y="1143322"/>
          <a:ext cx="361166" cy="422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800" kern="1200"/>
        </a:p>
      </dsp:txBody>
      <dsp:txXfrm rot="-5400000">
        <a:off x="930525" y="1173987"/>
        <a:ext cx="253498" cy="252816"/>
      </dsp:txXfrm>
    </dsp:sp>
    <dsp:sp modelId="{94D30B5C-1E5A-4D5A-A5DE-EAEC1A77E53C}">
      <dsp:nvSpPr>
        <dsp:cNvPr id="0" name=""/>
        <dsp:cNvSpPr/>
      </dsp:nvSpPr>
      <dsp:spPr>
        <a:xfrm>
          <a:off x="205466" y="1705515"/>
          <a:ext cx="1703616" cy="102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.</a:t>
          </a:r>
          <a:r>
            <a:rPr lang="hu-HU" sz="2300" kern="1200" dirty="0" err="1"/>
            <a:t>htaccess</a:t>
          </a:r>
          <a:endParaRPr lang="hu-HU" sz="2300" kern="1200" dirty="0"/>
        </a:p>
      </dsp:txBody>
      <dsp:txXfrm>
        <a:off x="235404" y="1735453"/>
        <a:ext cx="1643740" cy="962293"/>
      </dsp:txXfrm>
    </dsp:sp>
    <dsp:sp modelId="{E08C1913-191B-4CC8-97E7-10D8F08DFF4A}">
      <dsp:nvSpPr>
        <dsp:cNvPr id="0" name=""/>
        <dsp:cNvSpPr/>
      </dsp:nvSpPr>
      <dsp:spPr>
        <a:xfrm rot="5400000">
          <a:off x="876691" y="2846938"/>
          <a:ext cx="361166" cy="422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800" kern="1200"/>
        </a:p>
      </dsp:txBody>
      <dsp:txXfrm rot="-5400000">
        <a:off x="930525" y="2877603"/>
        <a:ext cx="253498" cy="252816"/>
      </dsp:txXfrm>
    </dsp:sp>
    <dsp:sp modelId="{BA1EAC87-3FBB-4755-9861-54A0263E85E9}">
      <dsp:nvSpPr>
        <dsp:cNvPr id="0" name=""/>
        <dsp:cNvSpPr/>
      </dsp:nvSpPr>
      <dsp:spPr>
        <a:xfrm>
          <a:off x="205466" y="3409132"/>
          <a:ext cx="1703616" cy="102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Index.php</a:t>
          </a:r>
          <a:endParaRPr lang="hu-HU" sz="2300" kern="1200" dirty="0"/>
        </a:p>
      </dsp:txBody>
      <dsp:txXfrm>
        <a:off x="235404" y="3439070"/>
        <a:ext cx="1643740" cy="962293"/>
      </dsp:txXfrm>
    </dsp:sp>
    <dsp:sp modelId="{4A215B36-D0B8-4672-9898-0F8408604BDE}">
      <dsp:nvSpPr>
        <dsp:cNvPr id="0" name=""/>
        <dsp:cNvSpPr/>
      </dsp:nvSpPr>
      <dsp:spPr>
        <a:xfrm rot="5400000">
          <a:off x="876691" y="4550554"/>
          <a:ext cx="361166" cy="422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800" kern="1200"/>
        </a:p>
      </dsp:txBody>
      <dsp:txXfrm rot="-5400000">
        <a:off x="930525" y="4581219"/>
        <a:ext cx="253498" cy="252816"/>
      </dsp:txXfrm>
    </dsp:sp>
    <dsp:sp modelId="{7D1D9710-4DF4-412D-A9F4-B6C0A5FE88DF}">
      <dsp:nvSpPr>
        <dsp:cNvPr id="0" name=""/>
        <dsp:cNvSpPr/>
      </dsp:nvSpPr>
      <dsp:spPr>
        <a:xfrm>
          <a:off x="205466" y="5112748"/>
          <a:ext cx="1703616" cy="102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Routing</a:t>
          </a:r>
          <a:endParaRPr lang="hu-HU" sz="2300" kern="1200" dirty="0"/>
        </a:p>
      </dsp:txBody>
      <dsp:txXfrm>
        <a:off x="235404" y="5142686"/>
        <a:ext cx="1643740" cy="962293"/>
      </dsp:txXfrm>
    </dsp:sp>
    <dsp:sp modelId="{BDDA7307-7D34-4D5F-8649-D10297FEC3C5}">
      <dsp:nvSpPr>
        <dsp:cNvPr id="0" name=""/>
        <dsp:cNvSpPr/>
      </dsp:nvSpPr>
      <dsp:spPr>
        <a:xfrm rot="5400000">
          <a:off x="876691" y="6254171"/>
          <a:ext cx="361166" cy="422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800" kern="1200"/>
        </a:p>
      </dsp:txBody>
      <dsp:txXfrm rot="-5400000">
        <a:off x="930525" y="6284836"/>
        <a:ext cx="253498" cy="252816"/>
      </dsp:txXfrm>
    </dsp:sp>
    <dsp:sp modelId="{2620AC3F-0CF8-4E5B-A136-0831EE63411B}">
      <dsp:nvSpPr>
        <dsp:cNvPr id="0" name=""/>
        <dsp:cNvSpPr/>
      </dsp:nvSpPr>
      <dsp:spPr>
        <a:xfrm>
          <a:off x="205466" y="6816364"/>
          <a:ext cx="1703616" cy="102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Kontroller</a:t>
          </a:r>
        </a:p>
      </dsp:txBody>
      <dsp:txXfrm>
        <a:off x="235404" y="6846302"/>
        <a:ext cx="1643740" cy="962293"/>
      </dsp:txXfrm>
    </dsp:sp>
    <dsp:sp modelId="{AD614B3E-6426-471F-8C38-CAF60689C587}">
      <dsp:nvSpPr>
        <dsp:cNvPr id="0" name=""/>
        <dsp:cNvSpPr/>
      </dsp:nvSpPr>
      <dsp:spPr>
        <a:xfrm rot="5400000">
          <a:off x="876691" y="7957787"/>
          <a:ext cx="361166" cy="422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800" kern="1200"/>
        </a:p>
      </dsp:txBody>
      <dsp:txXfrm rot="-5400000">
        <a:off x="930525" y="7988452"/>
        <a:ext cx="253498" cy="252816"/>
      </dsp:txXfrm>
    </dsp:sp>
    <dsp:sp modelId="{CA760142-AFF7-4CB0-A3F0-B7204BA2F57D}">
      <dsp:nvSpPr>
        <dsp:cNvPr id="0" name=""/>
        <dsp:cNvSpPr/>
      </dsp:nvSpPr>
      <dsp:spPr>
        <a:xfrm>
          <a:off x="205466" y="8519980"/>
          <a:ext cx="1703616" cy="102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Response</a:t>
          </a:r>
          <a:endParaRPr lang="hu-HU" sz="2300" kern="1200" dirty="0"/>
        </a:p>
      </dsp:txBody>
      <dsp:txXfrm>
        <a:off x="235404" y="8549918"/>
        <a:ext cx="1643740" cy="962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3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0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18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98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05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1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7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65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76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6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8D53-6EB1-4D24-A3AB-2F458959AE3E}" type="datetimeFigureOut">
              <a:rPr lang="hu-HU" smtClean="0"/>
              <a:t>2022. 06. 02.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720A-6031-4110-A07A-40BFE06C81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95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F954B6-10CD-4867-9386-273E3304E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670023"/>
              </p:ext>
            </p:extLst>
          </p:nvPr>
        </p:nvGraphicFramePr>
        <p:xfrm>
          <a:off x="1" y="190500"/>
          <a:ext cx="2114549" cy="954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B07E1AF4-2DB5-4A7E-A556-4B80BF400B14}"/>
              </a:ext>
            </a:extLst>
          </p:cNvPr>
          <p:cNvSpPr txBox="1"/>
          <p:nvPr/>
        </p:nvSpPr>
        <p:spPr>
          <a:xfrm>
            <a:off x="2286001" y="357383"/>
            <a:ext cx="4415450" cy="919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6" dirty="0"/>
              <a:t>A kérés a </a:t>
            </a:r>
            <a:r>
              <a:rPr lang="hu-HU" sz="1056" dirty="0" err="1"/>
              <a:t>htaccess</a:t>
            </a:r>
            <a:r>
              <a:rPr lang="hu-HU" sz="1056" dirty="0"/>
              <a:t> fájllal találkozik először. Ez nem php, ez az </a:t>
            </a:r>
            <a:r>
              <a:rPr lang="hu-HU" sz="1056" dirty="0" err="1"/>
              <a:t>apache</a:t>
            </a:r>
            <a:r>
              <a:rPr lang="hu-HU" sz="1056" dirty="0"/>
              <a:t> szerver működését módosítja.</a:t>
            </a:r>
          </a:p>
          <a:p>
            <a:endParaRPr lang="hu-HU" sz="1056" dirty="0"/>
          </a:p>
          <a:p>
            <a:r>
              <a:rPr lang="hu-HU" sz="1056" dirty="0"/>
              <a:t>A </a:t>
            </a:r>
            <a:r>
              <a:rPr lang="hu-HU" sz="1056" b="1" dirty="0" err="1"/>
              <a:t>htaccess</a:t>
            </a:r>
            <a:r>
              <a:rPr lang="hu-HU" sz="1056" dirty="0"/>
              <a:t> ellenőrzi a kérés célját: ha az egy fizikailag létező fájl, akkor kiszolgálja a böngészőt.</a:t>
            </a:r>
          </a:p>
          <a:p>
            <a:endParaRPr lang="hu-HU" sz="1056" dirty="0"/>
          </a:p>
          <a:p>
            <a:r>
              <a:rPr lang="hu-HU" sz="1056" dirty="0"/>
              <a:t>Ha nem fájl, akkor átalakítja az </a:t>
            </a:r>
            <a:r>
              <a:rPr lang="hu-HU" sz="1056" dirty="0" err="1"/>
              <a:t>url-t</a:t>
            </a:r>
            <a:r>
              <a:rPr lang="hu-HU" sz="1056" dirty="0"/>
              <a:t> és az </a:t>
            </a:r>
            <a:r>
              <a:rPr lang="hu-HU" sz="1056" dirty="0" err="1"/>
              <a:t>index.php-ra</a:t>
            </a:r>
            <a:r>
              <a:rPr lang="hu-HU" sz="1056" dirty="0"/>
              <a:t> irányítja a kérést.</a:t>
            </a:r>
          </a:p>
          <a:p>
            <a:r>
              <a:rPr lang="hu-HU" sz="1056" dirty="0"/>
              <a:t>URL átalakítás:</a:t>
            </a:r>
          </a:p>
          <a:p>
            <a:r>
              <a:rPr lang="hu-HU" sz="1056" dirty="0" err="1"/>
              <a:t>marci.dev</a:t>
            </a:r>
            <a:r>
              <a:rPr lang="hu-HU" sz="1056" dirty="0"/>
              <a:t>/valami/</a:t>
            </a:r>
            <a:r>
              <a:rPr lang="hu-HU" sz="1056" dirty="0" err="1"/>
              <a:t>akarmi</a:t>
            </a:r>
            <a:r>
              <a:rPr lang="hu-HU" sz="1056" dirty="0"/>
              <a:t>/</a:t>
            </a:r>
            <a:r>
              <a:rPr lang="hu-HU" sz="1056" dirty="0" err="1"/>
              <a:t>barmi</a:t>
            </a:r>
            <a:endParaRPr lang="hu-HU" sz="1056" dirty="0"/>
          </a:p>
          <a:p>
            <a:r>
              <a:rPr lang="hu-HU" sz="1056" dirty="0" err="1"/>
              <a:t>maric.dev</a:t>
            </a:r>
            <a:r>
              <a:rPr lang="hu-HU" sz="1056" dirty="0"/>
              <a:t>/index.php?param1=valami&amp;param2=akarmi&amp;param3=</a:t>
            </a:r>
            <a:r>
              <a:rPr lang="hu-HU" sz="1056" dirty="0" err="1"/>
              <a:t>barmi</a:t>
            </a:r>
            <a:endParaRPr lang="hu-HU" sz="1056" dirty="0"/>
          </a:p>
          <a:p>
            <a:endParaRPr lang="hu-HU" sz="1056" dirty="0"/>
          </a:p>
          <a:p>
            <a:r>
              <a:rPr lang="hu-HU" sz="1056" dirty="0"/>
              <a:t>Ezért van az, hogy a php programban a $_GET tömbből param1, param2, param3 </a:t>
            </a:r>
            <a:r>
              <a:rPr lang="hu-HU" sz="1056" dirty="0" err="1"/>
              <a:t>stb</a:t>
            </a:r>
            <a:r>
              <a:rPr lang="hu-HU" sz="1056" dirty="0"/>
              <a:t>… kulcsok alatt lehet elérni a böngésző címsorában / jellel tagolt </a:t>
            </a:r>
            <a:r>
              <a:rPr lang="hu-HU" sz="1056" dirty="0" err="1"/>
              <a:t>stringet</a:t>
            </a:r>
            <a:r>
              <a:rPr lang="hu-HU" sz="1056" dirty="0"/>
              <a:t>.</a:t>
            </a:r>
          </a:p>
          <a:p>
            <a:endParaRPr lang="hu-HU" sz="1056" dirty="0"/>
          </a:p>
          <a:p>
            <a:r>
              <a:rPr lang="hu-HU" sz="1056" dirty="0"/>
              <a:t>Az </a:t>
            </a:r>
            <a:r>
              <a:rPr lang="hu-HU" sz="1056" b="1" dirty="0" err="1"/>
              <a:t>index.php</a:t>
            </a:r>
            <a:r>
              <a:rPr lang="hu-HU" sz="1056" b="1" dirty="0"/>
              <a:t> </a:t>
            </a:r>
            <a:r>
              <a:rPr lang="hu-HU" sz="1056" dirty="0"/>
              <a:t>a szoftverünk belépési pontja.</a:t>
            </a:r>
          </a:p>
          <a:p>
            <a:pPr marL="185746" indent="-185746">
              <a:buFont typeface="+mj-lt"/>
              <a:buAutoNum type="arabicPeriod"/>
            </a:pPr>
            <a:r>
              <a:rPr lang="hu-HU" sz="1056" dirty="0"/>
              <a:t>Betölti a </a:t>
            </a:r>
            <a:r>
              <a:rPr lang="hu-HU" sz="1056" dirty="0" err="1"/>
              <a:t>autoloadert</a:t>
            </a:r>
            <a:r>
              <a:rPr lang="hu-HU" sz="1056" dirty="0"/>
              <a:t>, ami a névterek alapján be tudja tölteni bármelyik osztályunkat mindenféle </a:t>
            </a:r>
            <a:r>
              <a:rPr lang="hu-HU" sz="1056" dirty="0" err="1"/>
              <a:t>include</a:t>
            </a:r>
            <a:r>
              <a:rPr lang="hu-HU" sz="1056" dirty="0"/>
              <a:t> és </a:t>
            </a:r>
            <a:r>
              <a:rPr lang="hu-HU" sz="1056" dirty="0" err="1"/>
              <a:t>requre</a:t>
            </a:r>
            <a:r>
              <a:rPr lang="hu-HU" sz="1056" dirty="0"/>
              <a:t> utasítás nélkül (</a:t>
            </a:r>
            <a:r>
              <a:rPr lang="hu-HU" sz="1056" dirty="0" err="1"/>
              <a:t>composertől</a:t>
            </a:r>
            <a:r>
              <a:rPr lang="hu-HU" sz="1056" dirty="0"/>
              <a:t> kaptuk).</a:t>
            </a:r>
          </a:p>
          <a:p>
            <a:pPr marL="185746" indent="-185746">
              <a:buFont typeface="+mj-lt"/>
              <a:buAutoNum type="arabicPeriod"/>
            </a:pPr>
            <a:r>
              <a:rPr lang="hu-HU" sz="1056" dirty="0"/>
              <a:t>Betölti a globális beállításokat és függvényeket tartalmazó fájlt</a:t>
            </a:r>
          </a:p>
          <a:p>
            <a:pPr marL="185746" indent="-185746">
              <a:buFont typeface="+mj-lt"/>
              <a:buAutoNum type="arabicPeriod"/>
            </a:pPr>
            <a:r>
              <a:rPr lang="hu-HU" sz="1056" dirty="0"/>
              <a:t>Beállítja a hibakezelést (</a:t>
            </a:r>
            <a:r>
              <a:rPr lang="hu-HU" sz="1056" dirty="0" err="1"/>
              <a:t>set_error_handler</a:t>
            </a:r>
            <a:r>
              <a:rPr lang="hu-HU" sz="1056" dirty="0"/>
              <a:t> és </a:t>
            </a:r>
            <a:r>
              <a:rPr lang="hu-HU" sz="1056" dirty="0" err="1"/>
              <a:t>register_shutdown_fucntion</a:t>
            </a:r>
            <a:r>
              <a:rPr lang="hu-HU" sz="1056" dirty="0"/>
              <a:t>)</a:t>
            </a:r>
          </a:p>
          <a:p>
            <a:pPr marL="185746" indent="-185746">
              <a:buFont typeface="+mj-lt"/>
              <a:buAutoNum type="arabicPeriod"/>
            </a:pPr>
            <a:r>
              <a:rPr lang="hu-HU" sz="1056" dirty="0"/>
              <a:t>Elvégzi a kérés gyors validációját (van-e </a:t>
            </a:r>
            <a:r>
              <a:rPr lang="hu-HU" sz="1056" dirty="0" err="1"/>
              <a:t>ip</a:t>
            </a:r>
            <a:r>
              <a:rPr lang="hu-HU" sz="1056" dirty="0"/>
              <a:t> cím és böngésző)</a:t>
            </a:r>
          </a:p>
          <a:p>
            <a:pPr marL="185746" indent="-185746">
              <a:buFont typeface="+mj-lt"/>
              <a:buAutoNum type="arabicPeriod"/>
            </a:pPr>
            <a:r>
              <a:rPr lang="hu-HU" sz="1056" dirty="0"/>
              <a:t>Elindítja a </a:t>
            </a:r>
            <a:r>
              <a:rPr lang="hu-HU" sz="1056" dirty="0" err="1"/>
              <a:t>routingot</a:t>
            </a:r>
            <a:endParaRPr lang="hu-HU" sz="1056" dirty="0"/>
          </a:p>
          <a:p>
            <a:pPr marL="185746" indent="-185746">
              <a:buFont typeface="+mj-lt"/>
              <a:buAutoNum type="arabicPeriod"/>
            </a:pPr>
            <a:endParaRPr lang="hu-HU" sz="1056" dirty="0"/>
          </a:p>
          <a:p>
            <a:r>
              <a:rPr lang="hu-HU" sz="1056" dirty="0"/>
              <a:t>A </a:t>
            </a:r>
            <a:r>
              <a:rPr lang="hu-HU" sz="1056" b="1" dirty="0" err="1"/>
              <a:t>routing</a:t>
            </a:r>
            <a:r>
              <a:rPr lang="hu-HU" sz="1056" dirty="0"/>
              <a:t> azonosítja az </a:t>
            </a:r>
            <a:r>
              <a:rPr lang="hu-HU" sz="1056" dirty="0" err="1"/>
              <a:t>url-ben</a:t>
            </a:r>
            <a:r>
              <a:rPr lang="hu-HU" sz="1056" dirty="0"/>
              <a:t> a kontrollert és a kontrollerfunkciót. </a:t>
            </a:r>
          </a:p>
          <a:p>
            <a:pPr marL="139310" indent="-139310">
              <a:buFont typeface="Arial" panose="020B0604020202020204" pitchFamily="34" charset="0"/>
              <a:buChar char="•"/>
            </a:pPr>
            <a:r>
              <a:rPr lang="hu-HU" sz="1056" dirty="0"/>
              <a:t>Ha nincs funkció, akkor a kontroller „index” funkcióját tölti be. </a:t>
            </a:r>
          </a:p>
          <a:p>
            <a:pPr marL="139310" indent="-139310">
              <a:buFont typeface="Arial" panose="020B0604020202020204" pitchFamily="34" charset="0"/>
              <a:buChar char="•"/>
            </a:pPr>
            <a:r>
              <a:rPr lang="hu-HU" sz="1056" dirty="0"/>
              <a:t>Ha nincs kontroller sem, akkor az „index” kontroller „index” funkcióját tölti be (</a:t>
            </a:r>
            <a:r>
              <a:rPr lang="hu-HU" sz="1056" dirty="0" err="1"/>
              <a:t>domain</a:t>
            </a:r>
            <a:r>
              <a:rPr lang="hu-HU" sz="1056" dirty="0"/>
              <a:t> felkeresése).</a:t>
            </a:r>
          </a:p>
          <a:p>
            <a:pPr marL="185746" indent="-185746">
              <a:buFont typeface="+mj-lt"/>
              <a:buAutoNum type="arabicPeriod"/>
            </a:pPr>
            <a:endParaRPr lang="hu-HU" sz="1056" dirty="0"/>
          </a:p>
          <a:p>
            <a:r>
              <a:rPr lang="hu-HU" sz="1056" dirty="0"/>
              <a:t>A </a:t>
            </a:r>
            <a:r>
              <a:rPr lang="hu-HU" sz="1056" b="1" dirty="0"/>
              <a:t>kontroller</a:t>
            </a:r>
            <a:r>
              <a:rPr lang="hu-HU" sz="1056" dirty="0"/>
              <a:t> eldönti hogy az </a:t>
            </a:r>
            <a:r>
              <a:rPr lang="hu-HU" sz="1056" dirty="0" err="1"/>
              <a:t>user</a:t>
            </a:r>
            <a:r>
              <a:rPr lang="hu-HU" sz="1056" dirty="0"/>
              <a:t> elvégezheti-e a műveletet vagy sem (</a:t>
            </a:r>
            <a:r>
              <a:rPr lang="hu-HU" sz="1056" dirty="0" err="1"/>
              <a:t>validálja</a:t>
            </a:r>
            <a:r>
              <a:rPr lang="hu-HU" sz="1056" dirty="0"/>
              <a:t> a belépett </a:t>
            </a:r>
            <a:r>
              <a:rPr lang="hu-HU" sz="1056" dirty="0" err="1"/>
              <a:t>usert</a:t>
            </a:r>
            <a:r>
              <a:rPr lang="hu-HU" sz="1056" dirty="0"/>
              <a:t> és ellenőrzi a jogait).</a:t>
            </a:r>
          </a:p>
          <a:p>
            <a:endParaRPr lang="hu-HU" sz="1056" dirty="0"/>
          </a:p>
          <a:p>
            <a:r>
              <a:rPr lang="hu-HU" sz="1056" dirty="0"/>
              <a:t>Ha az </a:t>
            </a:r>
            <a:r>
              <a:rPr lang="hu-HU" sz="1056" dirty="0" err="1"/>
              <a:t>user</a:t>
            </a:r>
            <a:r>
              <a:rPr lang="hu-HU" sz="1056" dirty="0"/>
              <a:t> jogosult a műveletre, akkor a </a:t>
            </a:r>
            <a:r>
              <a:rPr lang="hu-HU" sz="1056" b="1" dirty="0" err="1"/>
              <a:t>Request</a:t>
            </a:r>
            <a:r>
              <a:rPr lang="hu-HU" sz="1056" b="1" dirty="0"/>
              <a:t> </a:t>
            </a:r>
            <a:r>
              <a:rPr lang="hu-HU" sz="1056" b="1" dirty="0" err="1"/>
              <a:t>objekt</a:t>
            </a:r>
            <a:r>
              <a:rPr lang="hu-HU" sz="1056" dirty="0" err="1"/>
              <a:t>ből</a:t>
            </a:r>
            <a:r>
              <a:rPr lang="hu-HU" sz="1056" dirty="0"/>
              <a:t> kiolvassa a kéréssel kapcsolatos adatokat. Ezek általában </a:t>
            </a:r>
            <a:r>
              <a:rPr lang="hu-HU" sz="1056" dirty="0" err="1"/>
              <a:t>header</a:t>
            </a:r>
            <a:r>
              <a:rPr lang="hu-HU" sz="1056" dirty="0"/>
              <a:t> információk, GET és POST adatok, esetleg COOKIE adatok. </a:t>
            </a:r>
          </a:p>
          <a:p>
            <a:endParaRPr lang="hu-HU" sz="1056" dirty="0"/>
          </a:p>
          <a:p>
            <a:r>
              <a:rPr lang="hu-HU" sz="1056" i="1" dirty="0"/>
              <a:t>A kéréssel kapcsolatos adatokat csak a </a:t>
            </a:r>
            <a:r>
              <a:rPr lang="hu-HU" sz="1056" i="1" dirty="0" err="1"/>
              <a:t>Request</a:t>
            </a:r>
            <a:r>
              <a:rPr lang="hu-HU" sz="1056" i="1" dirty="0"/>
              <a:t> </a:t>
            </a:r>
            <a:r>
              <a:rPr lang="hu-HU" sz="1056" i="1" dirty="0" err="1"/>
              <a:t>objectből</a:t>
            </a:r>
            <a:r>
              <a:rPr lang="hu-HU" sz="1056" i="1" dirty="0"/>
              <a:t> lehet beszerezni. A php </a:t>
            </a:r>
            <a:r>
              <a:rPr lang="hu-HU" sz="1056" i="1" dirty="0" err="1"/>
              <a:t>superglobális</a:t>
            </a:r>
            <a:r>
              <a:rPr lang="hu-HU" sz="1056" i="1" dirty="0"/>
              <a:t> tömbjeit csak ebben az </a:t>
            </a:r>
            <a:r>
              <a:rPr lang="hu-HU" sz="1056" i="1" dirty="0" err="1"/>
              <a:t>objectben</a:t>
            </a:r>
            <a:r>
              <a:rPr lang="hu-HU" sz="1056" i="1" dirty="0"/>
              <a:t> használhatjuk. Az adatokat csak </a:t>
            </a:r>
            <a:r>
              <a:rPr lang="hu-HU" sz="1056" i="1" dirty="0" err="1"/>
              <a:t>filterezve</a:t>
            </a:r>
            <a:r>
              <a:rPr lang="hu-HU" sz="1056" i="1" dirty="0"/>
              <a:t> </a:t>
            </a:r>
            <a:r>
              <a:rPr lang="hu-HU" sz="1056" i="1" dirty="0" err="1"/>
              <a:t>vehetjük</a:t>
            </a:r>
            <a:r>
              <a:rPr lang="hu-HU" sz="1056" i="1" dirty="0"/>
              <a:t> át!!</a:t>
            </a:r>
          </a:p>
          <a:p>
            <a:endParaRPr lang="hu-HU" sz="1056" dirty="0"/>
          </a:p>
          <a:p>
            <a:r>
              <a:rPr lang="hu-HU" sz="1056" dirty="0"/>
              <a:t>A kontroller a modellfunkciókon keresztül hajtja végre a böngészőből érkezett kérést. A </a:t>
            </a:r>
            <a:r>
              <a:rPr lang="hu-HU" sz="1056" dirty="0" err="1"/>
              <a:t>model</a:t>
            </a:r>
            <a:r>
              <a:rPr lang="hu-HU" sz="1056" dirty="0"/>
              <a:t> lényegében a projekt logikája, ez a rész végzi az adatok mentését is.</a:t>
            </a:r>
          </a:p>
          <a:p>
            <a:endParaRPr lang="hu-HU" sz="1056" dirty="0"/>
          </a:p>
          <a:p>
            <a:r>
              <a:rPr lang="hu-HU" sz="1056" i="1" dirty="0"/>
              <a:t>A kontrollerben nincs komolyabb logika, itt jó esetben csak hibaüzenetek jönnek létre, vagy ha nincs hiba, akkor egy „sikeres művelet” üzenet.</a:t>
            </a:r>
          </a:p>
          <a:p>
            <a:pPr marL="185746" indent="-185746">
              <a:buFont typeface="+mj-lt"/>
              <a:buAutoNum type="arabicPeriod"/>
            </a:pPr>
            <a:endParaRPr lang="hu-HU" sz="1056" dirty="0"/>
          </a:p>
          <a:p>
            <a:r>
              <a:rPr lang="hu-HU" sz="1056" dirty="0"/>
              <a:t>A </a:t>
            </a:r>
            <a:r>
              <a:rPr lang="hu-HU" sz="1056" b="1" dirty="0" err="1"/>
              <a:t>Response</a:t>
            </a:r>
            <a:r>
              <a:rPr lang="hu-HU" sz="1056" dirty="0"/>
              <a:t> a programunk kilépési pontja. </a:t>
            </a:r>
          </a:p>
          <a:p>
            <a:pPr marL="139310" indent="-139310">
              <a:buFont typeface="Arial" panose="020B0604020202020204" pitchFamily="34" charset="0"/>
              <a:buChar char="•"/>
            </a:pPr>
            <a:r>
              <a:rPr lang="hu-HU" sz="1056" dirty="0"/>
              <a:t>A kontrollerművelet eredménye ide kerül, amiből vagy </a:t>
            </a:r>
            <a:r>
              <a:rPr lang="hu-HU" sz="1056" dirty="0" err="1"/>
              <a:t>renderel</a:t>
            </a:r>
            <a:r>
              <a:rPr lang="hu-HU" sz="1056" dirty="0"/>
              <a:t> egy </a:t>
            </a:r>
            <a:r>
              <a:rPr lang="hu-HU" sz="1056" dirty="0" err="1"/>
              <a:t>view</a:t>
            </a:r>
            <a:r>
              <a:rPr lang="hu-HU" sz="1056" dirty="0"/>
              <a:t> fájlt, </a:t>
            </a:r>
            <a:r>
              <a:rPr lang="hu-HU" sz="1056" dirty="0" err="1"/>
              <a:t>ajax</a:t>
            </a:r>
            <a:r>
              <a:rPr lang="hu-HU" sz="1056" dirty="0"/>
              <a:t> </a:t>
            </a:r>
            <a:r>
              <a:rPr lang="hu-HU" sz="1056" dirty="0" err="1"/>
              <a:t>request</a:t>
            </a:r>
            <a:r>
              <a:rPr lang="hu-HU" sz="1056" dirty="0"/>
              <a:t> esetén </a:t>
            </a:r>
            <a:r>
              <a:rPr lang="hu-HU" sz="1056" dirty="0" err="1"/>
              <a:t>json</a:t>
            </a:r>
            <a:r>
              <a:rPr lang="hu-HU" sz="1056" dirty="0"/>
              <a:t> </a:t>
            </a:r>
            <a:r>
              <a:rPr lang="hu-HU" sz="1056" dirty="0" err="1"/>
              <a:t>stringben</a:t>
            </a:r>
            <a:r>
              <a:rPr lang="hu-HU" sz="1056" dirty="0"/>
              <a:t> elküldi a választ a </a:t>
            </a:r>
            <a:r>
              <a:rPr lang="hu-HU" sz="1056" dirty="0" err="1"/>
              <a:t>javascriptnek</a:t>
            </a:r>
            <a:r>
              <a:rPr lang="hu-HU" sz="1056" dirty="0"/>
              <a:t>.</a:t>
            </a:r>
          </a:p>
          <a:p>
            <a:pPr marL="139310" indent="-139310">
              <a:buFont typeface="Arial" panose="020B0604020202020204" pitchFamily="34" charset="0"/>
              <a:buChar char="•"/>
            </a:pPr>
            <a:r>
              <a:rPr lang="hu-HU" sz="1056" dirty="0"/>
              <a:t>Ha valami probléma van, akkor átirányít </a:t>
            </a:r>
            <a:r>
              <a:rPr lang="hu-HU" sz="1056" dirty="0" err="1"/>
              <a:t>pl</a:t>
            </a:r>
            <a:r>
              <a:rPr lang="hu-HU" sz="1056" dirty="0"/>
              <a:t> a login oldalra vagy a hibaoldalakra.</a:t>
            </a:r>
          </a:p>
          <a:p>
            <a:pPr marL="139310" indent="-139310">
              <a:buFont typeface="Arial" panose="020B0604020202020204" pitchFamily="34" charset="0"/>
              <a:buChar char="•"/>
            </a:pPr>
            <a:endParaRPr lang="hu-HU" sz="1056" dirty="0"/>
          </a:p>
          <a:p>
            <a:r>
              <a:rPr lang="hu-HU" sz="1056" dirty="0"/>
              <a:t>Mindig mindent ide kell irányítani. Csak itt lehet </a:t>
            </a:r>
            <a:r>
              <a:rPr lang="hu-HU" sz="1056" dirty="0" err="1"/>
              <a:t>echo</a:t>
            </a:r>
            <a:r>
              <a:rPr lang="hu-HU" sz="1056" dirty="0"/>
              <a:t>, print, </a:t>
            </a:r>
            <a:r>
              <a:rPr lang="hu-HU" sz="1056" dirty="0" err="1"/>
              <a:t>die</a:t>
            </a:r>
            <a:r>
              <a:rPr lang="hu-HU" sz="1056" dirty="0"/>
              <a:t> vagy </a:t>
            </a:r>
            <a:r>
              <a:rPr lang="hu-HU" sz="1056" dirty="0" err="1"/>
              <a:t>exit</a:t>
            </a:r>
            <a:r>
              <a:rPr lang="hu-HU" sz="1056" dirty="0"/>
              <a:t>, máshol nem.</a:t>
            </a:r>
          </a:p>
        </p:txBody>
      </p:sp>
    </p:spTree>
    <p:extLst>
      <p:ext uri="{BB962C8B-B14F-4D97-AF65-F5344CB8AC3E}">
        <p14:creationId xmlns:p14="http://schemas.microsoft.com/office/powerpoint/2010/main" val="2071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446</Words>
  <Application>Microsoft Office PowerPoint</Application>
  <PresentationFormat>A4 (210x297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Miklós</dc:creator>
  <cp:lastModifiedBy>Molnár Miklós</cp:lastModifiedBy>
  <cp:revision>6</cp:revision>
  <cp:lastPrinted>2022-06-02T07:24:13Z</cp:lastPrinted>
  <dcterms:created xsi:type="dcterms:W3CDTF">2022-06-01T12:07:15Z</dcterms:created>
  <dcterms:modified xsi:type="dcterms:W3CDTF">2022-06-02T07:25:18Z</dcterms:modified>
</cp:coreProperties>
</file>