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C62D9-A94C-F421-01DE-E0067BD42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3B60AF-96AC-B2FC-062C-E29967E12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6BF8A9-2019-08C3-89F6-5610BE56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EA75-6645-42E5-9DF3-524296BED49D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72C989-EC86-35C8-4600-8A6D3E42E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9EDB6A-E23F-64AF-5614-81190646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F9F2-7A1E-4113-9FC3-B644BDFF75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61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7578E-4822-FEC0-52B1-0EAA3ED9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C0AE39-5DC2-D945-830C-EED03C4DA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09BF9B-BC5D-DD6E-2BCB-2419D4767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EA75-6645-42E5-9DF3-524296BED49D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35E768-0D7B-56D1-1E44-730EDC7F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AB830B-8388-350E-2CD2-901D4940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F9F2-7A1E-4113-9FC3-B644BDFF75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87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478B51B-D6E8-8BA5-B9C9-52C715C23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55EE49E-17F2-504A-01BB-1967991E2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6ABE77-AC13-4A4C-1DAA-8B8061CC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EA75-6645-42E5-9DF3-524296BED49D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8350BD-C660-AC08-B258-5F7ACC15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8A5450-2910-D6C0-E644-6E02C04BE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F9F2-7A1E-4113-9FC3-B644BDFF75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6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B9A9C3-0859-02C2-AC5D-84359A66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06BE7B-56EB-9CF1-6A77-874F8FCB3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562489-6E7E-3721-8B13-2F59B841B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EA75-6645-42E5-9DF3-524296BED49D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EF0D67-3CA9-3D8E-97D5-85262B9B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86AB01-04D4-3C9D-5166-C25FAF4A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F9F2-7A1E-4113-9FC3-B644BDFF75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4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F3B465-3B7D-39D4-35F5-1B8436137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E38AED-ED34-CF22-13E4-21C6A172D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91B3A7-C93D-6EDD-3C6B-A47D8426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EA75-6645-42E5-9DF3-524296BED49D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3B1BB4-C25F-484F-C608-30F95FF5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8F489A-DF81-CF4A-D0A3-6222E72C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F9F2-7A1E-4113-9FC3-B644BDFF75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206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0EDDA-5E91-A948-046E-CA4FE86A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0DF0C1-9704-54B9-BCEA-F934A4616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984744-C2DE-CE73-E656-9C3E58E75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6177E5-2794-18D8-A06A-8549B006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EA75-6645-42E5-9DF3-524296BED49D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B45D19-EF75-571F-9E98-9652FAB1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2D41AF-5E5B-1B94-9EF7-B5BD9CFC9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F9F2-7A1E-4113-9FC3-B644BDFF75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60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25780-6DB4-DCF4-B8E0-616566FA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39EE78-1DF9-543C-AF08-E640374E7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96E075-0D38-7D3D-D086-FCAA540D8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3F02D6-03B5-9B4C-2231-E4FD3011D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01D265F-7911-B936-7769-1D87871DF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1B843B5-F4A2-BAF1-89CE-CD5BA7FE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EA75-6645-42E5-9DF3-524296BED49D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818487-2FAC-2A3E-679B-43FDB7CB9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345D5B6-E03C-12BE-5DB5-130F4E5E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F9F2-7A1E-4113-9FC3-B644BDFF75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57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C3082-A055-2A8E-9F95-C221C764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ECA7AB-FE67-0A24-A62A-4BECC39F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EA75-6645-42E5-9DF3-524296BED49D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DE4AC3-433B-6E17-465F-C3499CC5C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C35727-FAA8-E1ED-9CBA-A35A7E84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F9F2-7A1E-4113-9FC3-B644BDFF75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24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D16220-EB8F-4B1E-BF67-21EE2CF5B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EA75-6645-42E5-9DF3-524296BED49D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F85E20-8CE8-A61A-7B71-B83A21D8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FECC8B-A01A-ACA2-6CA0-83B88567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F9F2-7A1E-4113-9FC3-B644BDFF75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62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B9FEDD-D773-CB16-DFAB-E20739A36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5DEEBB-71BB-12C8-9DB7-9983DCACD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09135D-7CDC-E56D-A9A7-8DA73E01E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119017-806E-31A4-529C-BA3F21885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EA75-6645-42E5-9DF3-524296BED49D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373BBD-48BD-97A5-3F02-6171B98D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896160-4CC2-114D-245C-B0BE33BF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F9F2-7A1E-4113-9FC3-B644BDFF75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47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F90907-9FF3-D41B-DA63-82F8432DD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553FBD5-E5BA-92DC-D37C-1880D5D7B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DD54C4-F3AC-3714-E67F-401BABCB4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0F7C9A-DC9D-CADA-87D3-991AB83A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EA75-6645-42E5-9DF3-524296BED49D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081459-256D-D3A1-793B-45E9A16C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21B945-DEFE-5E50-6CAB-0807DE19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F9F2-7A1E-4113-9FC3-B644BDFF75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4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449121-2E89-FC43-0071-0F91BE0C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CD9BCD-5953-DE72-5536-A3C79E780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134EA-764E-1EC5-9F43-A63A06862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1EA75-6645-42E5-9DF3-524296BED49D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73C5A-831A-6D37-6B37-2E8655F4E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D3C73E-C46E-7F55-3DD7-A9748770A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DAF9F2-7A1E-4113-9FC3-B644BDFF75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81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8E3C2-6152-960A-25C0-37F7E5263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0546F1-667C-6B64-A752-0C0309D766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1119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Witoschek, Marcel</dc:creator>
  <cp:lastModifiedBy>Witoschek, Marcel</cp:lastModifiedBy>
  <cp:revision>1</cp:revision>
  <dcterms:created xsi:type="dcterms:W3CDTF">2024-04-19T14:32:44Z</dcterms:created>
  <dcterms:modified xsi:type="dcterms:W3CDTF">2024-04-19T14:34:00Z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911b5a-300f-4864-a368-a3dc759b63e2_Enabled">
    <vt:lpwstr>true</vt:lpwstr>
  </property>
  <property fmtid="{D5CDD505-2E9C-101B-9397-08002B2CF9AE}" pid="3" name="MSIP_Label_4f911b5a-300f-4864-a368-a3dc759b63e2_SetDate">
    <vt:lpwstr>2024-04-19T14:33:24Z</vt:lpwstr>
  </property>
  <property fmtid="{D5CDD505-2E9C-101B-9397-08002B2CF9AE}" pid="4" name="MSIP_Label_4f911b5a-300f-4864-a368-a3dc759b63e2_Method">
    <vt:lpwstr>Standard</vt:lpwstr>
  </property>
  <property fmtid="{D5CDD505-2E9C-101B-9397-08002B2CF9AE}" pid="5" name="MSIP_Label_4f911b5a-300f-4864-a368-a3dc759b63e2_Name">
    <vt:lpwstr>Intern</vt:lpwstr>
  </property>
  <property fmtid="{D5CDD505-2E9C-101B-9397-08002B2CF9AE}" pid="6" name="MSIP_Label_4f911b5a-300f-4864-a368-a3dc759b63e2_SiteId">
    <vt:lpwstr>17a28b0e-dea1-4ab6-82fd-ccf73c7d198e</vt:lpwstr>
  </property>
  <property fmtid="{D5CDD505-2E9C-101B-9397-08002B2CF9AE}" pid="7" name="MSIP_Label_4f911b5a-300f-4864-a368-a3dc759b63e2_ActionId">
    <vt:lpwstr>f48e6657-dc62-4fd6-ab4d-1a153607b7ed</vt:lpwstr>
  </property>
  <property fmtid="{D5CDD505-2E9C-101B-9397-08002B2CF9AE}" pid="8" name="MSIP_Label_4f911b5a-300f-4864-a368-a3dc759b63e2_ContentBits">
    <vt:lpwstr>0</vt:lpwstr>
  </property>
</Properties>
</file>