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D2"/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853"/>
  </p:normalViewPr>
  <p:slideViewPr>
    <p:cSldViewPr snapToGrid="0">
      <p:cViewPr>
        <p:scale>
          <a:sx n="20" d="100"/>
          <a:sy n="20" d="100"/>
        </p:scale>
        <p:origin x="288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AO HENRIQUE SALGADO ROSAL" userId="f1a17ee3-4b36-499d-854d-1cf013173060" providerId="ADAL" clId="{F2A5687B-9C67-D34F-8F56-0BC8AF046B6D}"/>
    <pc:docChg chg="modSld">
      <pc:chgData name="ABRAAO HENRIQUE SALGADO ROSAL" userId="f1a17ee3-4b36-499d-854d-1cf013173060" providerId="ADAL" clId="{F2A5687B-9C67-D34F-8F56-0BC8AF046B6D}" dt="2024-10-29T23:07:09.070" v="2" actId="20577"/>
      <pc:docMkLst>
        <pc:docMk/>
      </pc:docMkLst>
      <pc:sldChg chg="modSp mod">
        <pc:chgData name="ABRAAO HENRIQUE SALGADO ROSAL" userId="f1a17ee3-4b36-499d-854d-1cf013173060" providerId="ADAL" clId="{F2A5687B-9C67-D34F-8F56-0BC8AF046B6D}" dt="2024-10-29T23:07:09.070" v="2" actId="20577"/>
        <pc:sldMkLst>
          <pc:docMk/>
          <pc:sldMk cId="2506518773" sldId="256"/>
        </pc:sldMkLst>
        <pc:spChg chg="mod">
          <ac:chgData name="ABRAAO HENRIQUE SALGADO ROSAL" userId="f1a17ee3-4b36-499d-854d-1cf013173060" providerId="ADAL" clId="{F2A5687B-9C67-D34F-8F56-0BC8AF046B6D}" dt="2024-10-29T23:07:09.070" v="2" actId="20577"/>
          <ac:spMkLst>
            <pc:docMk/>
            <pc:sldMk cId="2506518773" sldId="256"/>
            <ac:spMk id="19" creationId="{A05211FE-9A5D-6889-FA1E-4AE4588220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1160902"/>
            <a:ext cx="32399288" cy="2019050"/>
          </a:xfrm>
          <a:prstGeom prst="rect">
            <a:avLst/>
          </a:prstGeom>
          <a:solidFill>
            <a:srgbClr val="00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843459" y="41605200"/>
            <a:ext cx="15142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/>
              <a:t>CURSO: 																										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-42466" y="4601357"/>
            <a:ext cx="324302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TITULO DO PROJETO DESENVOLVIDO 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DISCIPLINA: ARA0349 – Planejamento e Organização de Eventos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7692412"/>
            <a:ext cx="31253113" cy="257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400" b="1" dirty="0">
                <a:latin typeface="Arial" panose="020B0604020202020204" pitchFamily="34" charset="0"/>
              </a:rPr>
              <a:t>AUTOR 1</a:t>
            </a:r>
            <a:r>
              <a:rPr lang="pt-BR" altLang="pt-BR" sz="4400" b="1" baseline="30000" dirty="0">
                <a:latin typeface="Arial" panose="020B0604020202020204" pitchFamily="34" charset="0"/>
              </a:rPr>
              <a:t>a</a:t>
            </a:r>
            <a:r>
              <a:rPr lang="pt-BR" altLang="pt-BR" sz="4400" b="1" dirty="0">
                <a:latin typeface="Arial" panose="020B0604020202020204" pitchFamily="34" charset="0"/>
              </a:rPr>
              <a:t>, AUTOR 2</a:t>
            </a:r>
            <a:r>
              <a:rPr lang="pt-BR" altLang="pt-BR" sz="4400" b="1" baseline="30000" dirty="0">
                <a:latin typeface="Arial" panose="020B0604020202020204" pitchFamily="34" charset="0"/>
              </a:rPr>
              <a:t>b</a:t>
            </a:r>
            <a:r>
              <a:rPr lang="pt-BR" altLang="pt-BR" sz="4400" b="1" dirty="0">
                <a:latin typeface="Arial" panose="020B0604020202020204" pitchFamily="34" charset="0"/>
              </a:rPr>
              <a:t>, AUTOR 3</a:t>
            </a:r>
            <a:r>
              <a:rPr lang="pt-BR" altLang="pt-BR" sz="4400" b="1" baseline="30000" dirty="0">
                <a:latin typeface="Arial" panose="020B0604020202020204" pitchFamily="34" charset="0"/>
              </a:rPr>
              <a:t>c</a:t>
            </a:r>
            <a:r>
              <a:rPr lang="pt-BR" altLang="pt-BR" sz="4400" b="1" dirty="0">
                <a:latin typeface="Arial" panose="020B0604020202020204" pitchFamily="34" charset="0"/>
              </a:rPr>
              <a:t>, AUTOR 4</a:t>
            </a:r>
            <a:r>
              <a:rPr lang="pt-BR" altLang="pt-BR" sz="4400" b="1" baseline="30000" dirty="0">
                <a:latin typeface="Arial" panose="020B0604020202020204" pitchFamily="34" charset="0"/>
              </a:rPr>
              <a:t>a</a:t>
            </a:r>
            <a:r>
              <a:rPr lang="pt-BR" altLang="pt-BR" sz="4400" b="1" dirty="0">
                <a:latin typeface="Arial" panose="020B0604020202020204" pitchFamily="34" charset="0"/>
              </a:rPr>
              <a:t>, ORIENTADOR:</a:t>
            </a:r>
            <a:endParaRPr lang="pt-BR" altLang="pt-BR" sz="4400" b="1" baseline="30000" dirty="0">
              <a:latin typeface="Arial" panose="020B0604020202020204" pitchFamily="34" charset="0"/>
            </a:endParaRPr>
          </a:p>
          <a:p>
            <a:pPr algn="ctr"/>
            <a:endParaRPr lang="pt-BR" altLang="pt-BR" sz="44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400" b="1" dirty="0">
                <a:latin typeface="Arial" panose="020B0604020202020204" pitchFamily="34" charset="0"/>
              </a:rPr>
              <a:t>CURSO: NOME DO CURSO</a:t>
            </a:r>
            <a:br>
              <a:rPr lang="pt-BR" altLang="pt-BR" sz="4400" b="1" dirty="0">
                <a:latin typeface="Arial" panose="020B0604020202020204" pitchFamily="34" charset="0"/>
              </a:rPr>
            </a:br>
            <a:endParaRPr lang="pt-BR" altLang="pt-BR" sz="44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>
            <a:off x="16174649" y="11188700"/>
            <a:ext cx="45719" cy="29429694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10"/>
            <a:ext cx="32399288" cy="4243075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4290868" y="1103543"/>
            <a:ext cx="26745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/>
              <a:t>IV SIMPÓSIO DE DISCIPLINAS EXTENSIONISTAS</a:t>
            </a:r>
          </a:p>
          <a:p>
            <a:pPr algn="ctr"/>
            <a:r>
              <a:rPr lang="pt-BR" sz="7200" b="1" dirty="0"/>
              <a:t>CENTRO UNIVERSITÁRIO ESTÁCIO CEARÁ</a:t>
            </a:r>
          </a:p>
        </p:txBody>
      </p: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9FDEE7E0-7EA0-B8E2-9673-905767543D2B}"/>
              </a:ext>
            </a:extLst>
          </p:cNvPr>
          <p:cNvSpPr txBox="1"/>
          <p:nvPr/>
        </p:nvSpPr>
        <p:spPr>
          <a:xfrm>
            <a:off x="16568123" y="12649695"/>
            <a:ext cx="15049230" cy="4842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DEVERÃO SER APRESENTADO OS RESULTADOS DO PROJETO NA FORMA DE DADOS QUALITATIVOS E/OU QUANTITATIVOS: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AÇÕES REALIZADAS E PUBLICO ATENDIDO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DADOS QUANTITATIVOS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EVIDENCIAS FOTOGRAFICAS</a:t>
            </a: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486610" y="11188700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486610" y="11188700"/>
            <a:ext cx="11809413" cy="923330"/>
          </a:xfrm>
          <a:prstGeom prst="rect">
            <a:avLst/>
          </a:prstGeom>
          <a:solidFill>
            <a:srgbClr val="00D2D2"/>
          </a:solidFill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46100" y="11188700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111887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CaixaDeTexto 23">
            <a:extLst>
              <a:ext uri="{FF2B5EF4-FFF2-40B4-BE49-F238E27FC236}">
                <a16:creationId xmlns:a16="http://schemas.microsoft.com/office/drawing/2014/main" id="{65B65BD0-968E-4D46-844C-2A583A5556A9}"/>
              </a:ext>
            </a:extLst>
          </p:cNvPr>
          <p:cNvSpPr txBox="1"/>
          <p:nvPr/>
        </p:nvSpPr>
        <p:spPr>
          <a:xfrm>
            <a:off x="639536" y="12422218"/>
            <a:ext cx="15049230" cy="3650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FUNDAMENTO/JUSTIFICATIVA DO PROJETO DEVERÁ SER APRESENTADO FINALIZANDO COM O OBJETIVO.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72652" y="25447239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A50F576C-2FED-0B17-54AB-7FE24CCA60DD}"/>
              </a:ext>
            </a:extLst>
          </p:cNvPr>
          <p:cNvSpPr txBox="1"/>
          <p:nvPr/>
        </p:nvSpPr>
        <p:spPr>
          <a:xfrm>
            <a:off x="566088" y="26680757"/>
            <a:ext cx="15049230" cy="29636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PLANO DE TRABALHO DEVERÁ SER APRESENTADO. IDEAL QUE SEJA EM FORMA DE ORGANOGRAMAS 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4ACE54-1C7A-B058-DA79-A8E25294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20" y="494819"/>
            <a:ext cx="3672496" cy="294238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8D4ACB-48A4-4D3A-ECD5-CE47B41721E7}"/>
              </a:ext>
            </a:extLst>
          </p:cNvPr>
          <p:cNvSpPr txBox="1"/>
          <p:nvPr/>
        </p:nvSpPr>
        <p:spPr>
          <a:xfrm>
            <a:off x="16783969" y="41605200"/>
            <a:ext cx="151426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/>
              <a:t>CAMPUS: 		CENTRO (CE)	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FCD4AD8FD4146BA9627928D5BDCBF" ma:contentTypeVersion="4" ma:contentTypeDescription="Create a new document." ma:contentTypeScope="" ma:versionID="4f945e33afedca905fc2017f00b68151">
  <xsd:schema xmlns:xsd="http://www.w3.org/2001/XMLSchema" xmlns:xs="http://www.w3.org/2001/XMLSchema" xmlns:p="http://schemas.microsoft.com/office/2006/metadata/properties" xmlns:ns2="c28c815e-0f46-4d57-8a46-ddcabb94f25e" targetNamespace="http://schemas.microsoft.com/office/2006/metadata/properties" ma:root="true" ma:fieldsID="ce92c7fef6b157dd2a20897c2cac1109" ns2:_="">
    <xsd:import namespace="c28c815e-0f46-4d57-8a46-ddcabb94f2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c815e-0f46-4d57-8a46-ddcabb94f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57AB9-2179-4A12-A4C5-E92F7735F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c815e-0f46-4d57-8a46-ddcabb94f2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4BE747-C8FD-4ED9-9C42-79D3479E21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E7F80-0ABB-474D-9E60-1DBA7C227E95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28c815e-0f46-4d57-8a46-ddcabb94f2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167</Words>
  <Application>Microsoft Macintosh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ABRAAO HENRIQUE SALGADO ROSAL</cp:lastModifiedBy>
  <cp:revision>18</cp:revision>
  <dcterms:created xsi:type="dcterms:W3CDTF">2022-10-11T19:04:00Z</dcterms:created>
  <dcterms:modified xsi:type="dcterms:W3CDTF">2024-10-29T23:07:14Z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0x0101006BBFCD4AD8FD4146BA9627928D5BDCBF</vt:lpwstr>
  </property>
</Properties>
</file>