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15.04.2019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15.04.2019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15.04.2019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15.04.2019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15.04.2019</a:t>
            </a:fld>
            <a:endParaRPr lang="pl-P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15.04.2019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15.04.2019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15.04.2019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15.04.2019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15.04.2019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15.04.2019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D17FA3B-C404-4317-B0BC-953931111309}" type="datetimeFigureOut">
              <a:rPr lang="pl-PL" smtClean="0"/>
              <a:pPr/>
              <a:t>15.04.2019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9512" y="4293096"/>
            <a:ext cx="8712968" cy="914400"/>
          </a:xfrm>
        </p:spPr>
        <p:txBody>
          <a:bodyPr>
            <a:noAutofit/>
          </a:bodyPr>
          <a:lstStyle/>
          <a:p>
            <a:pPr algn="ctr"/>
            <a:r>
              <a:rPr lang="pl-PL" sz="2400" dirty="0" smtClean="0"/>
              <a:t>PROJEKT I IMPEMENTACJA PORTALU WERTYKALNEGO NA TEMAT PIŁKI NOŻNEJ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259632" y="332656"/>
            <a:ext cx="6592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UNIWERSYTET KAZIMIERZA WIELKIEGO W BYDGOSZCZY</a:t>
            </a:r>
          </a:p>
          <a:p>
            <a:pPr algn="ctr"/>
            <a:r>
              <a:rPr lang="pl-PL" dirty="0" smtClean="0"/>
              <a:t>WYDZIAŁ MATEMATYKI, FIZYKI I TECHNIKI</a:t>
            </a:r>
          </a:p>
          <a:p>
            <a:pPr algn="ctr"/>
            <a:r>
              <a:rPr lang="pl-PL" dirty="0" smtClean="0"/>
              <a:t>INFORMATYKA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275856" y="3789040"/>
            <a:ext cx="256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PRACA INŻYNIERSKA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91880" y="1412776"/>
            <a:ext cx="2128989" cy="2128989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6948264" y="5733256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Autorzy:</a:t>
            </a:r>
          </a:p>
          <a:p>
            <a:r>
              <a:rPr lang="pl-PL" dirty="0" smtClean="0"/>
              <a:t>Bartosz Lorek</a:t>
            </a:r>
          </a:p>
          <a:p>
            <a:r>
              <a:rPr lang="pl-PL" dirty="0" smtClean="0"/>
              <a:t>Marcin Murach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395536" y="5733256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Promotor:</a:t>
            </a:r>
          </a:p>
          <a:p>
            <a:r>
              <a:rPr lang="pl-PL" dirty="0" smtClean="0"/>
              <a:t>prof. dr hab</a:t>
            </a:r>
            <a:r>
              <a:rPr lang="pl-PL" dirty="0" smtClean="0"/>
              <a:t>. </a:t>
            </a:r>
            <a:r>
              <a:rPr lang="pl-PL" dirty="0" err="1" smtClean="0"/>
              <a:t>Mykola</a:t>
            </a:r>
            <a:r>
              <a:rPr lang="pl-PL" dirty="0" smtClean="0"/>
              <a:t> </a:t>
            </a:r>
            <a:r>
              <a:rPr lang="pl-PL" dirty="0" err="1" smtClean="0"/>
              <a:t>Nedashkovskyy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0164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0"/>
            <a:ext cx="788188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904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DYSKUSJA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dirty="0" smtClean="0"/>
              <a:t>Przed rozpoczęciem projektowania aplikacji wybraliśmy istniejące już portale wertykalne:</a:t>
            </a:r>
            <a:endParaRPr lang="pl-PL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dirty="0" smtClean="0"/>
              <a:t>realmadrid.pl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dirty="0"/>
              <a:t>f</a:t>
            </a:r>
            <a:r>
              <a:rPr lang="pl-PL" b="0" dirty="0" smtClean="0"/>
              <a:t>cbarca.com</a:t>
            </a:r>
            <a:endParaRPr lang="pl-PL" b="0" dirty="0"/>
          </a:p>
        </p:txBody>
      </p:sp>
    </p:spTree>
    <p:extLst>
      <p:ext uri="{BB962C8B-B14F-4D97-AF65-F5344CB8AC3E}">
        <p14:creationId xmlns:p14="http://schemas.microsoft.com/office/powerpoint/2010/main" xmlns="" val="42431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Rozwój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dirty="0" smtClean="0"/>
              <a:t>Natywna aplikacja na urządzenia mobilne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dirty="0" smtClean="0"/>
              <a:t>Centrum meczowe (na żywo)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dirty="0" smtClean="0"/>
              <a:t>Rozszerzenie możliwości integracji z portalem (inne platformy rejestracji/logowania)</a:t>
            </a:r>
          </a:p>
        </p:txBody>
      </p:sp>
    </p:spTree>
    <p:extLst>
      <p:ext uri="{BB962C8B-B14F-4D97-AF65-F5344CB8AC3E}">
        <p14:creationId xmlns:p14="http://schemas.microsoft.com/office/powerpoint/2010/main" xmlns="" val="1850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dirty="0" smtClean="0"/>
              <a:t>Założenia zdefiniowane na początku projektu zostały w pełni zrealizowane,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dirty="0" smtClean="0"/>
              <a:t>Dostępność oraz przystosowanie do różnych urządzeń zwiększa szanse na to, że portal w przyszłości osiągnie sukces</a:t>
            </a:r>
            <a:r>
              <a:rPr lang="pl-PL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806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624" y="2348880"/>
            <a:ext cx="6336704" cy="1371600"/>
          </a:xfrm>
        </p:spPr>
        <p:txBody>
          <a:bodyPr/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47762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200" b="0" dirty="0" smtClean="0"/>
              <a:t>Celem pracy inżynierskiej było </a:t>
            </a:r>
            <a:r>
              <a:rPr lang="pl-PL" sz="2200" b="0" dirty="0"/>
              <a:t>zaprojektowanie oraz zaimplementowanie internetowego portalu wertykalnego o tematyce piłkarskiej dotyczącego hiszpańskiego klubu </a:t>
            </a:r>
            <a:r>
              <a:rPr lang="pl-PL" sz="2200" b="0" dirty="0" smtClean="0"/>
              <a:t>Realu </a:t>
            </a:r>
            <a:r>
              <a:rPr lang="pl-PL" sz="2200" b="0" dirty="0"/>
              <a:t>Madryt. </a:t>
            </a:r>
            <a:endParaRPr lang="pl-PL" sz="2200" b="0" dirty="0" smtClean="0"/>
          </a:p>
          <a:p>
            <a:pPr algn="just"/>
            <a:endParaRPr lang="pl-PL" sz="2200" b="0" dirty="0" smtClean="0"/>
          </a:p>
          <a:p>
            <a:pPr algn="just"/>
            <a:r>
              <a:rPr lang="pl-PL" sz="2200" b="0" dirty="0"/>
              <a:t>Projekt z założenia ma ułatwić osobom zainteresowanym </a:t>
            </a:r>
            <a:r>
              <a:rPr lang="pl-PL" sz="2200" b="0" dirty="0" smtClean="0"/>
              <a:t>tematem dostępu </a:t>
            </a:r>
            <a:r>
              <a:rPr lang="pl-PL" sz="2200" b="0" dirty="0"/>
              <a:t>do informacji z największych dzienników internetowych na świecie. </a:t>
            </a:r>
          </a:p>
        </p:txBody>
      </p:sp>
    </p:spTree>
    <p:extLst>
      <p:ext uri="{BB962C8B-B14F-4D97-AF65-F5344CB8AC3E}">
        <p14:creationId xmlns:p14="http://schemas.microsoft.com/office/powerpoint/2010/main" xmlns="" val="28893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563072" cy="1371600"/>
          </a:xfrm>
        </p:spPr>
        <p:txBody>
          <a:bodyPr/>
          <a:lstStyle/>
          <a:p>
            <a:r>
              <a:rPr lang="pl-PL" dirty="0" smtClean="0"/>
              <a:t>ZAŁOŻENIA APLIKACJI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b="0" dirty="0" smtClean="0"/>
              <a:t>Wieloplatformowa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b="0" dirty="0" smtClean="0"/>
              <a:t>Intuicyjna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b="0" dirty="0" smtClean="0"/>
              <a:t>Łatwość dystrybucji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b="0" dirty="0" smtClean="0"/>
              <a:t>Technologia:</a:t>
            </a:r>
          </a:p>
          <a:p>
            <a:pPr marL="800100" lvl="1" indent="-342900"/>
            <a:r>
              <a:rPr lang="pl-PL" sz="2200" dirty="0" smtClean="0"/>
              <a:t>Klient</a:t>
            </a:r>
            <a:r>
              <a:rPr lang="pl-PL" sz="2200" dirty="0" smtClean="0"/>
              <a:t>: </a:t>
            </a:r>
            <a:r>
              <a:rPr lang="pl-PL" sz="2200" dirty="0" err="1" smtClean="0"/>
              <a:t>JavaScript</a:t>
            </a:r>
            <a:r>
              <a:rPr lang="pl-PL" sz="2200" dirty="0" smtClean="0"/>
              <a:t> (</a:t>
            </a:r>
            <a:r>
              <a:rPr lang="pl-PL" sz="2200" dirty="0" err="1" smtClean="0"/>
              <a:t>React.JS</a:t>
            </a:r>
            <a:r>
              <a:rPr lang="pl-PL" sz="2200" dirty="0" smtClean="0"/>
              <a:t>)</a:t>
            </a:r>
            <a:endParaRPr lang="pl-PL" sz="2200" dirty="0" smtClean="0"/>
          </a:p>
          <a:p>
            <a:pPr marL="800100" lvl="1" indent="-342900"/>
            <a:r>
              <a:rPr lang="pl-PL" sz="2200" dirty="0" smtClean="0"/>
              <a:t>Serwer: PHP (</a:t>
            </a:r>
            <a:r>
              <a:rPr lang="pl-PL" sz="2200" dirty="0" err="1" smtClean="0"/>
              <a:t>Laravel</a:t>
            </a:r>
            <a:r>
              <a:rPr lang="pl-PL" sz="22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xmlns="" val="1761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95120" cy="1371600"/>
          </a:xfrm>
        </p:spPr>
        <p:txBody>
          <a:bodyPr/>
          <a:lstStyle/>
          <a:p>
            <a:r>
              <a:rPr lang="pl-PL" dirty="0"/>
              <a:t>ZAŁOŻENIA </a:t>
            </a:r>
            <a:r>
              <a:rPr lang="pl-PL" dirty="0" smtClean="0"/>
              <a:t>APLIKACJI CD.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b="0" dirty="0" smtClean="0"/>
              <a:t>Rejestracja konta użytkownika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b="0" dirty="0" smtClean="0"/>
              <a:t>Profil użytkownika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b="0" dirty="0" smtClean="0"/>
              <a:t>Sekcja artykułów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b="0" dirty="0" smtClean="0"/>
              <a:t>Wyszukiwarka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b="0" dirty="0" smtClean="0"/>
              <a:t>Panel administracyjny</a:t>
            </a:r>
            <a:endParaRPr lang="pl-PL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61765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624" y="2132856"/>
            <a:ext cx="6995120" cy="1548090"/>
          </a:xfrm>
        </p:spPr>
        <p:txBody>
          <a:bodyPr/>
          <a:lstStyle/>
          <a:p>
            <a:r>
              <a:rPr lang="pl-PL" dirty="0" smtClean="0"/>
              <a:t>PREZENTACJA APLIKACJI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6424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-3773"/>
            <a:ext cx="5814789" cy="686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936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589534" cy="605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297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338" y="395288"/>
            <a:ext cx="7553325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809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4067072" cy="683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0"/>
            <a:ext cx="4104456" cy="678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16626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dstawowy">
  <a:themeElements>
    <a:clrScheme name="Podstawowy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Podstawowy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odstawowy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203</TotalTime>
  <Words>180</Words>
  <Application>Microsoft Office PowerPoint</Application>
  <PresentationFormat>Pokaz na ekranie (4:3)</PresentationFormat>
  <Paragraphs>40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Podstawowy</vt:lpstr>
      <vt:lpstr>Slajd 1</vt:lpstr>
      <vt:lpstr>Cel pracy</vt:lpstr>
      <vt:lpstr>ZAŁOŻENIA APLIKACJI</vt:lpstr>
      <vt:lpstr>ZAŁOŻENIA APLIKACJI CD.</vt:lpstr>
      <vt:lpstr>PREZENTACJA APLIKACJI</vt:lpstr>
      <vt:lpstr>Slajd 6</vt:lpstr>
      <vt:lpstr>Slajd 7</vt:lpstr>
      <vt:lpstr>Slajd 8</vt:lpstr>
      <vt:lpstr>Slajd 9</vt:lpstr>
      <vt:lpstr>Slajd 10</vt:lpstr>
      <vt:lpstr>DYSKUSJA</vt:lpstr>
      <vt:lpstr>Rozwój</vt:lpstr>
      <vt:lpstr>PODSUMOWANIE</vt:lpstr>
      <vt:lpstr>Dziękujemy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Bartas</dc:creator>
  <cp:lastModifiedBy>Admin</cp:lastModifiedBy>
  <cp:revision>66</cp:revision>
  <dcterms:created xsi:type="dcterms:W3CDTF">2019-04-09T14:38:08Z</dcterms:created>
  <dcterms:modified xsi:type="dcterms:W3CDTF">2019-04-15T19:26:32Z</dcterms:modified>
</cp:coreProperties>
</file>