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4.xml" ContentType="application/vnd.openxmlformats-officedocument.presentationml.notesSlide+xml"/>
  <Override PartName="/ppt/ink/ink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1786" r:id="rId2"/>
    <p:sldId id="324" r:id="rId3"/>
    <p:sldId id="701" r:id="rId4"/>
    <p:sldId id="801" r:id="rId5"/>
    <p:sldId id="1800" r:id="rId6"/>
    <p:sldId id="1787" r:id="rId7"/>
    <p:sldId id="1788" r:id="rId8"/>
    <p:sldId id="1789" r:id="rId9"/>
    <p:sldId id="1790" r:id="rId10"/>
    <p:sldId id="1791" r:id="rId11"/>
    <p:sldId id="1792" r:id="rId12"/>
    <p:sldId id="1793" r:id="rId13"/>
    <p:sldId id="1794" r:id="rId14"/>
    <p:sldId id="1795" r:id="rId15"/>
    <p:sldId id="1796" r:id="rId16"/>
    <p:sldId id="1802" r:id="rId17"/>
    <p:sldId id="1799" r:id="rId18"/>
    <p:sldId id="1798" r:id="rId19"/>
    <p:sldId id="18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48F6F7-E0C4-4DD7-AEFD-A6EE14713540}" v="31" dt="2022-05-12T00:37:54.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6" autoAdjust="0"/>
    <p:restoredTop sz="65352" autoAdjust="0"/>
  </p:normalViewPr>
  <p:slideViewPr>
    <p:cSldViewPr snapToGrid="0">
      <p:cViewPr varScale="1">
        <p:scale>
          <a:sx n="74" d="100"/>
          <a:sy n="7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TCHISON Hugh" userId="0f16732c-6090-478f-8200-cbe33bc40196" providerId="ADAL" clId="{9248F6F7-E0C4-4DD7-AEFD-A6EE14713540}"/>
    <pc:docChg chg="undo redo custSel addSld modSld modShowInfo">
      <pc:chgData name="AITCHISON Hugh" userId="0f16732c-6090-478f-8200-cbe33bc40196" providerId="ADAL" clId="{9248F6F7-E0C4-4DD7-AEFD-A6EE14713540}" dt="2022-05-12T00:38:14.983" v="2636"/>
      <pc:docMkLst>
        <pc:docMk/>
      </pc:docMkLst>
      <pc:sldChg chg="modNotesTx">
        <pc:chgData name="AITCHISON Hugh" userId="0f16732c-6090-478f-8200-cbe33bc40196" providerId="ADAL" clId="{9248F6F7-E0C4-4DD7-AEFD-A6EE14713540}" dt="2022-05-11T20:04:24.392" v="2225" actId="20577"/>
        <pc:sldMkLst>
          <pc:docMk/>
          <pc:sldMk cId="3713612446" sldId="324"/>
        </pc:sldMkLst>
      </pc:sldChg>
      <pc:sldChg chg="modNotesTx">
        <pc:chgData name="AITCHISON Hugh" userId="0f16732c-6090-478f-8200-cbe33bc40196" providerId="ADAL" clId="{9248F6F7-E0C4-4DD7-AEFD-A6EE14713540}" dt="2022-05-11T19:43:40.547" v="1151" actId="20577"/>
        <pc:sldMkLst>
          <pc:docMk/>
          <pc:sldMk cId="273889621" sldId="701"/>
        </pc:sldMkLst>
      </pc:sldChg>
      <pc:sldChg chg="modSp mod modNotesTx">
        <pc:chgData name="AITCHISON Hugh" userId="0f16732c-6090-478f-8200-cbe33bc40196" providerId="ADAL" clId="{9248F6F7-E0C4-4DD7-AEFD-A6EE14713540}" dt="2022-05-11T20:13:09.848" v="2522" actId="20577"/>
        <pc:sldMkLst>
          <pc:docMk/>
          <pc:sldMk cId="1499974502" sldId="801"/>
        </pc:sldMkLst>
        <pc:picChg chg="mod">
          <ac:chgData name="AITCHISON Hugh" userId="0f16732c-6090-478f-8200-cbe33bc40196" providerId="ADAL" clId="{9248F6F7-E0C4-4DD7-AEFD-A6EE14713540}" dt="2022-05-11T18:09:25.019" v="2" actId="1076"/>
          <ac:picMkLst>
            <pc:docMk/>
            <pc:sldMk cId="1499974502" sldId="801"/>
            <ac:picMk id="6" creationId="{9F096543-EAA4-43F2-8CA6-0D6CE8A258FC}"/>
          </ac:picMkLst>
        </pc:picChg>
        <pc:cxnChg chg="mod">
          <ac:chgData name="AITCHISON Hugh" userId="0f16732c-6090-478f-8200-cbe33bc40196" providerId="ADAL" clId="{9248F6F7-E0C4-4DD7-AEFD-A6EE14713540}" dt="2022-05-11T18:09:25.019" v="2" actId="1076"/>
          <ac:cxnSpMkLst>
            <pc:docMk/>
            <pc:sldMk cId="1499974502" sldId="801"/>
            <ac:cxnSpMk id="8" creationId="{54CE8355-3822-48F9-B781-1986D97A5CF0}"/>
          </ac:cxnSpMkLst>
        </pc:cxnChg>
      </pc:sldChg>
      <pc:sldChg chg="modSp mod">
        <pc:chgData name="AITCHISON Hugh" userId="0f16732c-6090-478f-8200-cbe33bc40196" providerId="ADAL" clId="{9248F6F7-E0C4-4DD7-AEFD-A6EE14713540}" dt="2022-05-11T20:03:25.143" v="2112" actId="1076"/>
        <pc:sldMkLst>
          <pc:docMk/>
          <pc:sldMk cId="741137110" sldId="1786"/>
        </pc:sldMkLst>
        <pc:spChg chg="mod">
          <ac:chgData name="AITCHISON Hugh" userId="0f16732c-6090-478f-8200-cbe33bc40196" providerId="ADAL" clId="{9248F6F7-E0C4-4DD7-AEFD-A6EE14713540}" dt="2022-05-11T20:03:25.143" v="2112" actId="1076"/>
          <ac:spMkLst>
            <pc:docMk/>
            <pc:sldMk cId="741137110" sldId="1786"/>
            <ac:spMk id="7" creationId="{97BF593B-190E-9A3F-81C6-77D765E187E6}"/>
          </ac:spMkLst>
        </pc:spChg>
        <pc:spChg chg="mod">
          <ac:chgData name="AITCHISON Hugh" userId="0f16732c-6090-478f-8200-cbe33bc40196" providerId="ADAL" clId="{9248F6F7-E0C4-4DD7-AEFD-A6EE14713540}" dt="2022-05-11T20:03:17.371" v="2110" actId="14100"/>
          <ac:spMkLst>
            <pc:docMk/>
            <pc:sldMk cId="741137110" sldId="1786"/>
            <ac:spMk id="8" creationId="{1B77CFCB-F356-402F-51D2-357CE5FEB0F8}"/>
          </ac:spMkLst>
        </pc:spChg>
      </pc:sldChg>
      <pc:sldChg chg="modNotesTx">
        <pc:chgData name="AITCHISON Hugh" userId="0f16732c-6090-478f-8200-cbe33bc40196" providerId="ADAL" clId="{9248F6F7-E0C4-4DD7-AEFD-A6EE14713540}" dt="2022-05-11T22:18:41.690" v="2569" actId="20577"/>
        <pc:sldMkLst>
          <pc:docMk/>
          <pc:sldMk cId="1880501190" sldId="1792"/>
        </pc:sldMkLst>
      </pc:sldChg>
      <pc:sldChg chg="addSp modSp new mod modNotesTx">
        <pc:chgData name="AITCHISON Hugh" userId="0f16732c-6090-478f-8200-cbe33bc40196" providerId="ADAL" clId="{9248F6F7-E0C4-4DD7-AEFD-A6EE14713540}" dt="2022-05-11T22:40:33.911" v="2624" actId="1076"/>
        <pc:sldMkLst>
          <pc:docMk/>
          <pc:sldMk cId="4046847644" sldId="1800"/>
        </pc:sldMkLst>
        <pc:spChg chg="mod">
          <ac:chgData name="AITCHISON Hugh" userId="0f16732c-6090-478f-8200-cbe33bc40196" providerId="ADAL" clId="{9248F6F7-E0C4-4DD7-AEFD-A6EE14713540}" dt="2022-05-11T20:01:17.340" v="2040" actId="20577"/>
          <ac:spMkLst>
            <pc:docMk/>
            <pc:sldMk cId="4046847644" sldId="1800"/>
            <ac:spMk id="2" creationId="{73366173-F6F8-A977-44EE-232B6C7C6B21}"/>
          </ac:spMkLst>
        </pc:spChg>
        <pc:spChg chg="add mod">
          <ac:chgData name="AITCHISON Hugh" userId="0f16732c-6090-478f-8200-cbe33bc40196" providerId="ADAL" clId="{9248F6F7-E0C4-4DD7-AEFD-A6EE14713540}" dt="2022-05-11T20:05:15.208" v="2237" actId="1036"/>
          <ac:spMkLst>
            <pc:docMk/>
            <pc:sldMk cId="4046847644" sldId="1800"/>
            <ac:spMk id="10" creationId="{831D9E86-FACC-FD10-63C7-B00A6C6C6BA0}"/>
          </ac:spMkLst>
        </pc:spChg>
        <pc:spChg chg="add mod">
          <ac:chgData name="AITCHISON Hugh" userId="0f16732c-6090-478f-8200-cbe33bc40196" providerId="ADAL" clId="{9248F6F7-E0C4-4DD7-AEFD-A6EE14713540}" dt="2022-05-11T20:05:30.851" v="2240" actId="14100"/>
          <ac:spMkLst>
            <pc:docMk/>
            <pc:sldMk cId="4046847644" sldId="1800"/>
            <ac:spMk id="11" creationId="{BAD5622D-A95D-9C44-CF18-BE3EA6356021}"/>
          </ac:spMkLst>
        </pc:spChg>
        <pc:spChg chg="add mod">
          <ac:chgData name="AITCHISON Hugh" userId="0f16732c-6090-478f-8200-cbe33bc40196" providerId="ADAL" clId="{9248F6F7-E0C4-4DD7-AEFD-A6EE14713540}" dt="2022-05-11T22:40:33.911" v="2624" actId="1076"/>
          <ac:spMkLst>
            <pc:docMk/>
            <pc:sldMk cId="4046847644" sldId="1800"/>
            <ac:spMk id="12" creationId="{15F386C8-7F71-0CEA-E545-A49C148B9CAE}"/>
          </ac:spMkLst>
        </pc:spChg>
        <pc:picChg chg="add mod">
          <ac:chgData name="AITCHISON Hugh" userId="0f16732c-6090-478f-8200-cbe33bc40196" providerId="ADAL" clId="{9248F6F7-E0C4-4DD7-AEFD-A6EE14713540}" dt="2022-05-11T20:02:16.368" v="2047" actId="1440"/>
          <ac:picMkLst>
            <pc:docMk/>
            <pc:sldMk cId="4046847644" sldId="1800"/>
            <ac:picMk id="7" creationId="{469D8419-0CF6-C3F2-9C7B-6F8100C70B79}"/>
          </ac:picMkLst>
        </pc:picChg>
        <pc:picChg chg="add mod">
          <ac:chgData name="AITCHISON Hugh" userId="0f16732c-6090-478f-8200-cbe33bc40196" providerId="ADAL" clId="{9248F6F7-E0C4-4DD7-AEFD-A6EE14713540}" dt="2022-05-11T20:04:42.605" v="2230" actId="14100"/>
          <ac:picMkLst>
            <pc:docMk/>
            <pc:sldMk cId="4046847644" sldId="1800"/>
            <ac:picMk id="9" creationId="{CF6CB470-F8F7-D1DD-8198-23F88D25C6EB}"/>
          </ac:picMkLst>
        </pc:picChg>
      </pc:sldChg>
      <pc:sldChg chg="addSp delSp modSp add mod">
        <pc:chgData name="AITCHISON Hugh" userId="0f16732c-6090-478f-8200-cbe33bc40196" providerId="ADAL" clId="{9248F6F7-E0C4-4DD7-AEFD-A6EE14713540}" dt="2022-05-11T22:39:34.911" v="2589" actId="27636"/>
        <pc:sldMkLst>
          <pc:docMk/>
          <pc:sldMk cId="1172054449" sldId="1801"/>
        </pc:sldMkLst>
        <pc:spChg chg="mod">
          <ac:chgData name="AITCHISON Hugh" userId="0f16732c-6090-478f-8200-cbe33bc40196" providerId="ADAL" clId="{9248F6F7-E0C4-4DD7-AEFD-A6EE14713540}" dt="2022-05-11T22:39:22.655" v="2585" actId="20577"/>
          <ac:spMkLst>
            <pc:docMk/>
            <pc:sldMk cId="1172054449" sldId="1801"/>
            <ac:spMk id="2" creationId="{6F123E9D-7773-CA31-F1CA-4D22BEA4C6B5}"/>
          </ac:spMkLst>
        </pc:spChg>
        <pc:spChg chg="add mod">
          <ac:chgData name="AITCHISON Hugh" userId="0f16732c-6090-478f-8200-cbe33bc40196" providerId="ADAL" clId="{9248F6F7-E0C4-4DD7-AEFD-A6EE14713540}" dt="2022-05-11T22:39:34.911" v="2589" actId="27636"/>
          <ac:spMkLst>
            <pc:docMk/>
            <pc:sldMk cId="1172054449" sldId="1801"/>
            <ac:spMk id="5" creationId="{D6D2ACD8-7608-3733-FCB8-44926BAD1F0F}"/>
          </ac:spMkLst>
        </pc:spChg>
        <pc:graphicFrameChg chg="del">
          <ac:chgData name="AITCHISON Hugh" userId="0f16732c-6090-478f-8200-cbe33bc40196" providerId="ADAL" clId="{9248F6F7-E0C4-4DD7-AEFD-A6EE14713540}" dt="2022-05-11T22:39:13.055" v="2573" actId="478"/>
          <ac:graphicFrameMkLst>
            <pc:docMk/>
            <pc:sldMk cId="1172054449" sldId="1801"/>
            <ac:graphicFrameMk id="22" creationId="{5C636DBB-AB87-5511-376D-9D7EB13D993B}"/>
          </ac:graphicFrameMkLst>
        </pc:graphicFrameChg>
      </pc:sldChg>
      <pc:sldChg chg="addSp delSp modSp add mod modNotesTx">
        <pc:chgData name="AITCHISON Hugh" userId="0f16732c-6090-478f-8200-cbe33bc40196" providerId="ADAL" clId="{9248F6F7-E0C4-4DD7-AEFD-A6EE14713540}" dt="2022-05-12T00:38:14.983" v="2636"/>
        <pc:sldMkLst>
          <pc:docMk/>
          <pc:sldMk cId="3133771729" sldId="1802"/>
        </pc:sldMkLst>
        <pc:spChg chg="del mod">
          <ac:chgData name="AITCHISON Hugh" userId="0f16732c-6090-478f-8200-cbe33bc40196" providerId="ADAL" clId="{9248F6F7-E0C4-4DD7-AEFD-A6EE14713540}" dt="2022-05-12T00:37:40.527" v="2631" actId="478"/>
          <ac:spMkLst>
            <pc:docMk/>
            <pc:sldMk cId="3133771729" sldId="1802"/>
            <ac:spMk id="2" creationId="{C11BEDD2-DEC0-0584-BA11-47E5BDCED00E}"/>
          </ac:spMkLst>
        </pc:spChg>
        <pc:spChg chg="add del mod">
          <ac:chgData name="AITCHISON Hugh" userId="0f16732c-6090-478f-8200-cbe33bc40196" providerId="ADAL" clId="{9248F6F7-E0C4-4DD7-AEFD-A6EE14713540}" dt="2022-05-12T00:37:15.087" v="2627" actId="478"/>
          <ac:spMkLst>
            <pc:docMk/>
            <pc:sldMk cId="3133771729" sldId="1802"/>
            <ac:spMk id="3" creationId="{94C1D627-1DCD-D6D0-5001-3973EF9B37E8}"/>
          </ac:spMkLst>
        </pc:spChg>
        <pc:spChg chg="del">
          <ac:chgData name="AITCHISON Hugh" userId="0f16732c-6090-478f-8200-cbe33bc40196" providerId="ADAL" clId="{9248F6F7-E0C4-4DD7-AEFD-A6EE14713540}" dt="2022-05-12T00:37:38.157" v="2629" actId="478"/>
          <ac:spMkLst>
            <pc:docMk/>
            <pc:sldMk cId="3133771729" sldId="1802"/>
            <ac:spMk id="4" creationId="{A5E69730-1B33-64CB-C0E2-29BEDE1D887F}"/>
          </ac:spMkLst>
        </pc:spChg>
        <pc:spChg chg="add del mod">
          <ac:chgData name="AITCHISON Hugh" userId="0f16732c-6090-478f-8200-cbe33bc40196" providerId="ADAL" clId="{9248F6F7-E0C4-4DD7-AEFD-A6EE14713540}" dt="2022-05-12T00:37:46.312" v="2633" actId="478"/>
          <ac:spMkLst>
            <pc:docMk/>
            <pc:sldMk cId="3133771729" sldId="1802"/>
            <ac:spMk id="5" creationId="{DDE67934-CA13-6F73-77EA-C1E9307D6BEC}"/>
          </ac:spMkLst>
        </pc:spChg>
        <pc:spChg chg="add del mod">
          <ac:chgData name="AITCHISON Hugh" userId="0f16732c-6090-478f-8200-cbe33bc40196" providerId="ADAL" clId="{9248F6F7-E0C4-4DD7-AEFD-A6EE14713540}" dt="2022-05-12T00:37:44.138" v="2632" actId="478"/>
          <ac:spMkLst>
            <pc:docMk/>
            <pc:sldMk cId="3133771729" sldId="1802"/>
            <ac:spMk id="7" creationId="{04712C46-BF02-FE9C-829F-AF94E188E839}"/>
          </ac:spMkLst>
        </pc:spChg>
        <pc:spChg chg="add mod">
          <ac:chgData name="AITCHISON Hugh" userId="0f16732c-6090-478f-8200-cbe33bc40196" providerId="ADAL" clId="{9248F6F7-E0C4-4DD7-AEFD-A6EE14713540}" dt="2022-05-12T00:37:47.392" v="2634"/>
          <ac:spMkLst>
            <pc:docMk/>
            <pc:sldMk cId="3133771729" sldId="1802"/>
            <ac:spMk id="9" creationId="{08664F71-9F77-BAC2-2F25-624AA687E1D3}"/>
          </ac:spMkLst>
        </pc:spChg>
        <pc:spChg chg="add mod">
          <ac:chgData name="AITCHISON Hugh" userId="0f16732c-6090-478f-8200-cbe33bc40196" providerId="ADAL" clId="{9248F6F7-E0C4-4DD7-AEFD-A6EE14713540}" dt="2022-05-12T00:37:54.428" v="2635"/>
          <ac:spMkLst>
            <pc:docMk/>
            <pc:sldMk cId="3133771729" sldId="1802"/>
            <ac:spMk id="10" creationId="{E2B91F4C-F1F8-278F-5253-AFAC7FA4E4DF}"/>
          </ac:spMkLst>
        </pc:spChg>
        <pc:picChg chg="add mod">
          <ac:chgData name="AITCHISON Hugh" userId="0f16732c-6090-478f-8200-cbe33bc40196" providerId="ADAL" clId="{9248F6F7-E0C4-4DD7-AEFD-A6EE14713540}" dt="2022-05-12T00:37:20.294" v="2628"/>
          <ac:picMkLst>
            <pc:docMk/>
            <pc:sldMk cId="3133771729" sldId="1802"/>
            <ac:picMk id="6" creationId="{1799789C-94EC-2410-C4A0-2F744D848E54}"/>
          </ac:picMkLst>
        </pc:picChg>
        <pc:picChg chg="del">
          <ac:chgData name="AITCHISON Hugh" userId="0f16732c-6090-478f-8200-cbe33bc40196" providerId="ADAL" clId="{9248F6F7-E0C4-4DD7-AEFD-A6EE14713540}" dt="2022-05-12T00:37:12.850" v="2626" actId="478"/>
          <ac:picMkLst>
            <pc:docMk/>
            <pc:sldMk cId="3133771729" sldId="1802"/>
            <ac:picMk id="10242" creationId="{784B5947-5B37-A28D-FD08-5A5FB65F05C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5800C4-6B64-4690-9E4C-824576A1D15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A4364AE-AE86-46A4-8535-8EA592E4C1C6}">
      <dgm:prSet/>
      <dgm:spPr/>
      <dgm:t>
        <a:bodyPr/>
        <a:lstStyle/>
        <a:p>
          <a:pPr>
            <a:lnSpc>
              <a:spcPct val="100000"/>
            </a:lnSpc>
          </a:pPr>
          <a:r>
            <a:rPr lang="en-US" b="0" i="0"/>
            <a:t>Results showed that all automated metrics, which compared the MT output to a reference translation, showed higher scores for the NFA system than for an NMT baseline and confirmed the significant improvements it achieved. </a:t>
          </a:r>
          <a:endParaRPr lang="en-US"/>
        </a:p>
      </dgm:t>
    </dgm:pt>
    <dgm:pt modelId="{89037E92-B065-4834-B785-9090EE031FAD}" type="parTrans" cxnId="{5FFA0698-9FFA-4C43-8C46-C2C09BE01979}">
      <dgm:prSet/>
      <dgm:spPr/>
      <dgm:t>
        <a:bodyPr/>
        <a:lstStyle/>
        <a:p>
          <a:endParaRPr lang="en-US"/>
        </a:p>
      </dgm:t>
    </dgm:pt>
    <dgm:pt modelId="{68026FEA-82BD-4281-B705-79EEAEE6E093}" type="sibTrans" cxnId="{5FFA0698-9FFA-4C43-8C46-C2C09BE01979}">
      <dgm:prSet/>
      <dgm:spPr/>
      <dgm:t>
        <a:bodyPr/>
        <a:lstStyle/>
        <a:p>
          <a:endParaRPr lang="en-US"/>
        </a:p>
      </dgm:t>
    </dgm:pt>
    <dgm:pt modelId="{11320CCE-992F-40F9-9CB7-FB510A5C3204}">
      <dgm:prSet/>
      <dgm:spPr/>
      <dgm:t>
        <a:bodyPr/>
        <a:lstStyle/>
        <a:p>
          <a:pPr>
            <a:lnSpc>
              <a:spcPct val="100000"/>
            </a:lnSpc>
          </a:pPr>
          <a:r>
            <a:rPr lang="en-US" b="0" i="0"/>
            <a:t>A detailed TER analysis showed that the strengths of the NFA system are to produce translations with more similar lexical choices and word order than the reference translations.</a:t>
          </a:r>
          <a:endParaRPr lang="en-US"/>
        </a:p>
      </dgm:t>
    </dgm:pt>
    <dgm:pt modelId="{4372094C-8A5A-4CB5-86AF-89A869396495}" type="parTrans" cxnId="{77CE2477-E45B-4D92-9C02-78199ADD5AA8}">
      <dgm:prSet/>
      <dgm:spPr/>
      <dgm:t>
        <a:bodyPr/>
        <a:lstStyle/>
        <a:p>
          <a:endParaRPr lang="en-US"/>
        </a:p>
      </dgm:t>
    </dgm:pt>
    <dgm:pt modelId="{8A0DF9BA-196B-4437-9072-D5CC3D507C5A}" type="sibTrans" cxnId="{77CE2477-E45B-4D92-9C02-78199ADD5AA8}">
      <dgm:prSet/>
      <dgm:spPr/>
      <dgm:t>
        <a:bodyPr/>
        <a:lstStyle/>
        <a:p>
          <a:endParaRPr lang="en-US"/>
        </a:p>
      </dgm:t>
    </dgm:pt>
    <dgm:pt modelId="{7F910F92-6A63-47EE-92F1-FC320B92F8E3}" type="pres">
      <dgm:prSet presAssocID="{C85800C4-6B64-4690-9E4C-824576A1D15A}" presName="root" presStyleCnt="0">
        <dgm:presLayoutVars>
          <dgm:dir/>
          <dgm:resizeHandles val="exact"/>
        </dgm:presLayoutVars>
      </dgm:prSet>
      <dgm:spPr/>
    </dgm:pt>
    <dgm:pt modelId="{241A752E-9501-4222-82B5-A1907A96C5A3}" type="pres">
      <dgm:prSet presAssocID="{7A4364AE-AE86-46A4-8535-8EA592E4C1C6}" presName="compNode" presStyleCnt="0"/>
      <dgm:spPr/>
    </dgm:pt>
    <dgm:pt modelId="{66E3DD1A-E3FE-4B89-9EAC-B3460908C360}" type="pres">
      <dgm:prSet presAssocID="{7A4364AE-AE86-46A4-8535-8EA592E4C1C6}" presName="bgRect" presStyleLbl="bgShp" presStyleIdx="0" presStyleCnt="2"/>
      <dgm:spPr/>
    </dgm:pt>
    <dgm:pt modelId="{C74996BC-2042-44D0-9E7A-2CC2F47A9576}" type="pres">
      <dgm:prSet presAssocID="{7A4364AE-AE86-46A4-8535-8EA592E4C1C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rtificial Intelligence with solid fill"/>
        </a:ext>
      </dgm:extLst>
    </dgm:pt>
    <dgm:pt modelId="{18910A78-F14B-418F-97DD-7BFDE85DFAEA}" type="pres">
      <dgm:prSet presAssocID="{7A4364AE-AE86-46A4-8535-8EA592E4C1C6}" presName="spaceRect" presStyleCnt="0"/>
      <dgm:spPr/>
    </dgm:pt>
    <dgm:pt modelId="{046B9505-F7A2-4F7F-BB6D-BF411C81750D}" type="pres">
      <dgm:prSet presAssocID="{7A4364AE-AE86-46A4-8535-8EA592E4C1C6}" presName="parTx" presStyleLbl="revTx" presStyleIdx="0" presStyleCnt="2">
        <dgm:presLayoutVars>
          <dgm:chMax val="0"/>
          <dgm:chPref val="0"/>
        </dgm:presLayoutVars>
      </dgm:prSet>
      <dgm:spPr/>
    </dgm:pt>
    <dgm:pt modelId="{21D870D6-9EAD-49D2-A791-07A58674003D}" type="pres">
      <dgm:prSet presAssocID="{68026FEA-82BD-4281-B705-79EEAEE6E093}" presName="sibTrans" presStyleCnt="0"/>
      <dgm:spPr/>
    </dgm:pt>
    <dgm:pt modelId="{79C39369-CD73-4F10-8E67-776177DD58BC}" type="pres">
      <dgm:prSet presAssocID="{11320CCE-992F-40F9-9CB7-FB510A5C3204}" presName="compNode" presStyleCnt="0"/>
      <dgm:spPr/>
    </dgm:pt>
    <dgm:pt modelId="{C82ED148-AF21-4BA5-B0F9-C5D845E72CFA}" type="pres">
      <dgm:prSet presAssocID="{11320CCE-992F-40F9-9CB7-FB510A5C3204}" presName="bgRect" presStyleLbl="bgShp" presStyleIdx="1" presStyleCnt="2"/>
      <dgm:spPr/>
    </dgm:pt>
    <dgm:pt modelId="{1FC6706F-C80C-4540-B442-F51AF5E47CA7}" type="pres">
      <dgm:prSet presAssocID="{11320CCE-992F-40F9-9CB7-FB510A5C320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ypewriter with solid fill"/>
        </a:ext>
      </dgm:extLst>
    </dgm:pt>
    <dgm:pt modelId="{1B6A3B3E-8CEE-4987-8A2A-94815DFE6453}" type="pres">
      <dgm:prSet presAssocID="{11320CCE-992F-40F9-9CB7-FB510A5C3204}" presName="spaceRect" presStyleCnt="0"/>
      <dgm:spPr/>
    </dgm:pt>
    <dgm:pt modelId="{203C648A-83E1-444B-B3A6-186D8B4FF684}" type="pres">
      <dgm:prSet presAssocID="{11320CCE-992F-40F9-9CB7-FB510A5C3204}" presName="parTx" presStyleLbl="revTx" presStyleIdx="1" presStyleCnt="2">
        <dgm:presLayoutVars>
          <dgm:chMax val="0"/>
          <dgm:chPref val="0"/>
        </dgm:presLayoutVars>
      </dgm:prSet>
      <dgm:spPr/>
    </dgm:pt>
  </dgm:ptLst>
  <dgm:cxnLst>
    <dgm:cxn modelId="{77CE2477-E45B-4D92-9C02-78199ADD5AA8}" srcId="{C85800C4-6B64-4690-9E4C-824576A1D15A}" destId="{11320CCE-992F-40F9-9CB7-FB510A5C3204}" srcOrd="1" destOrd="0" parTransId="{4372094C-8A5A-4CB5-86AF-89A869396495}" sibTransId="{8A0DF9BA-196B-4437-9072-D5CC3D507C5A}"/>
    <dgm:cxn modelId="{D4C9AB77-F185-4226-8AE6-CA61C8D26431}" type="presOf" srcId="{C85800C4-6B64-4690-9E4C-824576A1D15A}" destId="{7F910F92-6A63-47EE-92F1-FC320B92F8E3}" srcOrd="0" destOrd="0" presId="urn:microsoft.com/office/officeart/2018/2/layout/IconVerticalSolidList"/>
    <dgm:cxn modelId="{229A0858-B473-4767-92BF-E67218694D41}" type="presOf" srcId="{11320CCE-992F-40F9-9CB7-FB510A5C3204}" destId="{203C648A-83E1-444B-B3A6-186D8B4FF684}" srcOrd="0" destOrd="0" presId="urn:microsoft.com/office/officeart/2018/2/layout/IconVerticalSolidList"/>
    <dgm:cxn modelId="{5FFA0698-9FFA-4C43-8C46-C2C09BE01979}" srcId="{C85800C4-6B64-4690-9E4C-824576A1D15A}" destId="{7A4364AE-AE86-46A4-8535-8EA592E4C1C6}" srcOrd="0" destOrd="0" parTransId="{89037E92-B065-4834-B785-9090EE031FAD}" sibTransId="{68026FEA-82BD-4281-B705-79EEAEE6E093}"/>
    <dgm:cxn modelId="{26C0BFB1-F664-4397-931D-AC8508417047}" type="presOf" srcId="{7A4364AE-AE86-46A4-8535-8EA592E4C1C6}" destId="{046B9505-F7A2-4F7F-BB6D-BF411C81750D}" srcOrd="0" destOrd="0" presId="urn:microsoft.com/office/officeart/2018/2/layout/IconVerticalSolidList"/>
    <dgm:cxn modelId="{0F364B8C-2432-480F-A8D7-5C1458E9B160}" type="presParOf" srcId="{7F910F92-6A63-47EE-92F1-FC320B92F8E3}" destId="{241A752E-9501-4222-82B5-A1907A96C5A3}" srcOrd="0" destOrd="0" presId="urn:microsoft.com/office/officeart/2018/2/layout/IconVerticalSolidList"/>
    <dgm:cxn modelId="{2F17D339-BBC1-4142-8DD5-9DD8F7C6FAB0}" type="presParOf" srcId="{241A752E-9501-4222-82B5-A1907A96C5A3}" destId="{66E3DD1A-E3FE-4B89-9EAC-B3460908C360}" srcOrd="0" destOrd="0" presId="urn:microsoft.com/office/officeart/2018/2/layout/IconVerticalSolidList"/>
    <dgm:cxn modelId="{437EF74F-F9C9-4737-B266-C56F9BF6D47B}" type="presParOf" srcId="{241A752E-9501-4222-82B5-A1907A96C5A3}" destId="{C74996BC-2042-44D0-9E7A-2CC2F47A9576}" srcOrd="1" destOrd="0" presId="urn:microsoft.com/office/officeart/2018/2/layout/IconVerticalSolidList"/>
    <dgm:cxn modelId="{4B2F2C25-4B8E-415C-82EA-C225B770339E}" type="presParOf" srcId="{241A752E-9501-4222-82B5-A1907A96C5A3}" destId="{18910A78-F14B-418F-97DD-7BFDE85DFAEA}" srcOrd="2" destOrd="0" presId="urn:microsoft.com/office/officeart/2018/2/layout/IconVerticalSolidList"/>
    <dgm:cxn modelId="{273977CB-EF4D-40D9-935C-83D5F397C7BA}" type="presParOf" srcId="{241A752E-9501-4222-82B5-A1907A96C5A3}" destId="{046B9505-F7A2-4F7F-BB6D-BF411C81750D}" srcOrd="3" destOrd="0" presId="urn:microsoft.com/office/officeart/2018/2/layout/IconVerticalSolidList"/>
    <dgm:cxn modelId="{70E8F32D-3678-4DED-98F8-FC20C45327EB}" type="presParOf" srcId="{7F910F92-6A63-47EE-92F1-FC320B92F8E3}" destId="{21D870D6-9EAD-49D2-A791-07A58674003D}" srcOrd="1" destOrd="0" presId="urn:microsoft.com/office/officeart/2018/2/layout/IconVerticalSolidList"/>
    <dgm:cxn modelId="{0ECF8782-65EE-45E7-823F-B5CF202C391F}" type="presParOf" srcId="{7F910F92-6A63-47EE-92F1-FC320B92F8E3}" destId="{79C39369-CD73-4F10-8E67-776177DD58BC}" srcOrd="2" destOrd="0" presId="urn:microsoft.com/office/officeart/2018/2/layout/IconVerticalSolidList"/>
    <dgm:cxn modelId="{355139BE-5CCB-46D9-96B8-49C229216E9F}" type="presParOf" srcId="{79C39369-CD73-4F10-8E67-776177DD58BC}" destId="{C82ED148-AF21-4BA5-B0F9-C5D845E72CFA}" srcOrd="0" destOrd="0" presId="urn:microsoft.com/office/officeart/2018/2/layout/IconVerticalSolidList"/>
    <dgm:cxn modelId="{9F6E45A7-D469-4B8E-91B4-B5C407C44BA1}" type="presParOf" srcId="{79C39369-CD73-4F10-8E67-776177DD58BC}" destId="{1FC6706F-C80C-4540-B442-F51AF5E47CA7}" srcOrd="1" destOrd="0" presId="urn:microsoft.com/office/officeart/2018/2/layout/IconVerticalSolidList"/>
    <dgm:cxn modelId="{0D6AD8CD-A177-4ABD-AA30-0F458B73992A}" type="presParOf" srcId="{79C39369-CD73-4F10-8E67-776177DD58BC}" destId="{1B6A3B3E-8CEE-4987-8A2A-94815DFE6453}" srcOrd="2" destOrd="0" presId="urn:microsoft.com/office/officeart/2018/2/layout/IconVerticalSolidList"/>
    <dgm:cxn modelId="{10C6109B-B75E-41EA-BE34-B51A29E6040E}" type="presParOf" srcId="{79C39369-CD73-4F10-8E67-776177DD58BC}" destId="{203C648A-83E1-444B-B3A6-186D8B4FF68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3DD1A-E3FE-4B89-9EAC-B3460908C360}">
      <dsp:nvSpPr>
        <dsp:cNvPr id="0" name=""/>
        <dsp:cNvSpPr/>
      </dsp:nvSpPr>
      <dsp:spPr>
        <a:xfrm>
          <a:off x="0" y="726439"/>
          <a:ext cx="11176000" cy="13411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996BC-2042-44D0-9E7A-2CC2F47A9576}">
      <dsp:nvSpPr>
        <dsp:cNvPr id="0" name=""/>
        <dsp:cNvSpPr/>
      </dsp:nvSpPr>
      <dsp:spPr>
        <a:xfrm>
          <a:off x="405688" y="1028191"/>
          <a:ext cx="737615" cy="73761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6B9505-F7A2-4F7F-BB6D-BF411C81750D}">
      <dsp:nvSpPr>
        <dsp:cNvPr id="0" name=""/>
        <dsp:cNvSpPr/>
      </dsp:nvSpPr>
      <dsp:spPr>
        <a:xfrm>
          <a:off x="1548993" y="726439"/>
          <a:ext cx="9627006" cy="134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935" tIns="141935" rIns="141935" bIns="141935" numCol="1" spcCol="1270" anchor="ctr" anchorCtr="0">
          <a:noAutofit/>
        </a:bodyPr>
        <a:lstStyle/>
        <a:p>
          <a:pPr marL="0" lvl="0" indent="0" algn="l" defTabSz="977900">
            <a:lnSpc>
              <a:spcPct val="100000"/>
            </a:lnSpc>
            <a:spcBef>
              <a:spcPct val="0"/>
            </a:spcBef>
            <a:spcAft>
              <a:spcPct val="35000"/>
            </a:spcAft>
            <a:buNone/>
          </a:pPr>
          <a:r>
            <a:rPr lang="en-US" sz="2200" b="0" i="0" kern="1200"/>
            <a:t>Results showed that all automated metrics, which compared the MT output to a reference translation, showed higher scores for the NFA system than for an NMT baseline and confirmed the significant improvements it achieved. </a:t>
          </a:r>
          <a:endParaRPr lang="en-US" sz="2200" kern="1200"/>
        </a:p>
      </dsp:txBody>
      <dsp:txXfrm>
        <a:off x="1548993" y="726439"/>
        <a:ext cx="9627006" cy="1341119"/>
      </dsp:txXfrm>
    </dsp:sp>
    <dsp:sp modelId="{C82ED148-AF21-4BA5-B0F9-C5D845E72CFA}">
      <dsp:nvSpPr>
        <dsp:cNvPr id="0" name=""/>
        <dsp:cNvSpPr/>
      </dsp:nvSpPr>
      <dsp:spPr>
        <a:xfrm>
          <a:off x="0" y="2402839"/>
          <a:ext cx="11176000" cy="13411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6706F-C80C-4540-B442-F51AF5E47CA7}">
      <dsp:nvSpPr>
        <dsp:cNvPr id="0" name=""/>
        <dsp:cNvSpPr/>
      </dsp:nvSpPr>
      <dsp:spPr>
        <a:xfrm>
          <a:off x="405688" y="2704591"/>
          <a:ext cx="737615" cy="73761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C648A-83E1-444B-B3A6-186D8B4FF684}">
      <dsp:nvSpPr>
        <dsp:cNvPr id="0" name=""/>
        <dsp:cNvSpPr/>
      </dsp:nvSpPr>
      <dsp:spPr>
        <a:xfrm>
          <a:off x="1548993" y="2402839"/>
          <a:ext cx="9627006" cy="134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935" tIns="141935" rIns="141935" bIns="141935" numCol="1" spcCol="1270" anchor="ctr" anchorCtr="0">
          <a:noAutofit/>
        </a:bodyPr>
        <a:lstStyle/>
        <a:p>
          <a:pPr marL="0" lvl="0" indent="0" algn="l" defTabSz="977900">
            <a:lnSpc>
              <a:spcPct val="100000"/>
            </a:lnSpc>
            <a:spcBef>
              <a:spcPct val="0"/>
            </a:spcBef>
            <a:spcAft>
              <a:spcPct val="35000"/>
            </a:spcAft>
            <a:buNone/>
          </a:pPr>
          <a:r>
            <a:rPr lang="en-US" sz="2200" b="0" i="0" kern="1200"/>
            <a:t>A detailed TER analysis showed that the strengths of the NFA system are to produce translations with more similar lexical choices and word order than the reference translations.</a:t>
          </a:r>
          <a:endParaRPr lang="en-US" sz="2200" kern="1200"/>
        </a:p>
      </dsp:txBody>
      <dsp:txXfrm>
        <a:off x="1548993" y="2402839"/>
        <a:ext cx="9627006" cy="13411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21:20:45.666"/>
    </inkml:context>
    <inkml:brush xml:id="br0">
      <inkml:brushProperty name="width" value="0.2" units="cm"/>
      <inkml:brushProperty name="height" value="0.2" units="cm"/>
      <inkml:brushProperty name="color" value="#E71224"/>
    </inkml:brush>
  </inkml:definitions>
  <inkml:trace contextRef="#ctx0" brushRef="#br0">1 133 24575,'4'-1'0,"1"1"0,0-1 0,-1 0 0,1 0 0,8-4 0,9-2 0,-11 3 0,0 0 0,0-1 0,0 0 0,17-11 0,8-4 0,-20 13 0,0 0 0,1 1 0,0 1 0,0 1 0,0 0 0,0 1 0,1 1 0,32 0 0,22 3 0,44-1 0,-100-2 44,-1-1-1,19-5 0,10-2-1538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21:20:52.242"/>
    </inkml:context>
    <inkml:brush xml:id="br0">
      <inkml:brushProperty name="width" value="0.2" units="cm"/>
      <inkml:brushProperty name="height" value="0.2" units="cm"/>
      <inkml:brushProperty name="color" value="#008C3A"/>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21:20:53.926"/>
    </inkml:context>
    <inkml:brush xml:id="br0">
      <inkml:brushProperty name="width" value="0.2" units="cm"/>
      <inkml:brushProperty name="height" value="0.2" units="cm"/>
      <inkml:brushProperty name="color" value="#008C3A"/>
    </inkml:brush>
  </inkml:definitions>
  <inkml:trace contextRef="#ctx0" brushRef="#br0">1 0 24575,'812'0'-1365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21:20:57.467"/>
    </inkml:context>
    <inkml:brush xml:id="br0">
      <inkml:brushProperty name="width" value="0.2" units="cm"/>
      <inkml:brushProperty name="height" value="0.2" units="cm"/>
      <inkml:brushProperty name="color" value="#008C3A"/>
    </inkml:brush>
  </inkml:definitions>
  <inkml:trace contextRef="#ctx0" brushRef="#br0">28 1 24575,'0'490'0,"-1"-464"0,-2 1 0,-6 29 0,3-27 0,-2 48 0,8 126 92,1-93-1549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21:21:34.485"/>
    </inkml:context>
    <inkml:brush xml:id="br0">
      <inkml:brushProperty name="width" value="0.2" units="cm"/>
      <inkml:brushProperty name="height" value="0.2" units="cm"/>
      <inkml:brushProperty name="color" value="#008C3A"/>
    </inkml:brush>
  </inkml:definitions>
  <inkml:trace contextRef="#ctx0" brushRef="#br0">0 195 24575,'1'6'0,"0"0"0,1 0 0,0 0 0,-1 0 0,2-1 0,-1 1 0,1-1 0,0 0 0,0 0 0,5 7 0,6 12 0,3 5 0,-9-15 0,0 1 0,0-1 0,-2 2 0,9 27 0,-14-37 0,1 0 0,-1 0 0,1 0 0,0 0 0,4 7 0,-4-11 0,-1 0 0,1 0 0,-1 0 0,1 0 0,0 0 0,0 0 0,0-1 0,0 1 0,0-1 0,0 1 0,0-1 0,1 0 0,-1 0 0,1 0 0,3 1 0,-1 0 0,-1-1 0,1 0 0,0-1 0,0 1 0,-1-1 0,1 0 0,0 0 0,0-1 0,-1 1 0,1-1 0,0 0 0,-1 0 0,9-4 0,3-2 0,-1-1 0,23-15 0,1-1 0,0 5 0,-23 11 0,-1 1 0,0-2 0,15-11 0,-9 3-33,1 1 1,1 1-1,0 0 0,43-19 0,-42 25-633,96-35-645,19-12 863,-32 11-2053,-98 42 2176,18-8 24,0 2 0,0 2-1,37-7 1,-53 13 776,0 0 0,-1-1 0,1 0 1,0-1-1,-1 0 0,0-1 0,0 0 0,0 0 0,13-9 0,15-12-119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21:46:29.060"/>
    </inkml:context>
    <inkml:brush xml:id="br0">
      <inkml:brushProperty name="width" value="0.2" units="cm"/>
      <inkml:brushProperty name="height" value="0.2" units="cm"/>
      <inkml:brushProperty name="color" value="#008C3A"/>
    </inkml:brush>
  </inkml:definitions>
  <inkml:trace contextRef="#ctx0" brushRef="#br0">1864 1809 24575,'3'2'0,"0"0"0,1 0 0,-1-1 0,0 1 0,1-1 0,0 0 0,-1 0 0,1 0 0,0 0 0,0 0 0,0-1 0,-1 0 0,7 0 0,-1 0 0,300 2-2949,-76-18-1966,-210 12 4482,0-1 0,40-15-1,-38 12 1734,66-24 2550,145-72 0,-220 96-3805,-1-2 0,0 0 0,21-19 0,35-41-75,-46 44 44,-11 12-14,-1-1 0,0 0 0,-2-1 0,1-1 0,-2 0 0,0 0 0,-1-1 0,-1 0 0,-1 0 0,0-1 0,4-24 0,8-24 0,-11 42 0,5-32 0,-11 47 0,-1 0 0,-1 1 0,1-1 0,-2 0 0,1 0 0,-5-19 0,-10-29 0,-4 0 0,-1 1 0,-31-57 0,44 101 0,-1 0 0,0 0 0,-1 1 0,0 0 0,-1 0 0,-15-12 0,4 5 0,-1 1 0,-35-21 0,6 13 0,41 21 0,0 1 0,1-1 0,-1-1 0,1 0 0,0 0 0,0-1 0,-12-12 0,12 8 0,-1 2 0,0-1 0,-1 1 0,0 1 0,0 0 0,-1 1 0,-18-10 0,14 8 0,-18-12 0,22 13 0,0 0 0,-25-12 0,-33-6 0,-47-21 0,91 36 0,14 6 0,1 0 0,-15-10 0,-1 0 0,0 0 0,-1 2 0,0 2 0,-43-13 0,-11-4 0,32 5 0,38 17 0,1 0 0,-1 1 0,0 0 0,-1 1 0,-15-4 0,-122-13-777,0 6-4344,90 13 3731,27 1 1404,-35-4-1,-12-4 3761,-151 6 1,124 4-4063,-772-1 288,863 2 0,0 0 0,1 1 0,0 0 0,-1 1 0,1 1 0,1 0 0,-24 13 0,35-17 0,0 1 0,1 0 0,-1 0 0,1 0 0,-1 0 0,1 0 0,0 1 0,0-1 0,0 1 0,0-1 0,0 1 0,0 0 0,1 0 0,-3 5 0,0 5 0,0 0 0,-3 17 0,1-5 0,1-2 0,0 0 0,2 0 0,0 25 0,4 73 0,0-45 0,-1-53 0,1 0 0,0-1 0,8 32 0,-3-23 0,-4-17 0,1-1 0,7 22 0,1-3-716,9 44 0,-13-45-1517,21 57 0,20 18-1065,-27-66 6655,49 69 0,-59-94-2475,8 9-349,-2 1 1,29 55-1,-41-70-533,1 0 0,-1-1 0,1 0 0,1 0 0,0 0 0,9 9 0,-9-12 0,-1 0 0,0-1 0,1 0 0,0 0 0,1 0 0,-1-1 0,1 0 0,12 5 0,97 37 14,-47-16-192,-2-2-1516,33 12 779,-43-18 875,-25-9 1379,47 11 1,-77-23-1324,18 3 4,-1 1 0,0 1-1,0 0 1,-1 2 0,20 10-1,-31-14-19,-1 0 0,0-1 0,1 0 0,-1-1 0,1 0 0,16 3 0,-2-3 0,26-1 0,-4 0 0,9 7-397,-1-1 20,59 10 377,39-15 305,-125-2-1201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05F12-C1F2-4839-9702-560F3DFD79E5}"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AAFD2-0B2E-46C0-90A0-FA98FEE7A256}" type="slidenum">
              <a:rPr lang="en-US" smtClean="0"/>
              <a:t>‹#›</a:t>
            </a:fld>
            <a:endParaRPr lang="en-US"/>
          </a:p>
        </p:txBody>
      </p:sp>
    </p:spTree>
    <p:extLst>
      <p:ext uri="{BB962C8B-B14F-4D97-AF65-F5344CB8AC3E}">
        <p14:creationId xmlns:p14="http://schemas.microsoft.com/office/powerpoint/2010/main" val="134552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i.org/10.3390/info1301001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i.org/10.3390/info13010019"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I’ll be presenting one of our translation technologies, Neural Fuzzy Adaptation</a:t>
            </a:r>
          </a:p>
        </p:txBody>
      </p:sp>
      <p:sp>
        <p:nvSpPr>
          <p:cNvPr id="4" name="Slide Number Placeholder 3"/>
          <p:cNvSpPr>
            <a:spLocks noGrp="1"/>
          </p:cNvSpPr>
          <p:nvPr>
            <p:ph type="sldNum" sz="quarter" idx="5"/>
          </p:nvPr>
        </p:nvSpPr>
        <p:spPr/>
        <p:txBody>
          <a:bodyPr/>
          <a:lstStyle/>
          <a:p>
            <a:fld id="{F8FAAFD2-0B2E-46C0-90A0-FA98FEE7A256}" type="slidenum">
              <a:rPr lang="en-US" smtClean="0"/>
              <a:t>1</a:t>
            </a:fld>
            <a:endParaRPr lang="en-US"/>
          </a:p>
        </p:txBody>
      </p:sp>
    </p:spTree>
    <p:extLst>
      <p:ext uri="{BB962C8B-B14F-4D97-AF65-F5344CB8AC3E}">
        <p14:creationId xmlns:p14="http://schemas.microsoft.com/office/powerpoint/2010/main" val="2314420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In both cases the boost in performance is clear, showing the suitability of the NFA method to improve MT performance using TMs. However, the instabilities observed in this table for out-domain test sets suggest the difficulties found by the model to consider the similar translations injected in the source stream as these are never (or rarely) seen in training. </a:t>
            </a:r>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10</a:t>
            </a:fld>
            <a:endParaRPr lang="en-US"/>
          </a:p>
        </p:txBody>
      </p:sp>
    </p:spTree>
    <p:extLst>
      <p:ext uri="{BB962C8B-B14F-4D97-AF65-F5344CB8AC3E}">
        <p14:creationId xmlns:p14="http://schemas.microsoft.com/office/powerpoint/2010/main" val="3633872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sz="1800" b="0" i="0" dirty="0">
                <a:solidFill>
                  <a:srgbClr val="000000"/>
                </a:solidFill>
                <a:effectLst/>
                <a:latin typeface="Calibri" panose="020F0502020204030204" pitchFamily="34" charset="0"/>
              </a:rPr>
              <a:t>Predictions of matched/non-matched words are performed using the edit distance between f and f’ and word alignments between f’ and e’. </a:t>
            </a:r>
            <a:endParaRPr lang="en-US" b="0" i="0" dirty="0">
              <a:solidFill>
                <a:srgbClr val="000000"/>
              </a:solidFill>
              <a:effectLst/>
              <a:latin typeface="Segoe UI" panose="020B0502040204020203" pitchFamily="34" charset="0"/>
            </a:endParaRPr>
          </a:p>
          <a:p>
            <a:pPr algn="just"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just" rtl="0" fontAlgn="base"/>
            <a:r>
              <a:rPr lang="en-US" sz="1800" b="0" i="0" dirty="0">
                <a:solidFill>
                  <a:srgbClr val="000000"/>
                </a:solidFill>
                <a:effectLst/>
                <a:latin typeface="Calibri" panose="020F0502020204030204" pitchFamily="34" charset="0"/>
              </a:rPr>
              <a:t>The study focuses on a specific translation domain, namely the European institutions. The MT models were built using TMs of the European Commission’s translation service (DGT-TM), which consists of texts and their translations written for mostly legal purposes, such as contracts, reports, regulations, directives, policies and plans within the Commission. The study considers translations from English into Dutch.  A subset of the same data is </a:t>
            </a:r>
            <a:r>
              <a:rPr lang="en-US" sz="1800" b="0" i="0" dirty="0" err="1">
                <a:solidFill>
                  <a:srgbClr val="000000"/>
                </a:solidFill>
                <a:effectLst/>
                <a:latin typeface="Calibri" panose="020F0502020204030204" pitchFamily="34" charset="0"/>
              </a:rPr>
              <a:t>whith</a:t>
            </a:r>
            <a:r>
              <a:rPr lang="en-US" sz="1800" b="0" i="0" dirty="0">
                <a:solidFill>
                  <a:srgbClr val="000000"/>
                </a:solidFill>
                <a:effectLst/>
                <a:latin typeface="Calibri" panose="020F0502020204030204" pitchFamily="34" charset="0"/>
              </a:rPr>
              <a:t> held for use in evaluation.</a:t>
            </a:r>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11</a:t>
            </a:fld>
            <a:endParaRPr lang="en-US"/>
          </a:p>
        </p:txBody>
      </p:sp>
    </p:spTree>
    <p:extLst>
      <p:ext uri="{BB962C8B-B14F-4D97-AF65-F5344CB8AC3E}">
        <p14:creationId xmlns:p14="http://schemas.microsoft.com/office/powerpoint/2010/main" val="2025612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Calibri" panose="020F0502020204030204" pitchFamily="34" charset="0"/>
              </a:rPr>
              <a:t>We use a very complete set of evaluation metrics, ranging from BLEU (accounting for lexical overlap) to </a:t>
            </a:r>
            <a:r>
              <a:rPr lang="en-US" b="0" i="0" dirty="0" err="1">
                <a:solidFill>
                  <a:srgbClr val="000000"/>
                </a:solidFill>
                <a:effectLst/>
                <a:latin typeface="Calibri" panose="020F0502020204030204" pitchFamily="34" charset="0"/>
              </a:rPr>
              <a:t>BERTScore</a:t>
            </a:r>
            <a:r>
              <a:rPr lang="en-US" b="0" i="0" dirty="0">
                <a:solidFill>
                  <a:srgbClr val="000000"/>
                </a:solidFill>
                <a:effectLst/>
                <a:latin typeface="Calibri" panose="020F0502020204030204" pitchFamily="34" charset="0"/>
              </a:rPr>
              <a:t> and COMET (distributed sentence representations judging semantic similarity). All metrics employed, as can be seen in this table, estimate the quality of the NFA translations to be clearly higher than the one produced by the baseline NMT system.</a:t>
            </a:r>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12</a:t>
            </a:fld>
            <a:endParaRPr lang="en-US"/>
          </a:p>
        </p:txBody>
      </p:sp>
    </p:spTree>
    <p:extLst>
      <p:ext uri="{BB962C8B-B14F-4D97-AF65-F5344CB8AC3E}">
        <p14:creationId xmlns:p14="http://schemas.microsoft.com/office/powerpoint/2010/main" val="2982528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To allow a more detailed analysis, the BLEU scores per FM range are displayed in this table. These scores confirm previous findings. With the increase in FM scores, (a) the estimated translation quality increases for both systems and (b) the difference between the baseline NMT and NFA systems becomes larger.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This table also shows that, in the highest FM range (90–99%), FMs retrieved achieved a higher BLEU score when used as the final output than the baseline NMT system (75.25 vs. 74.64). On the other hand, the scores obtained by the NFA system are much higher (85.24). This observation illustrates why a baseline NMT system is often used as a back-off to a TM in CAT workflows and why NFA, as a single system, could be a better alternative to this traditional TM–MT combination approach; even in the highest FM range, the NFA system outperformed the TM output by a large margin, at least in terms of BLEU scores (85.24 vs. 75.25). </a:t>
            </a:r>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13</a:t>
            </a:fld>
            <a:endParaRPr lang="en-US"/>
          </a:p>
        </p:txBody>
      </p:sp>
    </p:spTree>
    <p:extLst>
      <p:ext uri="{BB962C8B-B14F-4D97-AF65-F5344CB8AC3E}">
        <p14:creationId xmlns:p14="http://schemas.microsoft.com/office/powerpoint/2010/main" val="2128471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The paper analyzes the number and types of TER edit operations needed to transform MT outputs into the corresponding reference translations. This table indicates the number of different types of edit operations for the test set and for both MT systems. For the purpose of this analysis, a distinction is made between edits involving content words, function words and other words. </a:t>
            </a:r>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14</a:t>
            </a:fld>
            <a:endParaRPr lang="en-US"/>
          </a:p>
        </p:txBody>
      </p:sp>
    </p:spTree>
    <p:extLst>
      <p:ext uri="{BB962C8B-B14F-4D97-AF65-F5344CB8AC3E}">
        <p14:creationId xmlns:p14="http://schemas.microsoft.com/office/powerpoint/2010/main" val="61955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An overview of the frequency of edit operations per match range is provided in this table. In this graph, only edit types are distinguished and plot the percentage difference between the baseline NMT and NFA systems.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For source sentences that were augmented with FMs with a similarity score of up to 70%, there was minor difference between the NFA and the baseline systems. In fact, compared to the NFA system, the baseline system required fewer substitutions and shifts in the FM range 50–59% and fewer insertions and deletions in the range 60–69%. With FM similarity scores of 70% and higher, NFA requires fewer edits for all edit types. The reduction in required edits increased dramatically for higher FM ranges, reaching a difference of between −26.88% (for insertions) and −55.77% (for shift groups) in the FM range 90–99%. </a:t>
            </a:r>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15</a:t>
            </a:fld>
            <a:endParaRPr lang="en-US"/>
          </a:p>
        </p:txBody>
      </p:sp>
    </p:spTree>
    <p:extLst>
      <p:ext uri="{BB962C8B-B14F-4D97-AF65-F5344CB8AC3E}">
        <p14:creationId xmlns:p14="http://schemas.microsoft.com/office/powerpoint/2010/main" val="201147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We also compare the types and number of errors that were made by the NFA and the baseline NMT systems, classified according to the SCATE (6) error taxonomy. Overall, the annotators identified the same number of errors (199) for both translation systems. Likewise, the number of sentences that contained at least one error was highly similar for both systems (120 for baseline NMT and 123 for NFA). However, the errors in the NFA output spanned more tokens (442 compared to 395, or 7.9% and 7.0%, respectively). It is worth noting that, overall, around 60% of the sentences in the test set did not contain any errors, according to the annotations. Figure 11 shows which types of errors were made by both MT systems according to the SCATE error taxonomy </a:t>
            </a:r>
            <a:endParaRPr lang="en-US" sz="1800" dirty="0"/>
          </a:p>
        </p:txBody>
      </p:sp>
      <p:sp>
        <p:nvSpPr>
          <p:cNvPr id="4" name="Slide Number Placeholder 3"/>
          <p:cNvSpPr>
            <a:spLocks noGrp="1"/>
          </p:cNvSpPr>
          <p:nvPr>
            <p:ph type="sldNum" sz="quarter" idx="5"/>
          </p:nvPr>
        </p:nvSpPr>
        <p:spPr/>
        <p:txBody>
          <a:bodyPr/>
          <a:lstStyle/>
          <a:p>
            <a:fld id="{F8FAAFD2-0B2E-46C0-90A0-FA98FEE7A256}" type="slidenum">
              <a:rPr lang="en-US" smtClean="0"/>
              <a:t>16</a:t>
            </a:fld>
            <a:endParaRPr lang="en-US"/>
          </a:p>
        </p:txBody>
      </p:sp>
    </p:spTree>
    <p:extLst>
      <p:ext uri="{BB962C8B-B14F-4D97-AF65-F5344CB8AC3E}">
        <p14:creationId xmlns:p14="http://schemas.microsoft.com/office/powerpoint/2010/main" val="296604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Out work also found that the tokens in the fuzzy translations appeared more often in the NFA output than in baseline NMT translations. This was the case for both tokens that were aligned to tokens in the input sentence (matched) and those that were not (non-matched). In both cases, we observed that more of these tokens were also present in the reference translations.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Another question targeted the impact FMs had on the MT output.   This </a:t>
            </a:r>
            <a:r>
              <a:rPr lang="en-US" sz="1800" b="0" i="0">
                <a:solidFill>
                  <a:srgbClr val="000000"/>
                </a:solidFill>
                <a:effectLst/>
                <a:latin typeface="Calibri" panose="020F0502020204030204" pitchFamily="34" charset="0"/>
              </a:rPr>
              <a:t>tableshows</a:t>
            </a:r>
            <a:r>
              <a:rPr lang="en-US" sz="1800" b="0" i="0" dirty="0">
                <a:solidFill>
                  <a:srgbClr val="000000"/>
                </a:solidFill>
                <a:effectLst/>
                <a:latin typeface="Calibri" panose="020F0502020204030204" pitchFamily="34" charset="0"/>
              </a:rPr>
              <a:t> the percentage of matched tokens per selected FM (% m/FM1) and how many of these tokens appear in the MT output relative to the total number of matched tokens (% m-pass). We report these values for the full test set for both the baseline NMT and the NFA systems, even though the FM tokens, of course, did not actually appear in the baseline input. The table also shows what percentage of match/no-match tokens that appeared in the MT output, also formed part of the reference translation (%m-pass-REF). In addition to providing the values for the full test set, we provide them for the lowest (50–59%) and the highest (90–99%) match ranges for the NFA system. </a:t>
            </a:r>
          </a:p>
          <a:p>
            <a:endParaRPr lang="en-US" sz="1800" b="0" i="0" dirty="0">
              <a:solidFill>
                <a:srgbClr val="000000"/>
              </a:solidFill>
              <a:effectLst/>
              <a:latin typeface="Calibri" panose="020F0502020204030204" pitchFamily="34" charset="0"/>
            </a:endParaRPr>
          </a:p>
          <a:p>
            <a:pPr algn="just" rtl="0" fontAlgn="base"/>
            <a:r>
              <a:rPr lang="en-US" sz="1800" b="0" i="0" dirty="0">
                <a:solidFill>
                  <a:srgbClr val="000000"/>
                </a:solidFill>
                <a:effectLst/>
                <a:latin typeface="Calibri" panose="020F0502020204030204" pitchFamily="34" charset="0"/>
              </a:rPr>
              <a:t>On average, FM contained 62.2% tokens that were aligned with the source sentence (matched). For the highest FM range, this percentage reached 82.7%; for the lowest, it was only 26.6%. In the full test set, 88.4% of the matching tokens were transferred to the NFA output. Of all the matching tokens that appeared in the NFA output, 69.5% could also be found in the reference translation. Another interesting observation is that fewer matching tokens passed to the NFA output in the lowest FM range (74.5%), especially when compared to the highest range (95.8%). </a:t>
            </a:r>
            <a:endParaRPr lang="en-US" b="0" i="0" dirty="0">
              <a:solidFill>
                <a:srgbClr val="000000"/>
              </a:solidFill>
              <a:effectLst/>
              <a:latin typeface="Segoe UI" panose="020B0502040204020203" pitchFamily="34" charset="0"/>
            </a:endParaRPr>
          </a:p>
          <a:p>
            <a:pPr algn="just"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just" rtl="0" fontAlgn="base"/>
            <a:r>
              <a:rPr lang="en-US" sz="1800" b="0" i="0" dirty="0">
                <a:solidFill>
                  <a:srgbClr val="000000"/>
                </a:solidFill>
                <a:effectLst/>
                <a:latin typeface="Calibri" panose="020F0502020204030204" pitchFamily="34" charset="0"/>
              </a:rPr>
              <a:t>Looking at how no-match tokens were used by both systems, on average, a higher ratio of such tokens appeared in the NFA translations (36.5%) than the baseline NMT output (31.9%). It is worth noting that a higher proportion of no-match tokens in NFA translations also formed part of the reference translation (29.6%) than is the case for the baseline translations (27.3%). On the other hand, the majority of no-match tokens that appeared in the NFA and baseline outputs (70.4% and 72.7%, respectively) did not appear in the reference translations. The NFA system also seemed to carry a higher percentage of no-match tokens to its output in higher FM ranges (45.8% in 90–99% vs. 23.5% in 50–59%) and more of these tokens appeared in the reference translations in the higher match range.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17</a:t>
            </a:fld>
            <a:endParaRPr lang="en-US"/>
          </a:p>
        </p:txBody>
      </p:sp>
    </p:spTree>
    <p:extLst>
      <p:ext uri="{BB962C8B-B14F-4D97-AF65-F5344CB8AC3E}">
        <p14:creationId xmlns:p14="http://schemas.microsoft.com/office/powerpoint/2010/main" val="2383883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Calibri" panose="020F0502020204030204" pitchFamily="34" charset="0"/>
              </a:rPr>
              <a:t>Results showed that all automated metrics, which compared the MT output to a reference translation, showed higher scores for the NFA system than for an NMT baseline and confirmed the significant improvements it achieved. A detailed TER analysis showed that the strengths of the NFA system are to produce translations with more similar lexical choices and word order than the reference translations.</a:t>
            </a:r>
          </a:p>
          <a:p>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References </a:t>
            </a:r>
            <a:endParaRPr lang="en-US" b="0" i="0" dirty="0">
              <a:solidFill>
                <a:srgbClr val="000000"/>
              </a:solidFill>
              <a:effectLst/>
              <a:latin typeface="Calibri" panose="020F0502020204030204" pitchFamily="34" charset="0"/>
            </a:endParaRPr>
          </a:p>
          <a:p>
            <a:pPr algn="l" rtl="0" fontAlgn="base">
              <a:buFont typeface="+mj-lt"/>
              <a:buAutoNum type="arabicPeriod"/>
            </a:pPr>
            <a:r>
              <a:rPr lang="en-US" sz="1800" b="1" i="0" dirty="0">
                <a:solidFill>
                  <a:srgbClr val="000000"/>
                </a:solidFill>
                <a:effectLst/>
                <a:latin typeface="Calibri" panose="020F0502020204030204" pitchFamily="34" charset="0"/>
              </a:rPr>
              <a:t>Neural Fuzzy Repair: Integrating Fuzzy Matches into Neural Machine Translation</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Bulté</a:t>
            </a:r>
            <a:r>
              <a:rPr lang="en-US" sz="1800" b="0" i="0" dirty="0">
                <a:solidFill>
                  <a:srgbClr val="000000"/>
                </a:solidFill>
                <a:effectLst/>
                <a:latin typeface="Calibri" panose="020F0502020204030204" pitchFamily="34" charset="0"/>
              </a:rPr>
              <a:t>, Bram and </a:t>
            </a:r>
            <a:r>
              <a:rPr lang="en-US" sz="1800" b="0" i="0" dirty="0" err="1">
                <a:solidFill>
                  <a:srgbClr val="000000"/>
                </a:solidFill>
                <a:effectLst/>
                <a:latin typeface="Calibri" panose="020F0502020204030204" pitchFamily="34" charset="0"/>
              </a:rPr>
              <a:t>Tezcan</a:t>
            </a:r>
            <a:r>
              <a:rPr lang="en-US" sz="1800" b="0" i="0" dirty="0">
                <a:solidFill>
                  <a:srgbClr val="000000"/>
                </a:solidFill>
                <a:effectLst/>
                <a:latin typeface="Calibri" panose="020F0502020204030204" pitchFamily="34" charset="0"/>
              </a:rPr>
              <a:t>, Arda. Proceedings of the 57th Annual Meeting of the Association for Computational Linguistics. 2019, Jul. Florence, Italy.  </a:t>
            </a:r>
          </a:p>
          <a:p>
            <a:pPr algn="l" rtl="0" fontAlgn="base">
              <a:buFont typeface="+mj-lt"/>
              <a:buAutoNum type="arabicPeriod" startAt="2"/>
            </a:pPr>
            <a:r>
              <a:rPr lang="en-US" sz="1800" b="1" i="0" dirty="0">
                <a:solidFill>
                  <a:srgbClr val="212529"/>
                </a:solidFill>
                <a:effectLst/>
                <a:latin typeface="Calibri" panose="020F0502020204030204" pitchFamily="34" charset="0"/>
              </a:rPr>
              <a:t>Boosting Neural Machine Translation with Similar Translations</a:t>
            </a:r>
            <a:r>
              <a:rPr lang="en-US" sz="1800" b="0" i="0" dirty="0">
                <a:solidFill>
                  <a:srgbClr val="212529"/>
                </a:solidFill>
                <a:effectLst/>
                <a:latin typeface="Calibri" panose="020F0502020204030204" pitchFamily="34" charset="0"/>
              </a:rPr>
              <a:t>. Xu, </a:t>
            </a:r>
            <a:r>
              <a:rPr lang="en-US" sz="1800" b="0" i="0" dirty="0" err="1">
                <a:solidFill>
                  <a:srgbClr val="212529"/>
                </a:solidFill>
                <a:effectLst/>
                <a:latin typeface="Calibri" panose="020F0502020204030204" pitchFamily="34" charset="0"/>
              </a:rPr>
              <a:t>Jitao</a:t>
            </a:r>
            <a:r>
              <a:rPr lang="en-US" sz="1800" b="0" i="0" dirty="0">
                <a:solidFill>
                  <a:srgbClr val="212529"/>
                </a:solidFill>
                <a:effectLst/>
                <a:latin typeface="Calibri" panose="020F0502020204030204" pitchFamily="34" charset="0"/>
              </a:rPr>
              <a:t>, </a:t>
            </a:r>
            <a:r>
              <a:rPr lang="en-US" sz="1800" b="0" i="0" dirty="0" err="1">
                <a:solidFill>
                  <a:srgbClr val="212529"/>
                </a:solidFill>
                <a:effectLst/>
                <a:latin typeface="Calibri" panose="020F0502020204030204" pitchFamily="34" charset="0"/>
              </a:rPr>
              <a:t>Crego</a:t>
            </a:r>
            <a:r>
              <a:rPr lang="en-US" sz="1800" b="0" i="0" dirty="0">
                <a:solidFill>
                  <a:srgbClr val="212529"/>
                </a:solidFill>
                <a:effectLst/>
                <a:latin typeface="Calibri" panose="020F0502020204030204" pitchFamily="34" charset="0"/>
              </a:rPr>
              <a:t>, Josep  and  Senellart, Jean. Proceedings of the 58th Annual Meeting of the Association for Computational Linguistics. 2020, Jul. Online. </a:t>
            </a:r>
            <a:endParaRPr lang="en-US" sz="1800" b="0" i="0" dirty="0">
              <a:solidFill>
                <a:srgbClr val="000000"/>
              </a:solidFill>
              <a:effectLst/>
              <a:latin typeface="Calibri" panose="020F0502020204030204" pitchFamily="34" charset="0"/>
            </a:endParaRPr>
          </a:p>
          <a:p>
            <a:pPr algn="l" rtl="0" fontAlgn="base">
              <a:buFont typeface="+mj-lt"/>
              <a:buAutoNum type="arabicPeriod" startAt="3"/>
            </a:pPr>
            <a:r>
              <a:rPr lang="en-US" sz="1800" b="1" i="0" dirty="0">
                <a:solidFill>
                  <a:srgbClr val="212529"/>
                </a:solidFill>
                <a:effectLst/>
                <a:latin typeface="Calibri" panose="020F0502020204030204" pitchFamily="34" charset="0"/>
              </a:rPr>
              <a:t>Priming Neural Machine Translation</a:t>
            </a:r>
            <a:r>
              <a:rPr lang="en-US" sz="1800" b="0" i="0" dirty="0">
                <a:solidFill>
                  <a:srgbClr val="212529"/>
                </a:solidFill>
                <a:effectLst/>
                <a:latin typeface="Calibri" panose="020F0502020204030204" pitchFamily="34" charset="0"/>
              </a:rPr>
              <a:t>. Pham, </a:t>
            </a:r>
            <a:r>
              <a:rPr lang="en-US" sz="1800" b="0" i="0" dirty="0" err="1">
                <a:solidFill>
                  <a:srgbClr val="212529"/>
                </a:solidFill>
                <a:effectLst/>
                <a:latin typeface="Calibri" panose="020F0502020204030204" pitchFamily="34" charset="0"/>
              </a:rPr>
              <a:t>MinhQuang</a:t>
            </a:r>
            <a:r>
              <a:rPr lang="en-US" sz="1800" b="0" i="0" dirty="0">
                <a:solidFill>
                  <a:srgbClr val="212529"/>
                </a:solidFill>
                <a:effectLst/>
                <a:latin typeface="Calibri" panose="020F0502020204030204" pitchFamily="34" charset="0"/>
              </a:rPr>
              <a:t>, Xu, </a:t>
            </a:r>
            <a:r>
              <a:rPr lang="en-US" sz="1800" b="0" i="0" dirty="0" err="1">
                <a:solidFill>
                  <a:srgbClr val="212529"/>
                </a:solidFill>
                <a:effectLst/>
                <a:latin typeface="Calibri" panose="020F0502020204030204" pitchFamily="34" charset="0"/>
              </a:rPr>
              <a:t>Jitao</a:t>
            </a:r>
            <a:r>
              <a:rPr lang="en-US" sz="1800" b="0" i="0" dirty="0">
                <a:solidFill>
                  <a:srgbClr val="212529"/>
                </a:solidFill>
                <a:effectLst/>
                <a:latin typeface="Calibri" panose="020F0502020204030204" pitchFamily="34" charset="0"/>
              </a:rPr>
              <a:t>, </a:t>
            </a:r>
            <a:r>
              <a:rPr lang="en-US" sz="1800" b="0" i="0" dirty="0" err="1">
                <a:solidFill>
                  <a:srgbClr val="212529"/>
                </a:solidFill>
                <a:effectLst/>
                <a:latin typeface="Calibri" panose="020F0502020204030204" pitchFamily="34" charset="0"/>
              </a:rPr>
              <a:t>Crego</a:t>
            </a:r>
            <a:r>
              <a:rPr lang="en-US" sz="1800" b="0" i="0" dirty="0">
                <a:solidFill>
                  <a:srgbClr val="212529"/>
                </a:solidFill>
                <a:effectLst/>
                <a:latin typeface="Calibri" panose="020F0502020204030204" pitchFamily="34" charset="0"/>
              </a:rPr>
              <a:t>, Josep, Yvon, François and Senellart, Jean. Proceedings of the Fifth Conference on Machine Translation. 2020, Nov. Online. </a:t>
            </a:r>
            <a:endParaRPr lang="en-US" sz="1800" b="0" i="0" dirty="0">
              <a:solidFill>
                <a:srgbClr val="000000"/>
              </a:solidFill>
              <a:effectLst/>
              <a:latin typeface="Calibri" panose="020F0502020204030204" pitchFamily="34" charset="0"/>
            </a:endParaRPr>
          </a:p>
          <a:p>
            <a:pPr algn="l" rtl="0" fontAlgn="base">
              <a:buFont typeface="+mj-lt"/>
              <a:buAutoNum type="arabicPeriod" startAt="4"/>
            </a:pPr>
            <a:r>
              <a:rPr lang="en-US" sz="1800" b="1" i="0" dirty="0">
                <a:solidFill>
                  <a:srgbClr val="222222"/>
                </a:solidFill>
                <a:effectLst/>
                <a:latin typeface="Calibri" panose="020F0502020204030204" pitchFamily="34" charset="0"/>
              </a:rPr>
              <a:t>Towards a Better Integration of Fuzzy Matches in Neural Machine Translation through Data Augmentation</a:t>
            </a:r>
            <a:r>
              <a:rPr lang="en-US" sz="1800" b="0" i="0" dirty="0">
                <a:solidFill>
                  <a:srgbClr val="222222"/>
                </a:solidFill>
                <a:effectLst/>
                <a:latin typeface="Calibri" panose="020F0502020204030204" pitchFamily="34" charset="0"/>
              </a:rPr>
              <a:t>. </a:t>
            </a:r>
            <a:r>
              <a:rPr lang="en-US" sz="1800" b="0" i="0" dirty="0" err="1">
                <a:solidFill>
                  <a:srgbClr val="222222"/>
                </a:solidFill>
                <a:effectLst/>
                <a:latin typeface="Calibri" panose="020F0502020204030204" pitchFamily="34" charset="0"/>
              </a:rPr>
              <a:t>Tezcan</a:t>
            </a:r>
            <a:r>
              <a:rPr lang="en-US" sz="1800" b="0" i="0" dirty="0">
                <a:solidFill>
                  <a:srgbClr val="222222"/>
                </a:solidFill>
                <a:effectLst/>
                <a:latin typeface="Calibri" panose="020F0502020204030204" pitchFamily="34" charset="0"/>
              </a:rPr>
              <a:t>, A., </a:t>
            </a:r>
            <a:r>
              <a:rPr lang="en-US" sz="1800" b="0" i="0" dirty="0" err="1">
                <a:solidFill>
                  <a:srgbClr val="222222"/>
                </a:solidFill>
                <a:effectLst/>
                <a:latin typeface="Calibri" panose="020F0502020204030204" pitchFamily="34" charset="0"/>
              </a:rPr>
              <a:t>Bulté</a:t>
            </a:r>
            <a:r>
              <a:rPr lang="en-US" sz="1800" b="0" i="0" dirty="0">
                <a:solidFill>
                  <a:srgbClr val="222222"/>
                </a:solidFill>
                <a:effectLst/>
                <a:latin typeface="Calibri" panose="020F0502020204030204" pitchFamily="34" charset="0"/>
              </a:rPr>
              <a:t>, B., </a:t>
            </a:r>
            <a:r>
              <a:rPr lang="en-US" sz="1800" b="0" i="0" dirty="0" err="1">
                <a:solidFill>
                  <a:srgbClr val="222222"/>
                </a:solidFill>
                <a:effectLst/>
                <a:latin typeface="Calibri" panose="020F0502020204030204" pitchFamily="34" charset="0"/>
              </a:rPr>
              <a:t>Vanroy</a:t>
            </a:r>
            <a:r>
              <a:rPr lang="en-US" sz="1800" b="0" i="0" dirty="0">
                <a:solidFill>
                  <a:srgbClr val="222222"/>
                </a:solidFill>
                <a:effectLst/>
                <a:latin typeface="Calibri" panose="020F0502020204030204" pitchFamily="34" charset="0"/>
              </a:rPr>
              <a:t>, B. </a:t>
            </a:r>
            <a:r>
              <a:rPr lang="en-US" sz="1800" b="0" i="1" dirty="0">
                <a:solidFill>
                  <a:srgbClr val="222222"/>
                </a:solidFill>
                <a:effectLst/>
                <a:latin typeface="Calibri" panose="020F0502020204030204" pitchFamily="34" charset="0"/>
              </a:rPr>
              <a:t>Informatics</a:t>
            </a:r>
            <a:r>
              <a:rPr lang="en-US" sz="1800" b="0" i="0" dirty="0">
                <a:solidFill>
                  <a:srgbClr val="222222"/>
                </a:solidFill>
                <a:effectLst/>
                <a:latin typeface="Calibri" panose="020F0502020204030204" pitchFamily="34" charset="0"/>
              </a:rPr>
              <a:t> </a:t>
            </a:r>
            <a:r>
              <a:rPr lang="en-US" sz="1800" b="1" i="0" dirty="0">
                <a:solidFill>
                  <a:srgbClr val="222222"/>
                </a:solidFill>
                <a:effectLst/>
                <a:latin typeface="Calibri" panose="020F0502020204030204" pitchFamily="34" charset="0"/>
              </a:rPr>
              <a:t>2021</a:t>
            </a:r>
            <a:r>
              <a:rPr lang="en-US" sz="1800" b="0" i="0" dirty="0">
                <a:solidFill>
                  <a:srgbClr val="222222"/>
                </a:solidFill>
                <a:effectLst/>
                <a:latin typeface="Calibri" panose="020F0502020204030204" pitchFamily="34" charset="0"/>
              </a:rPr>
              <a:t>, </a:t>
            </a:r>
            <a:r>
              <a:rPr lang="en-US" sz="1800" b="0" i="1" dirty="0">
                <a:solidFill>
                  <a:srgbClr val="222222"/>
                </a:solidFill>
                <a:effectLst/>
                <a:latin typeface="Calibri" panose="020F0502020204030204" pitchFamily="34" charset="0"/>
              </a:rPr>
              <a:t>8</a:t>
            </a:r>
            <a:r>
              <a:rPr lang="en-US" sz="1800" b="0" i="0" dirty="0">
                <a:solidFill>
                  <a:srgbClr val="222222"/>
                </a:solidFill>
                <a:effectLst/>
                <a:latin typeface="Calibri" panose="020F0502020204030204" pitchFamily="34" charset="0"/>
              </a:rPr>
              <a:t>, 7. </a:t>
            </a:r>
            <a:endParaRPr lang="en-US" sz="1800" b="0" i="0" dirty="0">
              <a:solidFill>
                <a:srgbClr val="000000"/>
              </a:solidFill>
              <a:effectLst/>
              <a:latin typeface="Calibri" panose="020F0502020204030204" pitchFamily="34" charset="0"/>
            </a:endParaRPr>
          </a:p>
          <a:p>
            <a:pPr algn="l" rtl="0" fontAlgn="base">
              <a:buFont typeface="+mj-lt"/>
              <a:buAutoNum type="arabicPeriod" startAt="5"/>
            </a:pPr>
            <a:r>
              <a:rPr lang="en-US" sz="1800" b="1" i="0" dirty="0">
                <a:solidFill>
                  <a:srgbClr val="222222"/>
                </a:solidFill>
                <a:effectLst/>
                <a:latin typeface="Calibri" panose="020F0502020204030204" pitchFamily="34" charset="0"/>
              </a:rPr>
              <a:t>Evaluating the Impact of Integrating Similar Translations into Neural Machine Translation</a:t>
            </a:r>
            <a:r>
              <a:rPr lang="en-US" sz="1800" b="0" i="0" dirty="0">
                <a:solidFill>
                  <a:srgbClr val="222222"/>
                </a:solidFill>
                <a:effectLst/>
                <a:latin typeface="Calibri" panose="020F0502020204030204" pitchFamily="34" charset="0"/>
              </a:rPr>
              <a:t>. </a:t>
            </a:r>
            <a:r>
              <a:rPr lang="en-US" sz="1800" b="0" i="0" dirty="0" err="1">
                <a:solidFill>
                  <a:srgbClr val="222222"/>
                </a:solidFill>
                <a:effectLst/>
                <a:latin typeface="Calibri" panose="020F0502020204030204" pitchFamily="34" charset="0"/>
              </a:rPr>
              <a:t>Tezcan</a:t>
            </a:r>
            <a:r>
              <a:rPr lang="en-US" sz="1800" b="0" i="0" dirty="0">
                <a:solidFill>
                  <a:srgbClr val="222222"/>
                </a:solidFill>
                <a:effectLst/>
                <a:latin typeface="Calibri" panose="020F0502020204030204" pitchFamily="34" charset="0"/>
              </a:rPr>
              <a:t>, Arda, </a:t>
            </a:r>
            <a:r>
              <a:rPr lang="en-US" sz="1800" b="0" i="0" dirty="0" err="1">
                <a:solidFill>
                  <a:srgbClr val="222222"/>
                </a:solidFill>
                <a:effectLst/>
                <a:latin typeface="Calibri" panose="020F0502020204030204" pitchFamily="34" charset="0"/>
              </a:rPr>
              <a:t>Bulté</a:t>
            </a:r>
            <a:r>
              <a:rPr lang="en-US" sz="1800" b="0" i="0" dirty="0">
                <a:solidFill>
                  <a:srgbClr val="222222"/>
                </a:solidFill>
                <a:effectLst/>
                <a:latin typeface="Calibri" panose="020F0502020204030204" pitchFamily="34" charset="0"/>
              </a:rPr>
              <a:t>, Bram. </a:t>
            </a:r>
            <a:r>
              <a:rPr lang="en-US" sz="1800" b="0" i="1" dirty="0">
                <a:solidFill>
                  <a:srgbClr val="222222"/>
                </a:solidFill>
                <a:effectLst/>
                <a:latin typeface="Calibri" panose="020F0502020204030204" pitchFamily="34" charset="0"/>
              </a:rPr>
              <a:t>Information</a:t>
            </a:r>
            <a:r>
              <a:rPr lang="en-US" sz="1800" b="0" i="0" dirty="0">
                <a:solidFill>
                  <a:srgbClr val="222222"/>
                </a:solidFill>
                <a:effectLst/>
                <a:latin typeface="Calibri" panose="020F0502020204030204" pitchFamily="34" charset="0"/>
              </a:rPr>
              <a:t> </a:t>
            </a:r>
            <a:r>
              <a:rPr lang="en-US" sz="1800" b="1" i="0" dirty="0">
                <a:solidFill>
                  <a:srgbClr val="222222"/>
                </a:solidFill>
                <a:effectLst/>
                <a:latin typeface="Calibri" panose="020F0502020204030204" pitchFamily="34" charset="0"/>
              </a:rPr>
              <a:t>2022</a:t>
            </a:r>
            <a:r>
              <a:rPr lang="en-US" sz="1800" b="0" i="0" dirty="0">
                <a:solidFill>
                  <a:srgbClr val="222222"/>
                </a:solidFill>
                <a:effectLst/>
                <a:latin typeface="Calibri" panose="020F0502020204030204" pitchFamily="34" charset="0"/>
              </a:rPr>
              <a:t>, </a:t>
            </a:r>
            <a:r>
              <a:rPr lang="en-US" sz="1800" b="0" i="1" dirty="0">
                <a:solidFill>
                  <a:srgbClr val="222222"/>
                </a:solidFill>
                <a:effectLst/>
                <a:latin typeface="Calibri" panose="020F0502020204030204" pitchFamily="34" charset="0"/>
              </a:rPr>
              <a:t>13</a:t>
            </a:r>
            <a:r>
              <a:rPr lang="en-US" sz="1800" b="0" i="0" dirty="0">
                <a:solidFill>
                  <a:srgbClr val="222222"/>
                </a:solidFill>
                <a:effectLst/>
                <a:latin typeface="Calibri" panose="020F0502020204030204" pitchFamily="34" charset="0"/>
              </a:rPr>
              <a:t>, 19. </a:t>
            </a:r>
            <a:r>
              <a:rPr lang="en-US" sz="1800" b="0" i="0" u="sng" strike="noStrike" dirty="0">
                <a:solidFill>
                  <a:srgbClr val="0563C1"/>
                </a:solidFill>
                <a:effectLst/>
                <a:latin typeface="Calibri" panose="020F0502020204030204" pitchFamily="34" charset="0"/>
                <a:hlinkClick r:id="rId3"/>
              </a:rPr>
              <a:t>https://doi.org/10.3390/info13010019</a:t>
            </a:r>
            <a:r>
              <a:rPr lang="en-US" sz="1800" b="0" i="0" dirty="0">
                <a:solidFill>
                  <a:srgbClr val="222222"/>
                </a:solidFill>
                <a:effectLst/>
                <a:latin typeface="Calibri" panose="020F0502020204030204" pitchFamily="34" charset="0"/>
              </a:rPr>
              <a:t> </a:t>
            </a:r>
            <a:endParaRPr lang="en-US" sz="1800" b="0" i="0" dirty="0">
              <a:solidFill>
                <a:srgbClr val="000000"/>
              </a:solidFill>
              <a:effectLst/>
              <a:latin typeface="Calibri" panose="020F0502020204030204" pitchFamily="34" charset="0"/>
            </a:endParaRPr>
          </a:p>
          <a:p>
            <a:pPr algn="l" rtl="0" fontAlgn="base">
              <a:buFont typeface="+mj-lt"/>
              <a:buAutoNum type="arabicPeriod" startAt="6"/>
            </a:pPr>
            <a:r>
              <a:rPr lang="en-US" sz="1800" b="1" i="0" dirty="0">
                <a:solidFill>
                  <a:srgbClr val="000000"/>
                </a:solidFill>
                <a:effectLst/>
                <a:latin typeface="Calibri" panose="020F0502020204030204" pitchFamily="34" charset="0"/>
              </a:rPr>
              <a:t>SCATE taxonomy and corpus of machine translation errors</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Tezcan</a:t>
            </a:r>
            <a:r>
              <a:rPr lang="en-US" sz="1800" b="0" i="0" dirty="0">
                <a:solidFill>
                  <a:srgbClr val="000000"/>
                </a:solidFill>
                <a:effectLst/>
                <a:latin typeface="Calibri" panose="020F0502020204030204" pitchFamily="34" charset="0"/>
              </a:rPr>
              <a:t>, A.; </a:t>
            </a:r>
            <a:r>
              <a:rPr lang="en-US" sz="1800" b="0" i="0" dirty="0" err="1">
                <a:solidFill>
                  <a:srgbClr val="000000"/>
                </a:solidFill>
                <a:effectLst/>
                <a:latin typeface="Calibri" panose="020F0502020204030204" pitchFamily="34" charset="0"/>
              </a:rPr>
              <a:t>Hoste</a:t>
            </a:r>
            <a:r>
              <a:rPr lang="en-US" sz="1800" b="0" i="0" dirty="0">
                <a:solidFill>
                  <a:srgbClr val="000000"/>
                </a:solidFill>
                <a:effectLst/>
                <a:latin typeface="Calibri" panose="020F0502020204030204" pitchFamily="34" charset="0"/>
              </a:rPr>
              <a:t>, V.; Macken, L. Trends E-tools </a:t>
            </a:r>
            <a:r>
              <a:rPr lang="en-US" sz="1800" b="0" i="0" dirty="0" err="1">
                <a:solidFill>
                  <a:srgbClr val="000000"/>
                </a:solidFill>
                <a:effectLst/>
                <a:latin typeface="Calibri" panose="020F0502020204030204" pitchFamily="34" charset="0"/>
              </a:rPr>
              <a:t>Resour</a:t>
            </a:r>
            <a:r>
              <a:rPr lang="en-US" sz="1800" b="0" i="0" dirty="0">
                <a:solidFill>
                  <a:srgbClr val="000000"/>
                </a:solidFill>
                <a:effectLst/>
                <a:latin typeface="Calibri" panose="020F0502020204030204" pitchFamily="34" charset="0"/>
              </a:rPr>
              <a:t>. Transl. Interpret. 2017, 32, 219–244.</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endParaRPr lang="en-US" sz="1800"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18</a:t>
            </a:fld>
            <a:endParaRPr lang="en-US"/>
          </a:p>
        </p:txBody>
      </p:sp>
    </p:spTree>
    <p:extLst>
      <p:ext uri="{BB962C8B-B14F-4D97-AF65-F5344CB8AC3E}">
        <p14:creationId xmlns:p14="http://schemas.microsoft.com/office/powerpoint/2010/main" val="4056745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Calibri" panose="020F0502020204030204" pitchFamily="34" charset="0"/>
              </a:rPr>
              <a:t>Results showed that all automated metrics, which compared the MT output to a reference translation, showed higher scores for the NFA system than for an NMT baseline and confirmed the significant improvements it achieved. A detailed TER analysis showed that the strengths of the NFA system are to produce translations with more similar lexical choices and word order than the reference translations.</a:t>
            </a:r>
          </a:p>
          <a:p>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References </a:t>
            </a:r>
            <a:endParaRPr lang="en-US" b="0" i="0" dirty="0">
              <a:solidFill>
                <a:srgbClr val="000000"/>
              </a:solidFill>
              <a:effectLst/>
              <a:latin typeface="Calibri" panose="020F0502020204030204" pitchFamily="34" charset="0"/>
            </a:endParaRPr>
          </a:p>
          <a:p>
            <a:pPr algn="l" rtl="0" fontAlgn="base">
              <a:buFont typeface="+mj-lt"/>
              <a:buAutoNum type="arabicPeriod"/>
            </a:pPr>
            <a:r>
              <a:rPr lang="en-US" sz="1800" b="1" i="0" dirty="0">
                <a:solidFill>
                  <a:srgbClr val="000000"/>
                </a:solidFill>
                <a:effectLst/>
                <a:latin typeface="Calibri" panose="020F0502020204030204" pitchFamily="34" charset="0"/>
              </a:rPr>
              <a:t>Neural Fuzzy Repair: Integrating Fuzzy Matches into Neural Machine Translation</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Bulté</a:t>
            </a:r>
            <a:r>
              <a:rPr lang="en-US" sz="1800" b="0" i="0" dirty="0">
                <a:solidFill>
                  <a:srgbClr val="000000"/>
                </a:solidFill>
                <a:effectLst/>
                <a:latin typeface="Calibri" panose="020F0502020204030204" pitchFamily="34" charset="0"/>
              </a:rPr>
              <a:t>, Bram and </a:t>
            </a:r>
            <a:r>
              <a:rPr lang="en-US" sz="1800" b="0" i="0" dirty="0" err="1">
                <a:solidFill>
                  <a:srgbClr val="000000"/>
                </a:solidFill>
                <a:effectLst/>
                <a:latin typeface="Calibri" panose="020F0502020204030204" pitchFamily="34" charset="0"/>
              </a:rPr>
              <a:t>Tezcan</a:t>
            </a:r>
            <a:r>
              <a:rPr lang="en-US" sz="1800" b="0" i="0" dirty="0">
                <a:solidFill>
                  <a:srgbClr val="000000"/>
                </a:solidFill>
                <a:effectLst/>
                <a:latin typeface="Calibri" panose="020F0502020204030204" pitchFamily="34" charset="0"/>
              </a:rPr>
              <a:t>, Arda. Proceedings of the 57th Annual Meeting of the Association for Computational Linguistics. 2019, Jul. Florence, Italy.  </a:t>
            </a:r>
          </a:p>
          <a:p>
            <a:pPr algn="l" rtl="0" fontAlgn="base">
              <a:buFont typeface="+mj-lt"/>
              <a:buAutoNum type="arabicPeriod" startAt="2"/>
            </a:pPr>
            <a:r>
              <a:rPr lang="en-US" sz="1800" b="1" i="0" dirty="0">
                <a:solidFill>
                  <a:srgbClr val="212529"/>
                </a:solidFill>
                <a:effectLst/>
                <a:latin typeface="Calibri" panose="020F0502020204030204" pitchFamily="34" charset="0"/>
              </a:rPr>
              <a:t>Boosting Neural Machine Translation with Similar Translations</a:t>
            </a:r>
            <a:r>
              <a:rPr lang="en-US" sz="1800" b="0" i="0" dirty="0">
                <a:solidFill>
                  <a:srgbClr val="212529"/>
                </a:solidFill>
                <a:effectLst/>
                <a:latin typeface="Calibri" panose="020F0502020204030204" pitchFamily="34" charset="0"/>
              </a:rPr>
              <a:t>. Xu, </a:t>
            </a:r>
            <a:r>
              <a:rPr lang="en-US" sz="1800" b="0" i="0" dirty="0" err="1">
                <a:solidFill>
                  <a:srgbClr val="212529"/>
                </a:solidFill>
                <a:effectLst/>
                <a:latin typeface="Calibri" panose="020F0502020204030204" pitchFamily="34" charset="0"/>
              </a:rPr>
              <a:t>Jitao</a:t>
            </a:r>
            <a:r>
              <a:rPr lang="en-US" sz="1800" b="0" i="0" dirty="0">
                <a:solidFill>
                  <a:srgbClr val="212529"/>
                </a:solidFill>
                <a:effectLst/>
                <a:latin typeface="Calibri" panose="020F0502020204030204" pitchFamily="34" charset="0"/>
              </a:rPr>
              <a:t>, </a:t>
            </a:r>
            <a:r>
              <a:rPr lang="en-US" sz="1800" b="0" i="0" dirty="0" err="1">
                <a:solidFill>
                  <a:srgbClr val="212529"/>
                </a:solidFill>
                <a:effectLst/>
                <a:latin typeface="Calibri" panose="020F0502020204030204" pitchFamily="34" charset="0"/>
              </a:rPr>
              <a:t>Crego</a:t>
            </a:r>
            <a:r>
              <a:rPr lang="en-US" sz="1800" b="0" i="0" dirty="0">
                <a:solidFill>
                  <a:srgbClr val="212529"/>
                </a:solidFill>
                <a:effectLst/>
                <a:latin typeface="Calibri" panose="020F0502020204030204" pitchFamily="34" charset="0"/>
              </a:rPr>
              <a:t>, Josep  and  Senellart, Jean. Proceedings of the 58th Annual Meeting of the Association for Computational Linguistics. 2020, Jul. Online. </a:t>
            </a:r>
            <a:endParaRPr lang="en-US" sz="1800" b="0" i="0" dirty="0">
              <a:solidFill>
                <a:srgbClr val="000000"/>
              </a:solidFill>
              <a:effectLst/>
              <a:latin typeface="Calibri" panose="020F0502020204030204" pitchFamily="34" charset="0"/>
            </a:endParaRPr>
          </a:p>
          <a:p>
            <a:pPr algn="l" rtl="0" fontAlgn="base">
              <a:buFont typeface="+mj-lt"/>
              <a:buAutoNum type="arabicPeriod" startAt="3"/>
            </a:pPr>
            <a:r>
              <a:rPr lang="en-US" sz="1800" b="1" i="0" dirty="0">
                <a:solidFill>
                  <a:srgbClr val="212529"/>
                </a:solidFill>
                <a:effectLst/>
                <a:latin typeface="Calibri" panose="020F0502020204030204" pitchFamily="34" charset="0"/>
              </a:rPr>
              <a:t>Priming Neural Machine Translation</a:t>
            </a:r>
            <a:r>
              <a:rPr lang="en-US" sz="1800" b="0" i="0" dirty="0">
                <a:solidFill>
                  <a:srgbClr val="212529"/>
                </a:solidFill>
                <a:effectLst/>
                <a:latin typeface="Calibri" panose="020F0502020204030204" pitchFamily="34" charset="0"/>
              </a:rPr>
              <a:t>. Pham, </a:t>
            </a:r>
            <a:r>
              <a:rPr lang="en-US" sz="1800" b="0" i="0" dirty="0" err="1">
                <a:solidFill>
                  <a:srgbClr val="212529"/>
                </a:solidFill>
                <a:effectLst/>
                <a:latin typeface="Calibri" panose="020F0502020204030204" pitchFamily="34" charset="0"/>
              </a:rPr>
              <a:t>MinhQuang</a:t>
            </a:r>
            <a:r>
              <a:rPr lang="en-US" sz="1800" b="0" i="0" dirty="0">
                <a:solidFill>
                  <a:srgbClr val="212529"/>
                </a:solidFill>
                <a:effectLst/>
                <a:latin typeface="Calibri" panose="020F0502020204030204" pitchFamily="34" charset="0"/>
              </a:rPr>
              <a:t>, Xu, </a:t>
            </a:r>
            <a:r>
              <a:rPr lang="en-US" sz="1800" b="0" i="0" dirty="0" err="1">
                <a:solidFill>
                  <a:srgbClr val="212529"/>
                </a:solidFill>
                <a:effectLst/>
                <a:latin typeface="Calibri" panose="020F0502020204030204" pitchFamily="34" charset="0"/>
              </a:rPr>
              <a:t>Jitao</a:t>
            </a:r>
            <a:r>
              <a:rPr lang="en-US" sz="1800" b="0" i="0" dirty="0">
                <a:solidFill>
                  <a:srgbClr val="212529"/>
                </a:solidFill>
                <a:effectLst/>
                <a:latin typeface="Calibri" panose="020F0502020204030204" pitchFamily="34" charset="0"/>
              </a:rPr>
              <a:t>, </a:t>
            </a:r>
            <a:r>
              <a:rPr lang="en-US" sz="1800" b="0" i="0" dirty="0" err="1">
                <a:solidFill>
                  <a:srgbClr val="212529"/>
                </a:solidFill>
                <a:effectLst/>
                <a:latin typeface="Calibri" panose="020F0502020204030204" pitchFamily="34" charset="0"/>
              </a:rPr>
              <a:t>Crego</a:t>
            </a:r>
            <a:r>
              <a:rPr lang="en-US" sz="1800" b="0" i="0" dirty="0">
                <a:solidFill>
                  <a:srgbClr val="212529"/>
                </a:solidFill>
                <a:effectLst/>
                <a:latin typeface="Calibri" panose="020F0502020204030204" pitchFamily="34" charset="0"/>
              </a:rPr>
              <a:t>, Josep, Yvon, François and Senellart, Jean. Proceedings of the Fifth Conference on Machine Translation. 2020, Nov. Online. </a:t>
            </a:r>
            <a:endParaRPr lang="en-US" sz="1800" b="0" i="0" dirty="0">
              <a:solidFill>
                <a:srgbClr val="000000"/>
              </a:solidFill>
              <a:effectLst/>
              <a:latin typeface="Calibri" panose="020F0502020204030204" pitchFamily="34" charset="0"/>
            </a:endParaRPr>
          </a:p>
          <a:p>
            <a:pPr algn="l" rtl="0" fontAlgn="base">
              <a:buFont typeface="+mj-lt"/>
              <a:buAutoNum type="arabicPeriod" startAt="4"/>
            </a:pPr>
            <a:r>
              <a:rPr lang="en-US" sz="1800" b="1" i="0" dirty="0">
                <a:solidFill>
                  <a:srgbClr val="222222"/>
                </a:solidFill>
                <a:effectLst/>
                <a:latin typeface="Calibri" panose="020F0502020204030204" pitchFamily="34" charset="0"/>
              </a:rPr>
              <a:t>Towards a Better Integration of Fuzzy Matches in Neural Machine Translation through Data Augmentation</a:t>
            </a:r>
            <a:r>
              <a:rPr lang="en-US" sz="1800" b="0" i="0" dirty="0">
                <a:solidFill>
                  <a:srgbClr val="222222"/>
                </a:solidFill>
                <a:effectLst/>
                <a:latin typeface="Calibri" panose="020F0502020204030204" pitchFamily="34" charset="0"/>
              </a:rPr>
              <a:t>. </a:t>
            </a:r>
            <a:r>
              <a:rPr lang="en-US" sz="1800" b="0" i="0" dirty="0" err="1">
                <a:solidFill>
                  <a:srgbClr val="222222"/>
                </a:solidFill>
                <a:effectLst/>
                <a:latin typeface="Calibri" panose="020F0502020204030204" pitchFamily="34" charset="0"/>
              </a:rPr>
              <a:t>Tezcan</a:t>
            </a:r>
            <a:r>
              <a:rPr lang="en-US" sz="1800" b="0" i="0" dirty="0">
                <a:solidFill>
                  <a:srgbClr val="222222"/>
                </a:solidFill>
                <a:effectLst/>
                <a:latin typeface="Calibri" panose="020F0502020204030204" pitchFamily="34" charset="0"/>
              </a:rPr>
              <a:t>, A., </a:t>
            </a:r>
            <a:r>
              <a:rPr lang="en-US" sz="1800" b="0" i="0" dirty="0" err="1">
                <a:solidFill>
                  <a:srgbClr val="222222"/>
                </a:solidFill>
                <a:effectLst/>
                <a:latin typeface="Calibri" panose="020F0502020204030204" pitchFamily="34" charset="0"/>
              </a:rPr>
              <a:t>Bulté</a:t>
            </a:r>
            <a:r>
              <a:rPr lang="en-US" sz="1800" b="0" i="0" dirty="0">
                <a:solidFill>
                  <a:srgbClr val="222222"/>
                </a:solidFill>
                <a:effectLst/>
                <a:latin typeface="Calibri" panose="020F0502020204030204" pitchFamily="34" charset="0"/>
              </a:rPr>
              <a:t>, B., </a:t>
            </a:r>
            <a:r>
              <a:rPr lang="en-US" sz="1800" b="0" i="0" dirty="0" err="1">
                <a:solidFill>
                  <a:srgbClr val="222222"/>
                </a:solidFill>
                <a:effectLst/>
                <a:latin typeface="Calibri" panose="020F0502020204030204" pitchFamily="34" charset="0"/>
              </a:rPr>
              <a:t>Vanroy</a:t>
            </a:r>
            <a:r>
              <a:rPr lang="en-US" sz="1800" b="0" i="0" dirty="0">
                <a:solidFill>
                  <a:srgbClr val="222222"/>
                </a:solidFill>
                <a:effectLst/>
                <a:latin typeface="Calibri" panose="020F0502020204030204" pitchFamily="34" charset="0"/>
              </a:rPr>
              <a:t>, B. </a:t>
            </a:r>
            <a:r>
              <a:rPr lang="en-US" sz="1800" b="0" i="1" dirty="0">
                <a:solidFill>
                  <a:srgbClr val="222222"/>
                </a:solidFill>
                <a:effectLst/>
                <a:latin typeface="Calibri" panose="020F0502020204030204" pitchFamily="34" charset="0"/>
              </a:rPr>
              <a:t>Informatics</a:t>
            </a:r>
            <a:r>
              <a:rPr lang="en-US" sz="1800" b="0" i="0" dirty="0">
                <a:solidFill>
                  <a:srgbClr val="222222"/>
                </a:solidFill>
                <a:effectLst/>
                <a:latin typeface="Calibri" panose="020F0502020204030204" pitchFamily="34" charset="0"/>
              </a:rPr>
              <a:t> </a:t>
            </a:r>
            <a:r>
              <a:rPr lang="en-US" sz="1800" b="1" i="0" dirty="0">
                <a:solidFill>
                  <a:srgbClr val="222222"/>
                </a:solidFill>
                <a:effectLst/>
                <a:latin typeface="Calibri" panose="020F0502020204030204" pitchFamily="34" charset="0"/>
              </a:rPr>
              <a:t>2021</a:t>
            </a:r>
            <a:r>
              <a:rPr lang="en-US" sz="1800" b="0" i="0" dirty="0">
                <a:solidFill>
                  <a:srgbClr val="222222"/>
                </a:solidFill>
                <a:effectLst/>
                <a:latin typeface="Calibri" panose="020F0502020204030204" pitchFamily="34" charset="0"/>
              </a:rPr>
              <a:t>, </a:t>
            </a:r>
            <a:r>
              <a:rPr lang="en-US" sz="1800" b="0" i="1" dirty="0">
                <a:solidFill>
                  <a:srgbClr val="222222"/>
                </a:solidFill>
                <a:effectLst/>
                <a:latin typeface="Calibri" panose="020F0502020204030204" pitchFamily="34" charset="0"/>
              </a:rPr>
              <a:t>8</a:t>
            </a:r>
            <a:r>
              <a:rPr lang="en-US" sz="1800" b="0" i="0" dirty="0">
                <a:solidFill>
                  <a:srgbClr val="222222"/>
                </a:solidFill>
                <a:effectLst/>
                <a:latin typeface="Calibri" panose="020F0502020204030204" pitchFamily="34" charset="0"/>
              </a:rPr>
              <a:t>, 7. </a:t>
            </a:r>
            <a:endParaRPr lang="en-US" sz="1800" b="0" i="0" dirty="0">
              <a:solidFill>
                <a:srgbClr val="000000"/>
              </a:solidFill>
              <a:effectLst/>
              <a:latin typeface="Calibri" panose="020F0502020204030204" pitchFamily="34" charset="0"/>
            </a:endParaRPr>
          </a:p>
          <a:p>
            <a:pPr algn="l" rtl="0" fontAlgn="base">
              <a:buFont typeface="+mj-lt"/>
              <a:buAutoNum type="arabicPeriod" startAt="5"/>
            </a:pPr>
            <a:r>
              <a:rPr lang="en-US" sz="1800" b="1" i="0" dirty="0">
                <a:solidFill>
                  <a:srgbClr val="222222"/>
                </a:solidFill>
                <a:effectLst/>
                <a:latin typeface="Calibri" panose="020F0502020204030204" pitchFamily="34" charset="0"/>
              </a:rPr>
              <a:t>Evaluating the Impact of Integrating Similar Translations into Neural Machine Translation</a:t>
            </a:r>
            <a:r>
              <a:rPr lang="en-US" sz="1800" b="0" i="0" dirty="0">
                <a:solidFill>
                  <a:srgbClr val="222222"/>
                </a:solidFill>
                <a:effectLst/>
                <a:latin typeface="Calibri" panose="020F0502020204030204" pitchFamily="34" charset="0"/>
              </a:rPr>
              <a:t>. </a:t>
            </a:r>
            <a:r>
              <a:rPr lang="en-US" sz="1800" b="0" i="0" dirty="0" err="1">
                <a:solidFill>
                  <a:srgbClr val="222222"/>
                </a:solidFill>
                <a:effectLst/>
                <a:latin typeface="Calibri" panose="020F0502020204030204" pitchFamily="34" charset="0"/>
              </a:rPr>
              <a:t>Tezcan</a:t>
            </a:r>
            <a:r>
              <a:rPr lang="en-US" sz="1800" b="0" i="0" dirty="0">
                <a:solidFill>
                  <a:srgbClr val="222222"/>
                </a:solidFill>
                <a:effectLst/>
                <a:latin typeface="Calibri" panose="020F0502020204030204" pitchFamily="34" charset="0"/>
              </a:rPr>
              <a:t>, Arda, </a:t>
            </a:r>
            <a:r>
              <a:rPr lang="en-US" sz="1800" b="0" i="0" dirty="0" err="1">
                <a:solidFill>
                  <a:srgbClr val="222222"/>
                </a:solidFill>
                <a:effectLst/>
                <a:latin typeface="Calibri" panose="020F0502020204030204" pitchFamily="34" charset="0"/>
              </a:rPr>
              <a:t>Bulté</a:t>
            </a:r>
            <a:r>
              <a:rPr lang="en-US" sz="1800" b="0" i="0" dirty="0">
                <a:solidFill>
                  <a:srgbClr val="222222"/>
                </a:solidFill>
                <a:effectLst/>
                <a:latin typeface="Calibri" panose="020F0502020204030204" pitchFamily="34" charset="0"/>
              </a:rPr>
              <a:t>, Bram. </a:t>
            </a:r>
            <a:r>
              <a:rPr lang="en-US" sz="1800" b="0" i="1" dirty="0">
                <a:solidFill>
                  <a:srgbClr val="222222"/>
                </a:solidFill>
                <a:effectLst/>
                <a:latin typeface="Calibri" panose="020F0502020204030204" pitchFamily="34" charset="0"/>
              </a:rPr>
              <a:t>Information</a:t>
            </a:r>
            <a:r>
              <a:rPr lang="en-US" sz="1800" b="0" i="0" dirty="0">
                <a:solidFill>
                  <a:srgbClr val="222222"/>
                </a:solidFill>
                <a:effectLst/>
                <a:latin typeface="Calibri" panose="020F0502020204030204" pitchFamily="34" charset="0"/>
              </a:rPr>
              <a:t> </a:t>
            </a:r>
            <a:r>
              <a:rPr lang="en-US" sz="1800" b="1" i="0" dirty="0">
                <a:solidFill>
                  <a:srgbClr val="222222"/>
                </a:solidFill>
                <a:effectLst/>
                <a:latin typeface="Calibri" panose="020F0502020204030204" pitchFamily="34" charset="0"/>
              </a:rPr>
              <a:t>2022</a:t>
            </a:r>
            <a:r>
              <a:rPr lang="en-US" sz="1800" b="0" i="0" dirty="0">
                <a:solidFill>
                  <a:srgbClr val="222222"/>
                </a:solidFill>
                <a:effectLst/>
                <a:latin typeface="Calibri" panose="020F0502020204030204" pitchFamily="34" charset="0"/>
              </a:rPr>
              <a:t>, </a:t>
            </a:r>
            <a:r>
              <a:rPr lang="en-US" sz="1800" b="0" i="1" dirty="0">
                <a:solidFill>
                  <a:srgbClr val="222222"/>
                </a:solidFill>
                <a:effectLst/>
                <a:latin typeface="Calibri" panose="020F0502020204030204" pitchFamily="34" charset="0"/>
              </a:rPr>
              <a:t>13</a:t>
            </a:r>
            <a:r>
              <a:rPr lang="en-US" sz="1800" b="0" i="0" dirty="0">
                <a:solidFill>
                  <a:srgbClr val="222222"/>
                </a:solidFill>
                <a:effectLst/>
                <a:latin typeface="Calibri" panose="020F0502020204030204" pitchFamily="34" charset="0"/>
              </a:rPr>
              <a:t>, 19. </a:t>
            </a:r>
            <a:r>
              <a:rPr lang="en-US" sz="1800" b="0" i="0" u="sng" strike="noStrike" dirty="0">
                <a:solidFill>
                  <a:srgbClr val="0563C1"/>
                </a:solidFill>
                <a:effectLst/>
                <a:latin typeface="Calibri" panose="020F0502020204030204" pitchFamily="34" charset="0"/>
                <a:hlinkClick r:id="rId3"/>
              </a:rPr>
              <a:t>https://doi.org/10.3390/info13010019</a:t>
            </a:r>
            <a:r>
              <a:rPr lang="en-US" sz="1800" b="0" i="0" dirty="0">
                <a:solidFill>
                  <a:srgbClr val="222222"/>
                </a:solidFill>
                <a:effectLst/>
                <a:latin typeface="Calibri" panose="020F0502020204030204" pitchFamily="34" charset="0"/>
              </a:rPr>
              <a:t> </a:t>
            </a:r>
            <a:endParaRPr lang="en-US" sz="1800" b="0" i="0" dirty="0">
              <a:solidFill>
                <a:srgbClr val="000000"/>
              </a:solidFill>
              <a:effectLst/>
              <a:latin typeface="Calibri" panose="020F0502020204030204" pitchFamily="34" charset="0"/>
            </a:endParaRPr>
          </a:p>
          <a:p>
            <a:pPr algn="l" rtl="0" fontAlgn="base">
              <a:buFont typeface="+mj-lt"/>
              <a:buAutoNum type="arabicPeriod" startAt="6"/>
            </a:pPr>
            <a:r>
              <a:rPr lang="en-US" sz="1800" b="1" i="0" dirty="0">
                <a:solidFill>
                  <a:srgbClr val="000000"/>
                </a:solidFill>
                <a:effectLst/>
                <a:latin typeface="Calibri" panose="020F0502020204030204" pitchFamily="34" charset="0"/>
              </a:rPr>
              <a:t>SCATE taxonomy and corpus of machine translation errors</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Tezcan</a:t>
            </a:r>
            <a:r>
              <a:rPr lang="en-US" sz="1800" b="0" i="0" dirty="0">
                <a:solidFill>
                  <a:srgbClr val="000000"/>
                </a:solidFill>
                <a:effectLst/>
                <a:latin typeface="Calibri" panose="020F0502020204030204" pitchFamily="34" charset="0"/>
              </a:rPr>
              <a:t>, A.; </a:t>
            </a:r>
            <a:r>
              <a:rPr lang="en-US" sz="1800" b="0" i="0" dirty="0" err="1">
                <a:solidFill>
                  <a:srgbClr val="000000"/>
                </a:solidFill>
                <a:effectLst/>
                <a:latin typeface="Calibri" panose="020F0502020204030204" pitchFamily="34" charset="0"/>
              </a:rPr>
              <a:t>Hoste</a:t>
            </a:r>
            <a:r>
              <a:rPr lang="en-US" sz="1800" b="0" i="0" dirty="0">
                <a:solidFill>
                  <a:srgbClr val="000000"/>
                </a:solidFill>
                <a:effectLst/>
                <a:latin typeface="Calibri" panose="020F0502020204030204" pitchFamily="34" charset="0"/>
              </a:rPr>
              <a:t>, V.; Macken, L. Trends E-tools </a:t>
            </a:r>
            <a:r>
              <a:rPr lang="en-US" sz="1800" b="0" i="0" dirty="0" err="1">
                <a:solidFill>
                  <a:srgbClr val="000000"/>
                </a:solidFill>
                <a:effectLst/>
                <a:latin typeface="Calibri" panose="020F0502020204030204" pitchFamily="34" charset="0"/>
              </a:rPr>
              <a:t>Resour</a:t>
            </a:r>
            <a:r>
              <a:rPr lang="en-US" sz="1800" b="0" i="0" dirty="0">
                <a:solidFill>
                  <a:srgbClr val="000000"/>
                </a:solidFill>
                <a:effectLst/>
                <a:latin typeface="Calibri" panose="020F0502020204030204" pitchFamily="34" charset="0"/>
              </a:rPr>
              <a:t>. Transl. Interpret. 2017, 32, 219–244.</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endParaRPr lang="en-US" sz="1800"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19</a:t>
            </a:fld>
            <a:endParaRPr lang="en-US"/>
          </a:p>
        </p:txBody>
      </p:sp>
    </p:spTree>
    <p:extLst>
      <p:ext uri="{BB962C8B-B14F-4D97-AF65-F5344CB8AC3E}">
        <p14:creationId xmlns:p14="http://schemas.microsoft.com/office/powerpoint/2010/main" val="429319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But first I’ll give a brief overview of who and what we are as a company.</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We specialize in machine translation technology, with over 150 language pairs in our catalogue and growing.</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Some of the languages that we currently offer</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A point to keep in mind is that translation quality is constantly being improved through the training of new models with improved data, data filtering, training parameters, and addition of synthetic/augmented data</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6EFF6A-91F4-4BDB-8E71-A22B72D147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620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the co-founders of </a:t>
            </a:r>
            <a:r>
              <a:rPr lang="en-US" dirty="0" err="1"/>
              <a:t>OpenNMT</a:t>
            </a:r>
            <a:r>
              <a:rPr lang="en-US" dirty="0"/>
              <a:t>, the most widely used open-source NMT framework, with more than 3000 contributors, and over 600 published papers</a:t>
            </a:r>
          </a:p>
          <a:p>
            <a:endParaRPr lang="en-US" dirty="0"/>
          </a:p>
          <a:p>
            <a:r>
              <a:rPr lang="en-US" dirty="0"/>
              <a:t>Some of our differentiating features include</a:t>
            </a:r>
          </a:p>
          <a:p>
            <a:pPr marL="171450" indent="-171450">
              <a:buFont typeface="Arial" panose="020B0604020202020204" pitchFamily="34" charset="0"/>
              <a:buChar char="•"/>
            </a:pPr>
            <a:r>
              <a:rPr lang="en-US" dirty="0"/>
              <a:t>Fastest CPU inference achieved through performance optimizations for highly available and less expensive CPU hardware</a:t>
            </a:r>
          </a:p>
          <a:p>
            <a:pPr marL="171450" indent="-171450">
              <a:buFont typeface="Arial" panose="020B0604020202020204" pitchFamily="34" charset="0"/>
              <a:buChar char="•"/>
            </a:pPr>
            <a:r>
              <a:rPr lang="en-US" dirty="0"/>
              <a:t>100’s of language specific operations for on-the-fly normalization of text stream before </a:t>
            </a:r>
            <a:r>
              <a:rPr lang="en-US" dirty="0" err="1"/>
              <a:t>OpenNMT</a:t>
            </a:r>
            <a:r>
              <a:rPr lang="en-US" dirty="0"/>
              <a:t> decoding</a:t>
            </a:r>
          </a:p>
          <a:p>
            <a:pPr marL="171450" indent="-171450">
              <a:buFont typeface="Arial" panose="020B0604020202020204" pitchFamily="34" charset="0"/>
              <a:buChar char="•"/>
            </a:pPr>
            <a:r>
              <a:rPr lang="en-US" dirty="0"/>
              <a:t>Support for advanced linguistic features: formal/informal, domains, terminology, placeholder </a:t>
            </a:r>
            <a:r>
              <a:rPr lang="en-US" dirty="0" err="1"/>
              <a:t>etc</a:t>
            </a:r>
            <a:r>
              <a:rPr lang="en-US" dirty="0"/>
              <a: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Able to deploy on-prem behind your firewall, with a highly available and scalable architecture</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Our solution supports </a:t>
            </a:r>
            <a:r>
              <a:rPr lang="en-US" sz="1800" dirty="0">
                <a:effectLst/>
                <a:latin typeface="Calibri" panose="020F0502020204030204" pitchFamily="34" charset="0"/>
                <a:ea typeface="MS PGothic" panose="020B0600070205080204" pitchFamily="34" charset="-128"/>
                <a:cs typeface="Times New Roman" panose="02020603050405020304" pitchFamily="18" charset="0"/>
              </a:rPr>
              <a:t>a full featured REST translation API that can be used in any programming language or application that supports REST queries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effectLst/>
              <a:latin typeface="Calibri" panose="020F0502020204030204" pitchFamily="34" charset="0"/>
              <a:ea typeface="MS PGothic" panose="020B0600070205080204" pitchFamily="34"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MS PGothic" panose="020B0600070205080204" pitchFamily="34" charset="-128"/>
                <a:cs typeface="Times New Roman" panose="02020603050405020304" pitchFamily="18" charset="0"/>
              </a:rPr>
              <a:t>Along with advanced expert features such 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File/Image/Speech Translation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Integration with OCR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Post-editing environment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Feedback management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effectLst/>
              <a:latin typeface="Calibri" panose="020F0502020204030204" pitchFamily="34" charset="0"/>
              <a:ea typeface="MS PGothic" panose="020B0600070205080204" pitchFamily="34"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MS PGothic" panose="020B0600070205080204" pitchFamily="34" charset="-128"/>
                <a:cs typeface="Times New Roman" panose="02020603050405020304" pitchFamily="18" charset="0"/>
              </a:rPr>
              <a:t>And finally the ability to leverage existing translation expertise by empowering the language expert community to train new models in our proprietary SYSTRAN Marketplace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effectLst/>
              <a:latin typeface="MS PGothic" panose="020B0600070205080204" pitchFamily="34" charset="-128"/>
              <a:ea typeface="MS PGothic" panose="020B0600070205080204" pitchFamily="34" charset="-128"/>
              <a:cs typeface="Times New Roman" panose="02020603050405020304" pitchFamily="18"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6EFF6A-91F4-4BDB-8E71-A22B72D147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14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We</a:t>
            </a:r>
            <a:r>
              <a:rPr lang="fr-FR" dirty="0"/>
              <a:t> </a:t>
            </a:r>
            <a:r>
              <a:rPr lang="fr-FR" dirty="0" err="1"/>
              <a:t>offer</a:t>
            </a:r>
            <a:r>
              <a:rPr lang="fr-FR" dirty="0"/>
              <a:t> the </a:t>
            </a:r>
            <a:r>
              <a:rPr lang="fr-FR" dirty="0" err="1"/>
              <a:t>ability</a:t>
            </a:r>
            <a:r>
              <a:rPr lang="fr-FR" dirty="0"/>
              <a:t> to </a:t>
            </a:r>
            <a:r>
              <a:rPr lang="fr-FR" dirty="0" err="1"/>
              <a:t>improve</a:t>
            </a:r>
            <a:r>
              <a:rPr lang="fr-FR" dirty="0"/>
              <a:t> translation of </a:t>
            </a:r>
            <a:r>
              <a:rPr lang="fr-FR" dirty="0" err="1"/>
              <a:t>existing</a:t>
            </a:r>
            <a:r>
              <a:rPr lang="fr-FR" dirty="0"/>
              <a:t> </a:t>
            </a:r>
            <a:r>
              <a:rPr lang="fr-FR" dirty="0" err="1"/>
              <a:t>models</a:t>
            </a:r>
            <a:r>
              <a:rPr lang="fr-FR" dirty="0"/>
              <a:t> </a:t>
            </a:r>
            <a:r>
              <a:rPr lang="fr-FR" dirty="0" err="1"/>
              <a:t>through</a:t>
            </a:r>
            <a:r>
              <a:rPr lang="fr-FR" dirty="0"/>
              <a:t> the use of user </a:t>
            </a:r>
            <a:r>
              <a:rPr lang="fr-FR" dirty="0" err="1"/>
              <a:t>generated</a:t>
            </a:r>
            <a:r>
              <a:rPr lang="fr-FR" dirty="0"/>
              <a:t> </a:t>
            </a:r>
            <a:r>
              <a:rPr lang="fr-FR" dirty="0" err="1"/>
              <a:t>customization</a:t>
            </a:r>
            <a:r>
              <a:rPr lang="fr-FR" dirty="0"/>
              <a:t> </a:t>
            </a:r>
            <a:r>
              <a:rPr lang="fr-FR" dirty="0" err="1"/>
              <a:t>resources</a:t>
            </a:r>
            <a:r>
              <a:rPr lang="fr-FR" dirty="0"/>
              <a:t> </a:t>
            </a:r>
            <a:r>
              <a:rPr lang="fr-FR" dirty="0" err="1"/>
              <a:t>such</a:t>
            </a:r>
            <a:r>
              <a:rPr lang="fr-FR"/>
              <a:t> as </a:t>
            </a:r>
            <a:r>
              <a:rPr lang="fr-FR" dirty="0"/>
              <a:t>User </a:t>
            </a:r>
            <a:r>
              <a:rPr lang="fr-FR" dirty="0" err="1"/>
              <a:t>Dictionaries</a:t>
            </a:r>
            <a:r>
              <a:rPr lang="fr-FR" dirty="0"/>
              <a:t>, Translation </a:t>
            </a:r>
            <a:r>
              <a:rPr lang="fr-FR" dirty="0" err="1"/>
              <a:t>Memories</a:t>
            </a:r>
            <a:r>
              <a:rPr lang="fr-FR" dirty="0"/>
              <a:t>, </a:t>
            </a:r>
            <a:r>
              <a:rPr lang="fr-FR" dirty="0" err="1"/>
              <a:t>Normalization</a:t>
            </a:r>
            <a:r>
              <a:rPr lang="fr-FR" dirty="0"/>
              <a:t> </a:t>
            </a:r>
            <a:r>
              <a:rPr lang="fr-FR" dirty="0" err="1"/>
              <a:t>Dictionaries</a:t>
            </a:r>
            <a:r>
              <a:rPr lang="fr-FR" dirty="0"/>
              <a:t>, Translation </a:t>
            </a:r>
            <a:r>
              <a:rPr lang="fr-FR" dirty="0" err="1"/>
              <a:t>Choices</a:t>
            </a:r>
            <a:r>
              <a:rPr lang="fr-FR" dirty="0"/>
              <a:t>, Style Sheets, and </a:t>
            </a:r>
            <a:r>
              <a:rPr lang="fr-FR" dirty="0" err="1"/>
              <a:t>Entity</a:t>
            </a:r>
            <a:r>
              <a:rPr lang="fr-FR" dirty="0"/>
              <a:t> Rules</a:t>
            </a:r>
          </a:p>
          <a:p>
            <a:endParaRPr lang="fr-FR" dirty="0"/>
          </a:p>
          <a:p>
            <a:r>
              <a:rPr lang="fr-FR" dirty="0" err="1"/>
              <a:t>We</a:t>
            </a:r>
            <a:r>
              <a:rPr lang="fr-FR" dirty="0"/>
              <a:t> </a:t>
            </a:r>
            <a:r>
              <a:rPr lang="fr-FR" dirty="0" err="1"/>
              <a:t>also</a:t>
            </a:r>
            <a:r>
              <a:rPr lang="fr-FR" dirty="0"/>
              <a:t> have the </a:t>
            </a:r>
            <a:r>
              <a:rPr lang="fr-FR" dirty="0" err="1"/>
              <a:t>ability</a:t>
            </a:r>
            <a:r>
              <a:rPr lang="fr-FR" dirty="0"/>
              <a:t> to train </a:t>
            </a:r>
            <a:r>
              <a:rPr lang="fr-FR" dirty="0" err="1"/>
              <a:t>specialized</a:t>
            </a:r>
            <a:r>
              <a:rPr lang="fr-FR" dirty="0"/>
              <a:t>, custom </a:t>
            </a:r>
            <a:r>
              <a:rPr lang="fr-FR" dirty="0" err="1"/>
              <a:t>domain</a:t>
            </a:r>
            <a:r>
              <a:rPr lang="fr-FR" dirty="0"/>
              <a:t> translation </a:t>
            </a:r>
            <a:r>
              <a:rPr lang="fr-FR" dirty="0" err="1"/>
              <a:t>models</a:t>
            </a:r>
            <a:r>
              <a:rPr lang="fr-FR" dirty="0"/>
              <a:t>, </a:t>
            </a:r>
            <a:r>
              <a:rPr lang="fr-FR" dirty="0" err="1"/>
              <a:t>trained</a:t>
            </a:r>
            <a:r>
              <a:rPr lang="fr-FR" dirty="0"/>
              <a:t> </a:t>
            </a:r>
            <a:r>
              <a:rPr lang="fr-FR" dirty="0" err="1"/>
              <a:t>with</a:t>
            </a:r>
            <a:r>
              <a:rPr lang="fr-FR" dirty="0"/>
              <a:t> </a:t>
            </a:r>
            <a:r>
              <a:rPr lang="fr-FR" dirty="0" err="1"/>
              <a:t>customer</a:t>
            </a:r>
            <a:r>
              <a:rPr lang="fr-FR" dirty="0"/>
              <a:t> </a:t>
            </a:r>
            <a:r>
              <a:rPr lang="fr-FR" dirty="0" err="1"/>
              <a:t>provided</a:t>
            </a:r>
            <a:r>
              <a:rPr lang="fr-FR" dirty="0"/>
              <a:t> In-Domain data </a:t>
            </a:r>
            <a:r>
              <a:rPr lang="fr-FR" dirty="0" err="1"/>
              <a:t>which</a:t>
            </a:r>
            <a:r>
              <a:rPr lang="fr-FR" dirty="0"/>
              <a:t> </a:t>
            </a:r>
            <a:r>
              <a:rPr lang="fr-FR" dirty="0" err="1"/>
              <a:t>we</a:t>
            </a:r>
            <a:r>
              <a:rPr lang="fr-FR" dirty="0"/>
              <a:t> </a:t>
            </a:r>
            <a:r>
              <a:rPr lang="fr-FR" dirty="0" err="1"/>
              <a:t>see</a:t>
            </a:r>
            <a:r>
              <a:rPr lang="fr-FR" dirty="0"/>
              <a:t> </a:t>
            </a:r>
            <a:r>
              <a:rPr lang="fr-FR" dirty="0" err="1"/>
              <a:t>contributes</a:t>
            </a:r>
            <a:r>
              <a:rPr lang="fr-FR" dirty="0"/>
              <a:t> to a </a:t>
            </a:r>
            <a:r>
              <a:rPr lang="fr-FR" dirty="0" err="1"/>
              <a:t>significant</a:t>
            </a:r>
            <a:r>
              <a:rPr lang="fr-FR" dirty="0"/>
              <a:t> </a:t>
            </a:r>
            <a:r>
              <a:rPr lang="fr-FR" dirty="0" err="1"/>
              <a:t>increase</a:t>
            </a:r>
            <a:r>
              <a:rPr lang="fr-FR" dirty="0"/>
              <a:t> in translation </a:t>
            </a:r>
            <a:r>
              <a:rPr lang="fr-FR" dirty="0" err="1"/>
              <a:t>quality</a:t>
            </a:r>
            <a:r>
              <a:rPr lang="fr-FR" dirty="0"/>
              <a:t> </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ABC4B-D8BD-445B-AAEE-1EC55DAA9F70}"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1043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Traditionally</a:t>
            </a:r>
            <a:r>
              <a:rPr lang="fr-FR" dirty="0"/>
              <a:t>, </a:t>
            </a:r>
            <a:r>
              <a:rPr lang="fr-FR" dirty="0" err="1"/>
              <a:t>these</a:t>
            </a:r>
            <a:r>
              <a:rPr lang="fr-FR" dirty="0"/>
              <a:t> </a:t>
            </a:r>
            <a:r>
              <a:rPr lang="fr-FR" dirty="0" err="1"/>
              <a:t>specialized</a:t>
            </a:r>
            <a:r>
              <a:rPr lang="fr-FR" dirty="0"/>
              <a:t> </a:t>
            </a:r>
            <a:r>
              <a:rPr lang="fr-FR" dirty="0" err="1"/>
              <a:t>modles</a:t>
            </a:r>
            <a:r>
              <a:rPr lang="fr-FR" dirty="0"/>
              <a:t> have been </a:t>
            </a:r>
            <a:r>
              <a:rPr lang="fr-FR" dirty="0" err="1"/>
              <a:t>trained</a:t>
            </a:r>
            <a:r>
              <a:rPr lang="fr-FR" dirty="0"/>
              <a:t> by </a:t>
            </a:r>
            <a:r>
              <a:rPr lang="fr-FR" dirty="0" err="1"/>
              <a:t>our</a:t>
            </a:r>
            <a:r>
              <a:rPr lang="fr-FR" dirty="0"/>
              <a:t> in-house </a:t>
            </a:r>
            <a:r>
              <a:rPr lang="fr-FR" dirty="0" err="1"/>
              <a:t>Linguistic</a:t>
            </a:r>
            <a:r>
              <a:rPr lang="fr-FR" dirty="0"/>
              <a:t> </a:t>
            </a:r>
            <a:r>
              <a:rPr lang="fr-FR" dirty="0" err="1"/>
              <a:t>development</a:t>
            </a:r>
            <a:r>
              <a:rPr lang="fr-FR" dirty="0"/>
              <a:t> team as Professional Services, </a:t>
            </a:r>
            <a:r>
              <a:rPr lang="fr-FR" dirty="0" err="1"/>
              <a:t>however</a:t>
            </a:r>
            <a:r>
              <a:rPr lang="fr-FR" dirty="0"/>
              <a:t> </a:t>
            </a:r>
            <a:r>
              <a:rPr lang="fr-FR" dirty="0" err="1"/>
              <a:t>we</a:t>
            </a:r>
            <a:r>
              <a:rPr lang="fr-FR" dirty="0"/>
              <a:t> are </a:t>
            </a:r>
            <a:r>
              <a:rPr lang="fr-FR" dirty="0" err="1"/>
              <a:t>actively</a:t>
            </a:r>
            <a:r>
              <a:rPr lang="fr-FR" dirty="0"/>
              <a:t> </a:t>
            </a:r>
            <a:r>
              <a:rPr lang="fr-FR" dirty="0" err="1"/>
              <a:t>rolling</a:t>
            </a:r>
            <a:r>
              <a:rPr lang="fr-FR" dirty="0"/>
              <a:t> out </a:t>
            </a:r>
            <a:r>
              <a:rPr lang="fr-FR" dirty="0" err="1"/>
              <a:t>our</a:t>
            </a:r>
            <a:r>
              <a:rPr lang="fr-FR" dirty="0"/>
              <a:t> new </a:t>
            </a:r>
            <a:r>
              <a:rPr lang="fr-FR" dirty="0" err="1"/>
              <a:t>product</a:t>
            </a:r>
            <a:r>
              <a:rPr lang="fr-FR" dirty="0"/>
              <a:t>, Model Studio </a:t>
            </a:r>
            <a:r>
              <a:rPr lang="fr-FR" dirty="0" err="1"/>
              <a:t>with</a:t>
            </a:r>
            <a:r>
              <a:rPr lang="fr-FR" dirty="0"/>
              <a:t> an intuitive interface </a:t>
            </a:r>
            <a:r>
              <a:rPr lang="fr-FR" dirty="0" err="1"/>
              <a:t>that</a:t>
            </a:r>
            <a:r>
              <a:rPr lang="fr-FR" dirty="0"/>
              <a:t> </a:t>
            </a:r>
            <a:r>
              <a:rPr lang="fr-FR" dirty="0" err="1"/>
              <a:t>will</a:t>
            </a:r>
            <a:r>
              <a:rPr lang="fr-FR" dirty="0"/>
              <a:t> </a:t>
            </a:r>
            <a:r>
              <a:rPr lang="fr-FR" dirty="0" err="1"/>
              <a:t>allow</a:t>
            </a:r>
            <a:r>
              <a:rPr lang="fr-FR" dirty="0"/>
              <a:t> translation novices train, test, and </a:t>
            </a:r>
            <a:r>
              <a:rPr lang="fr-FR" dirty="0" err="1"/>
              <a:t>deploy</a:t>
            </a:r>
            <a:r>
              <a:rPr lang="fr-FR" dirty="0"/>
              <a:t> new </a:t>
            </a:r>
            <a:r>
              <a:rPr lang="fr-FR" dirty="0" err="1"/>
              <a:t>models</a:t>
            </a:r>
            <a:r>
              <a:rPr lang="fr-FR" dirty="0"/>
              <a:t> to </a:t>
            </a:r>
            <a:r>
              <a:rPr lang="fr-FR" dirty="0" err="1"/>
              <a:t>their</a:t>
            </a:r>
            <a:r>
              <a:rPr lang="fr-FR" dirty="0"/>
              <a:t> </a:t>
            </a:r>
            <a:r>
              <a:rPr lang="fr-FR" dirty="0" err="1"/>
              <a:t>own</a:t>
            </a:r>
            <a:r>
              <a:rPr lang="fr-FR" dirty="0"/>
              <a:t> SYSTRAN SPNS translation server</a:t>
            </a:r>
          </a:p>
          <a:p>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5</a:t>
            </a:fld>
            <a:endParaRPr lang="en-US"/>
          </a:p>
        </p:txBody>
      </p:sp>
    </p:spTree>
    <p:extLst>
      <p:ext uri="{BB962C8B-B14F-4D97-AF65-F5344CB8AC3E}">
        <p14:creationId xmlns:p14="http://schemas.microsoft.com/office/powerpoint/2010/main" val="77559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Now getting into the NFA workflow…</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The remainder of this presentation is based on a white paper on NFA prepared by our SYSTRAN researchers</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The NMT model has been taught to translate the input sentence (f) which appears in the input stream just before the similar translation (e’), the Direct Sum (token </a:t>
            </a:r>
            <a:r>
              <a:rPr lang="en-US" sz="1800" b="0" i="0" dirty="0">
                <a:solidFill>
                  <a:srgbClr val="FF0000"/>
                </a:solidFill>
                <a:effectLst/>
                <a:latin typeface="Calibri" panose="020F0502020204030204" pitchFamily="34" charset="0"/>
              </a:rPr>
              <a:t>⨁)</a:t>
            </a:r>
            <a:r>
              <a:rPr lang="en-US" sz="1800" b="0" i="0" dirty="0">
                <a:solidFill>
                  <a:srgbClr val="000000"/>
                </a:solidFill>
                <a:effectLst/>
                <a:latin typeface="Calibri" panose="020F0502020204030204" pitchFamily="34" charset="0"/>
              </a:rPr>
              <a:t> is used to indicate the separation between both sentences. It is worth notice that the similar translation (e’) cannot be used as a translation of f, as it needs to be “repaired” since it translates f’ (not f). Examples following this template are given to the network that learns to repair similar translations. As outlined in the example, the most important challenge of the model consists in identifying the words in the similar translation e’ (</a:t>
            </a:r>
            <a:r>
              <a:rPr lang="en-US" sz="1800" b="0" i="0" dirty="0" err="1">
                <a:solidFill>
                  <a:srgbClr val="0070C0"/>
                </a:solidFill>
                <a:effectLst/>
                <a:latin typeface="Calibri" panose="020F0502020204030204" pitchFamily="34" charset="0"/>
              </a:rPr>
              <a:t>d’une</a:t>
            </a:r>
            <a:r>
              <a:rPr lang="en-US" sz="1800" b="0" i="0" dirty="0">
                <a:solidFill>
                  <a:srgbClr val="0070C0"/>
                </a:solidFill>
                <a:effectLst/>
                <a:latin typeface="Calibri" panose="020F0502020204030204" pitchFamily="34" charset="0"/>
              </a:rPr>
              <a:t> grippe</a:t>
            </a:r>
            <a:r>
              <a:rPr lang="en-US" sz="1800" b="0" i="0" dirty="0">
                <a:solidFill>
                  <a:srgbClr val="000000"/>
                </a:solidFill>
                <a:effectLst/>
                <a:latin typeface="Calibri" panose="020F0502020204030204" pitchFamily="34" charset="0"/>
              </a:rPr>
              <a:t>) that do not translate the input sentence f and to replace them to obtain the correct translation.  </a:t>
            </a:r>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6</a:t>
            </a:fld>
            <a:endParaRPr lang="en-US"/>
          </a:p>
        </p:txBody>
      </p:sp>
    </p:spTree>
    <p:extLst>
      <p:ext uri="{BB962C8B-B14F-4D97-AF65-F5344CB8AC3E}">
        <p14:creationId xmlns:p14="http://schemas.microsoft.com/office/powerpoint/2010/main" val="410133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As we have pointed out, we want to improve our model by giving it the ability to use similar translations, but at the same time, it must retain its performance when similar translations are not available in inference. To this end, we prepare training sets with varying ratios of augmented/regular examples. This graph shows the average BLEU score measured on our four test sets by varying the ratio of augmented examples in the training sets.  </a:t>
            </a:r>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7</a:t>
            </a:fld>
            <a:endParaRPr lang="en-US"/>
          </a:p>
        </p:txBody>
      </p:sp>
    </p:spTree>
    <p:extLst>
      <p:ext uri="{BB962C8B-B14F-4D97-AF65-F5344CB8AC3E}">
        <p14:creationId xmlns:p14="http://schemas.microsoft.com/office/powerpoint/2010/main" val="2660719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We experiment with the best performing ratio obtained in the lines above (0.5) and evaluate performance (BLEU) over our test sets every 15,000 iterations. Note that as average, every iteration is built from around 500 training examples. </a:t>
            </a:r>
            <a:r>
              <a:rPr lang="en-US" b="0" i="0" dirty="0">
                <a:solidFill>
                  <a:srgbClr val="000000"/>
                </a:solidFill>
                <a:effectLst/>
                <a:latin typeface="Calibri" panose="020F0502020204030204" pitchFamily="34" charset="0"/>
              </a:rPr>
              <a:t>Results show that best performances are obtained after training around 100,000 iterations. This is after training with around 50 million sentence pairs (half of which were augmented with similar translations). Note that in most cases, an acceptable performance is reached after 50,000 iterations. </a:t>
            </a:r>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8</a:t>
            </a:fld>
            <a:endParaRPr lang="en-US"/>
          </a:p>
        </p:txBody>
      </p:sp>
    </p:spTree>
    <p:extLst>
      <p:ext uri="{BB962C8B-B14F-4D97-AF65-F5344CB8AC3E}">
        <p14:creationId xmlns:p14="http://schemas.microsoft.com/office/powerpoint/2010/main" val="1991956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The experiments so far show that similar sentences are useful and can drastically boost MT performance. We now want to understand the effect of the similarity level of sentences retrieved from our translation memories. With that aim we split similar translations (e’) into several ranges considering the distance between their source translation (f’) and the input sentence (f). We build 5 similarity ranges [</a:t>
            </a:r>
            <a:r>
              <a:rPr lang="en-US" sz="1800" b="1" i="0" dirty="0">
                <a:solidFill>
                  <a:srgbClr val="000000"/>
                </a:solidFill>
                <a:effectLst/>
                <a:latin typeface="Calibri" panose="020F0502020204030204" pitchFamily="34" charset="0"/>
              </a:rPr>
              <a:t>0.5</a:t>
            </a:r>
            <a:r>
              <a:rPr lang="en-US" sz="1800" b="0" i="0" dirty="0">
                <a:solidFill>
                  <a:srgbClr val="000000"/>
                </a:solidFill>
                <a:effectLst/>
                <a:latin typeface="Calibri" panose="020F0502020204030204" pitchFamily="34" charset="0"/>
              </a:rPr>
              <a:t>, 0.6), [</a:t>
            </a:r>
            <a:r>
              <a:rPr lang="en-US" sz="1800" b="1" i="0" dirty="0">
                <a:solidFill>
                  <a:srgbClr val="000000"/>
                </a:solidFill>
                <a:effectLst/>
                <a:latin typeface="Calibri" panose="020F0502020204030204" pitchFamily="34" charset="0"/>
              </a:rPr>
              <a:t>0.6</a:t>
            </a:r>
            <a:r>
              <a:rPr lang="en-US" sz="1800" b="0" i="0" dirty="0">
                <a:solidFill>
                  <a:srgbClr val="000000"/>
                </a:solidFill>
                <a:effectLst/>
                <a:latin typeface="Calibri" panose="020F0502020204030204" pitchFamily="34" charset="0"/>
              </a:rPr>
              <a:t>, 0.7), [</a:t>
            </a:r>
            <a:r>
              <a:rPr lang="en-US" sz="1800" b="1" i="0" dirty="0">
                <a:solidFill>
                  <a:srgbClr val="000000"/>
                </a:solidFill>
                <a:effectLst/>
                <a:latin typeface="Calibri" panose="020F0502020204030204" pitchFamily="34" charset="0"/>
              </a:rPr>
              <a:t>0.7</a:t>
            </a:r>
            <a:r>
              <a:rPr lang="en-US" sz="1800" b="0" i="0" dirty="0">
                <a:solidFill>
                  <a:srgbClr val="000000"/>
                </a:solidFill>
                <a:effectLst/>
                <a:latin typeface="Calibri" panose="020F0502020204030204" pitchFamily="34" charset="0"/>
              </a:rPr>
              <a:t>, 0.8), [</a:t>
            </a:r>
            <a:r>
              <a:rPr lang="en-US" sz="1800" b="1" i="0" dirty="0">
                <a:solidFill>
                  <a:srgbClr val="000000"/>
                </a:solidFill>
                <a:effectLst/>
                <a:latin typeface="Calibri" panose="020F0502020204030204" pitchFamily="34" charset="0"/>
              </a:rPr>
              <a:t>0.8</a:t>
            </a:r>
            <a:r>
              <a:rPr lang="en-US" sz="1800" b="0" i="0" dirty="0">
                <a:solidFill>
                  <a:srgbClr val="000000"/>
                </a:solidFill>
                <a:effectLst/>
                <a:latin typeface="Calibri" panose="020F0502020204030204" pitchFamily="34" charset="0"/>
              </a:rPr>
              <a:t>, 0.9), [</a:t>
            </a:r>
            <a:r>
              <a:rPr lang="en-US" sz="1800" b="1" i="0" dirty="0">
                <a:solidFill>
                  <a:srgbClr val="000000"/>
                </a:solidFill>
                <a:effectLst/>
                <a:latin typeface="Calibri" panose="020F0502020204030204" pitchFamily="34" charset="0"/>
              </a:rPr>
              <a:t>0.9</a:t>
            </a:r>
            <a:r>
              <a:rPr lang="en-US" sz="1800" b="0" i="0" dirty="0">
                <a:solidFill>
                  <a:srgbClr val="000000"/>
                </a:solidFill>
                <a:effectLst/>
                <a:latin typeface="Calibri" panose="020F0502020204030204" pitchFamily="34" charset="0"/>
              </a:rPr>
              <a:t>, 1.0) and measure the gain in BLEU score obtained by each set: As expected, the higher the similarity the higher the performance boost. A limited gain is observed for translations using similar sentences in the range [0.5, 0.6) where even a negative impact is reported in the LAW test set. </a:t>
            </a:r>
            <a:endParaRPr lang="en-US" dirty="0"/>
          </a:p>
        </p:txBody>
      </p:sp>
      <p:sp>
        <p:nvSpPr>
          <p:cNvPr id="4" name="Slide Number Placeholder 3"/>
          <p:cNvSpPr>
            <a:spLocks noGrp="1"/>
          </p:cNvSpPr>
          <p:nvPr>
            <p:ph type="sldNum" sz="quarter" idx="5"/>
          </p:nvPr>
        </p:nvSpPr>
        <p:spPr/>
        <p:txBody>
          <a:bodyPr/>
          <a:lstStyle/>
          <a:p>
            <a:fld id="{F8FAAFD2-0B2E-46C0-90A0-FA98FEE7A256}" type="slidenum">
              <a:rPr lang="en-US" smtClean="0"/>
              <a:t>9</a:t>
            </a:fld>
            <a:endParaRPr lang="en-US"/>
          </a:p>
        </p:txBody>
      </p:sp>
    </p:spTree>
    <p:extLst>
      <p:ext uri="{BB962C8B-B14F-4D97-AF65-F5344CB8AC3E}">
        <p14:creationId xmlns:p14="http://schemas.microsoft.com/office/powerpoint/2010/main" val="3750804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Market place">
    <p:spTree>
      <p:nvGrpSpPr>
        <p:cNvPr id="1" name=""/>
        <p:cNvGrpSpPr/>
        <p:nvPr/>
      </p:nvGrpSpPr>
      <p:grpSpPr>
        <a:xfrm>
          <a:off x="0" y="0"/>
          <a:ext cx="0" cy="0"/>
          <a:chOff x="0" y="0"/>
          <a:chExt cx="0" cy="0"/>
        </a:xfrm>
      </p:grpSpPr>
      <p:pic>
        <p:nvPicPr>
          <p:cNvPr id="6" name="Graphique 9">
            <a:extLst>
              <a:ext uri="{FF2B5EF4-FFF2-40B4-BE49-F238E27FC236}">
                <a16:creationId xmlns:a16="http://schemas.microsoft.com/office/drawing/2014/main" id="{AD3AE524-7D09-4842-9465-F9C69F3E9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87157" cy="630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89008A1-DFF9-4453-8806-5FC94A0E7A9A}"/>
              </a:ext>
            </a:extLst>
          </p:cNvPr>
          <p:cNvSpPr/>
          <p:nvPr/>
        </p:nvSpPr>
        <p:spPr>
          <a:xfrm>
            <a:off x="10995685" y="6308779"/>
            <a:ext cx="969887" cy="324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818" eaLnBrk="1" fontAlgn="auto" hangingPunct="1">
              <a:spcBef>
                <a:spcPts val="0"/>
              </a:spcBef>
              <a:spcAft>
                <a:spcPts val="0"/>
              </a:spcAft>
              <a:defRPr/>
            </a:pPr>
            <a:endParaRPr lang="fr-FR" sz="2359" dirty="0"/>
          </a:p>
        </p:txBody>
      </p:sp>
      <p:pic>
        <p:nvPicPr>
          <p:cNvPr id="9" name="Image 12">
            <a:extLst>
              <a:ext uri="{FF2B5EF4-FFF2-40B4-BE49-F238E27FC236}">
                <a16:creationId xmlns:a16="http://schemas.microsoft.com/office/drawing/2014/main" id="{EE3A63AB-0713-43B0-BFDA-001B3BB4678C}"/>
              </a:ext>
            </a:extLst>
          </p:cNvPr>
          <p:cNvPicPr>
            <a:picLocks noChangeAspect="1" noChangeArrowheads="1"/>
          </p:cNvPicPr>
          <p:nvPr/>
        </p:nvPicPr>
        <p:blipFill>
          <a:blip r:embed="rId3"/>
          <a:stretch/>
        </p:blipFill>
        <p:spPr bwMode="auto">
          <a:xfrm>
            <a:off x="4764677" y="1627352"/>
            <a:ext cx="3143433" cy="286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re 4"/>
          <p:cNvSpPr>
            <a:spLocks noGrp="1"/>
          </p:cNvSpPr>
          <p:nvPr>
            <p:ph type="title"/>
          </p:nvPr>
        </p:nvSpPr>
        <p:spPr>
          <a:xfrm>
            <a:off x="3357327" y="5032375"/>
            <a:ext cx="5477346" cy="624581"/>
          </a:xfrm>
        </p:spPr>
        <p:txBody>
          <a:bodyPr rIns="0"/>
          <a:lstStyle>
            <a:lvl1pPr algn="ctr">
              <a:defRPr/>
            </a:lvl1pPr>
          </a:lstStyle>
          <a:p>
            <a:r>
              <a:rPr lang="en-US"/>
              <a:t>Click to edit Master title style</a:t>
            </a:r>
            <a:endParaRPr lang="fr-FR" dirty="0"/>
          </a:p>
        </p:txBody>
      </p:sp>
      <p:sp>
        <p:nvSpPr>
          <p:cNvPr id="4" name="Espace réservé du texte 3"/>
          <p:cNvSpPr>
            <a:spLocks noGrp="1"/>
          </p:cNvSpPr>
          <p:nvPr>
            <p:ph type="body" sz="quarter" idx="10" hasCustomPrompt="1"/>
          </p:nvPr>
        </p:nvSpPr>
        <p:spPr>
          <a:xfrm>
            <a:off x="3467656" y="5866159"/>
            <a:ext cx="2593975" cy="233363"/>
          </a:xfrm>
        </p:spPr>
        <p:txBody>
          <a:bodyPr/>
          <a:lstStyle>
            <a:lvl1pPr marL="0" indent="0" algn="r">
              <a:buNone/>
              <a:defRPr sz="1199" b="0" i="1">
                <a:solidFill>
                  <a:schemeClr val="bg2"/>
                </a:solidFill>
              </a:defRPr>
            </a:lvl1pPr>
            <a:lvl2pPr marL="0" indent="0">
              <a:buNone/>
              <a:defRPr sz="899"/>
            </a:lvl2pPr>
            <a:lvl3pPr>
              <a:defRPr sz="999"/>
            </a:lvl3pPr>
            <a:lvl4pPr>
              <a:defRPr sz="799"/>
            </a:lvl4pPr>
            <a:lvl5pPr>
              <a:defRPr sz="600"/>
            </a:lvl5pPr>
          </a:lstStyle>
          <a:p>
            <a:pPr lvl="0"/>
            <a:r>
              <a:rPr lang="fr-FR" dirty="0"/>
              <a:t>Texte</a:t>
            </a:r>
          </a:p>
        </p:txBody>
      </p:sp>
      <p:sp>
        <p:nvSpPr>
          <p:cNvPr id="49" name="Espace réservé du texte 3"/>
          <p:cNvSpPr>
            <a:spLocks noGrp="1"/>
          </p:cNvSpPr>
          <p:nvPr>
            <p:ph type="body" sz="quarter" idx="11" hasCustomPrompt="1"/>
          </p:nvPr>
        </p:nvSpPr>
        <p:spPr>
          <a:xfrm>
            <a:off x="6061631" y="5866159"/>
            <a:ext cx="2593975" cy="233363"/>
          </a:xfrm>
        </p:spPr>
        <p:txBody>
          <a:bodyPr/>
          <a:lstStyle>
            <a:lvl1pPr marL="145912" indent="-145912" algn="l">
              <a:buClr>
                <a:schemeClr val="bg2"/>
              </a:buClr>
              <a:buFont typeface="Arial" panose="020B0604020202020204" pitchFamily="34" charset="0"/>
              <a:buChar char="│"/>
              <a:defRPr sz="1199" b="0" i="1">
                <a:solidFill>
                  <a:schemeClr val="bg2"/>
                </a:solidFill>
              </a:defRPr>
            </a:lvl1pPr>
            <a:lvl2pPr marL="0" indent="0">
              <a:buNone/>
              <a:defRPr sz="899"/>
            </a:lvl2pPr>
            <a:lvl3pPr>
              <a:defRPr sz="999"/>
            </a:lvl3pPr>
            <a:lvl4pPr>
              <a:defRPr sz="799"/>
            </a:lvl4pPr>
            <a:lvl5pPr>
              <a:defRPr sz="600"/>
            </a:lvl5pPr>
          </a:lstStyle>
          <a:p>
            <a:pPr lvl="0"/>
            <a:r>
              <a:rPr lang="fr-FR" dirty="0"/>
              <a:t>Texte</a:t>
            </a:r>
          </a:p>
        </p:txBody>
      </p:sp>
    </p:spTree>
    <p:extLst>
      <p:ext uri="{BB962C8B-B14F-4D97-AF65-F5344CB8AC3E}">
        <p14:creationId xmlns:p14="http://schemas.microsoft.com/office/powerpoint/2010/main" val="234068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saïque 3 textes 4 images">
    <p:spTree>
      <p:nvGrpSpPr>
        <p:cNvPr id="1" name=""/>
        <p:cNvGrpSpPr/>
        <p:nvPr/>
      </p:nvGrpSpPr>
      <p:grpSpPr>
        <a:xfrm>
          <a:off x="0" y="0"/>
          <a:ext cx="0" cy="0"/>
          <a:chOff x="0" y="0"/>
          <a:chExt cx="0" cy="0"/>
        </a:xfrm>
      </p:grpSpPr>
      <p:sp>
        <p:nvSpPr>
          <p:cNvPr id="52" name="Espace réservé du texte 14"/>
          <p:cNvSpPr>
            <a:spLocks noGrp="1"/>
          </p:cNvSpPr>
          <p:nvPr>
            <p:ph type="body" sz="quarter" idx="18" hasCustomPrompt="1"/>
          </p:nvPr>
        </p:nvSpPr>
        <p:spPr>
          <a:xfrm>
            <a:off x="6153150" y="3471864"/>
            <a:ext cx="2849563" cy="1368425"/>
          </a:xfrm>
          <a:solidFill>
            <a:srgbClr val="00B0F0"/>
          </a:solidFill>
        </p:spPr>
        <p:txBody>
          <a:bodyPr anchor="ctr"/>
          <a:lstStyle>
            <a:lvl1pPr marL="0" indent="0" algn="ctr">
              <a:buNone/>
              <a:defRPr lang="fr-FR" sz="2398" b="0" kern="1200" cap="none" baseline="0" dirty="0">
                <a:solidFill>
                  <a:schemeClr val="bg1"/>
                </a:solidFill>
                <a:latin typeface="Corbel" panose="020B0503020204020204" pitchFamily="34" charset="0"/>
                <a:ea typeface="+mn-ea"/>
                <a:cs typeface="Arial" panose="020B0604020202020204" pitchFamily="34" charset="0"/>
              </a:defRPr>
            </a:lvl1pPr>
            <a:lvl2pPr algn="ctr">
              <a:defRPr sz="1798">
                <a:solidFill>
                  <a:schemeClr val="bg1"/>
                </a:solidFill>
              </a:defRPr>
            </a:lvl2pPr>
          </a:lstStyle>
          <a:p>
            <a:pPr lvl="0"/>
            <a:r>
              <a:rPr lang="fr-FR" dirty="0"/>
              <a:t>Texte</a:t>
            </a:r>
          </a:p>
        </p:txBody>
      </p:sp>
      <p:sp>
        <p:nvSpPr>
          <p:cNvPr id="21" name="Espace réservé pour une image  20"/>
          <p:cNvSpPr>
            <a:spLocks noGrp="1"/>
          </p:cNvSpPr>
          <p:nvPr>
            <p:ph type="pic" sz="quarter" idx="23" hasCustomPrompt="1"/>
          </p:nvPr>
        </p:nvSpPr>
        <p:spPr>
          <a:xfrm>
            <a:off x="226509" y="584414"/>
            <a:ext cx="11738481" cy="5724312"/>
          </a:xfrm>
          <a:custGeom>
            <a:avLst/>
            <a:gdLst>
              <a:gd name="connsiteX0" fmla="*/ 505 w 11738481"/>
              <a:gd name="connsiteY0" fmla="*/ 4343187 h 5724312"/>
              <a:gd name="connsiteX1" fmla="*/ 2848480 w 11738481"/>
              <a:gd name="connsiteY1" fmla="*/ 4343187 h 5724312"/>
              <a:gd name="connsiteX2" fmla="*/ 2848480 w 11738481"/>
              <a:gd name="connsiteY2" fmla="*/ 5724312 h 5724312"/>
              <a:gd name="connsiteX3" fmla="*/ 505 w 11738481"/>
              <a:gd name="connsiteY3" fmla="*/ 5724312 h 5724312"/>
              <a:gd name="connsiteX4" fmla="*/ 2962271 w 11738481"/>
              <a:gd name="connsiteY4" fmla="*/ 2888190 h 5724312"/>
              <a:gd name="connsiteX5" fmla="*/ 4330269 w 11738481"/>
              <a:gd name="connsiteY5" fmla="*/ 2888190 h 5724312"/>
              <a:gd name="connsiteX6" fmla="*/ 4330269 w 11738481"/>
              <a:gd name="connsiteY6" fmla="*/ 4256190 h 5724312"/>
              <a:gd name="connsiteX7" fmla="*/ 2962271 w 11738481"/>
              <a:gd name="connsiteY7" fmla="*/ 4256190 h 5724312"/>
              <a:gd name="connsiteX8" fmla="*/ 0 w 11738481"/>
              <a:gd name="connsiteY8" fmla="*/ 2887765 h 5724312"/>
              <a:gd name="connsiteX9" fmla="*/ 1368425 w 11738481"/>
              <a:gd name="connsiteY9" fmla="*/ 2887765 h 5724312"/>
              <a:gd name="connsiteX10" fmla="*/ 1368425 w 11738481"/>
              <a:gd name="connsiteY10" fmla="*/ 4256190 h 5724312"/>
              <a:gd name="connsiteX11" fmla="*/ 0 w 11738481"/>
              <a:gd name="connsiteY11" fmla="*/ 4256190 h 5724312"/>
              <a:gd name="connsiteX12" fmla="*/ 1481717 w 11738481"/>
              <a:gd name="connsiteY12" fmla="*/ 2887764 h 5724312"/>
              <a:gd name="connsiteX13" fmla="*/ 2850142 w 11738481"/>
              <a:gd name="connsiteY13" fmla="*/ 2887764 h 5724312"/>
              <a:gd name="connsiteX14" fmla="*/ 2850142 w 11738481"/>
              <a:gd name="connsiteY14" fmla="*/ 4256189 h 5724312"/>
              <a:gd name="connsiteX15" fmla="*/ 1481717 w 11738481"/>
              <a:gd name="connsiteY15" fmla="*/ 4256189 h 5724312"/>
              <a:gd name="connsiteX16" fmla="*/ 10370481 w 11738481"/>
              <a:gd name="connsiteY16" fmla="*/ 1432137 h 5724312"/>
              <a:gd name="connsiteX17" fmla="*/ 11738481 w 11738481"/>
              <a:gd name="connsiteY17" fmla="*/ 1432137 h 5724312"/>
              <a:gd name="connsiteX18" fmla="*/ 11738481 w 11738481"/>
              <a:gd name="connsiteY18" fmla="*/ 2800137 h 5724312"/>
              <a:gd name="connsiteX19" fmla="*/ 10370481 w 11738481"/>
              <a:gd name="connsiteY19" fmla="*/ 2800137 h 5724312"/>
              <a:gd name="connsiteX20" fmla="*/ 8888192 w 11738481"/>
              <a:gd name="connsiteY20" fmla="*/ 1432137 h 5724312"/>
              <a:gd name="connsiteX21" fmla="*/ 10256192 w 11738481"/>
              <a:gd name="connsiteY21" fmla="*/ 1432137 h 5724312"/>
              <a:gd name="connsiteX22" fmla="*/ 10256192 w 11738481"/>
              <a:gd name="connsiteY22" fmla="*/ 2800137 h 5724312"/>
              <a:gd name="connsiteX23" fmla="*/ 8888192 w 11738481"/>
              <a:gd name="connsiteY23" fmla="*/ 2800137 h 5724312"/>
              <a:gd name="connsiteX24" fmla="*/ 7403868 w 11738481"/>
              <a:gd name="connsiteY24" fmla="*/ 1432137 h 5724312"/>
              <a:gd name="connsiteX25" fmla="*/ 8771868 w 11738481"/>
              <a:gd name="connsiteY25" fmla="*/ 1432137 h 5724312"/>
              <a:gd name="connsiteX26" fmla="*/ 8771868 w 11738481"/>
              <a:gd name="connsiteY26" fmla="*/ 2800137 h 5724312"/>
              <a:gd name="connsiteX27" fmla="*/ 7403868 w 11738481"/>
              <a:gd name="connsiteY27" fmla="*/ 2800137 h 5724312"/>
              <a:gd name="connsiteX28" fmla="*/ 2962271 w 11738481"/>
              <a:gd name="connsiteY28" fmla="*/ 1432137 h 5724312"/>
              <a:gd name="connsiteX29" fmla="*/ 4330269 w 11738481"/>
              <a:gd name="connsiteY29" fmla="*/ 1432137 h 5724312"/>
              <a:gd name="connsiteX30" fmla="*/ 4330269 w 11738481"/>
              <a:gd name="connsiteY30" fmla="*/ 2800137 h 5724312"/>
              <a:gd name="connsiteX31" fmla="*/ 2962271 w 11738481"/>
              <a:gd name="connsiteY31" fmla="*/ 2800137 h 5724312"/>
              <a:gd name="connsiteX32" fmla="*/ 7403868 w 11738481"/>
              <a:gd name="connsiteY32" fmla="*/ 0 h 5724312"/>
              <a:gd name="connsiteX33" fmla="*/ 8771868 w 11738481"/>
              <a:gd name="connsiteY33" fmla="*/ 0 h 5724312"/>
              <a:gd name="connsiteX34" fmla="*/ 8771868 w 11738481"/>
              <a:gd name="connsiteY34" fmla="*/ 1368000 h 5724312"/>
              <a:gd name="connsiteX35" fmla="*/ 7403868 w 11738481"/>
              <a:gd name="connsiteY35" fmla="*/ 1368000 h 5724312"/>
              <a:gd name="connsiteX36" fmla="*/ 5923893 w 11738481"/>
              <a:gd name="connsiteY36" fmla="*/ 0 h 5724312"/>
              <a:gd name="connsiteX37" fmla="*/ 7291893 w 11738481"/>
              <a:gd name="connsiteY37" fmla="*/ 0 h 5724312"/>
              <a:gd name="connsiteX38" fmla="*/ 7291893 w 11738481"/>
              <a:gd name="connsiteY38" fmla="*/ 1368000 h 5724312"/>
              <a:gd name="connsiteX39" fmla="*/ 5923893 w 11738481"/>
              <a:gd name="connsiteY39" fmla="*/ 1368000 h 5724312"/>
              <a:gd name="connsiteX40" fmla="*/ 4443918 w 11738481"/>
              <a:gd name="connsiteY40" fmla="*/ 0 h 5724312"/>
              <a:gd name="connsiteX41" fmla="*/ 5811918 w 11738481"/>
              <a:gd name="connsiteY41" fmla="*/ 0 h 5724312"/>
              <a:gd name="connsiteX42" fmla="*/ 5811918 w 11738481"/>
              <a:gd name="connsiteY42" fmla="*/ 1368000 h 5724312"/>
              <a:gd name="connsiteX43" fmla="*/ 4443918 w 11738481"/>
              <a:gd name="connsiteY43" fmla="*/ 1368000 h 572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738481" h="5724312">
                <a:moveTo>
                  <a:pt x="505" y="4343187"/>
                </a:moveTo>
                <a:lnTo>
                  <a:pt x="2848480" y="4343187"/>
                </a:lnTo>
                <a:lnTo>
                  <a:pt x="2848480" y="5724312"/>
                </a:lnTo>
                <a:lnTo>
                  <a:pt x="505" y="5724312"/>
                </a:lnTo>
                <a:close/>
                <a:moveTo>
                  <a:pt x="2962271" y="2888190"/>
                </a:moveTo>
                <a:lnTo>
                  <a:pt x="4330269" y="2888190"/>
                </a:lnTo>
                <a:lnTo>
                  <a:pt x="4330269" y="4256190"/>
                </a:lnTo>
                <a:lnTo>
                  <a:pt x="2962271" y="4256190"/>
                </a:lnTo>
                <a:close/>
                <a:moveTo>
                  <a:pt x="0" y="2887765"/>
                </a:moveTo>
                <a:lnTo>
                  <a:pt x="1368425" y="2887765"/>
                </a:lnTo>
                <a:lnTo>
                  <a:pt x="1368425" y="4256190"/>
                </a:lnTo>
                <a:lnTo>
                  <a:pt x="0" y="4256190"/>
                </a:lnTo>
                <a:close/>
                <a:moveTo>
                  <a:pt x="1481717" y="2887764"/>
                </a:moveTo>
                <a:lnTo>
                  <a:pt x="2850142" y="2887764"/>
                </a:lnTo>
                <a:lnTo>
                  <a:pt x="2850142" y="4256189"/>
                </a:lnTo>
                <a:lnTo>
                  <a:pt x="1481717" y="4256189"/>
                </a:lnTo>
                <a:close/>
                <a:moveTo>
                  <a:pt x="10370481" y="1432137"/>
                </a:moveTo>
                <a:lnTo>
                  <a:pt x="11738481" y="1432137"/>
                </a:lnTo>
                <a:lnTo>
                  <a:pt x="11738481" y="2800137"/>
                </a:lnTo>
                <a:lnTo>
                  <a:pt x="10370481" y="2800137"/>
                </a:lnTo>
                <a:close/>
                <a:moveTo>
                  <a:pt x="8888192" y="1432137"/>
                </a:moveTo>
                <a:lnTo>
                  <a:pt x="10256192" y="1432137"/>
                </a:lnTo>
                <a:lnTo>
                  <a:pt x="10256192" y="2800137"/>
                </a:lnTo>
                <a:lnTo>
                  <a:pt x="8888192" y="2800137"/>
                </a:lnTo>
                <a:close/>
                <a:moveTo>
                  <a:pt x="7403868" y="1432137"/>
                </a:moveTo>
                <a:lnTo>
                  <a:pt x="8771868" y="1432137"/>
                </a:lnTo>
                <a:lnTo>
                  <a:pt x="8771868" y="2800137"/>
                </a:lnTo>
                <a:lnTo>
                  <a:pt x="7403868" y="2800137"/>
                </a:lnTo>
                <a:close/>
                <a:moveTo>
                  <a:pt x="2962271" y="1432137"/>
                </a:moveTo>
                <a:lnTo>
                  <a:pt x="4330269" y="1432137"/>
                </a:lnTo>
                <a:lnTo>
                  <a:pt x="4330269" y="2800137"/>
                </a:lnTo>
                <a:lnTo>
                  <a:pt x="2962271" y="2800137"/>
                </a:lnTo>
                <a:close/>
                <a:moveTo>
                  <a:pt x="7403868" y="0"/>
                </a:moveTo>
                <a:lnTo>
                  <a:pt x="8771868" y="0"/>
                </a:lnTo>
                <a:lnTo>
                  <a:pt x="8771868" y="1368000"/>
                </a:lnTo>
                <a:lnTo>
                  <a:pt x="7403868" y="1368000"/>
                </a:lnTo>
                <a:close/>
                <a:moveTo>
                  <a:pt x="5923893" y="0"/>
                </a:moveTo>
                <a:lnTo>
                  <a:pt x="7291893" y="0"/>
                </a:lnTo>
                <a:lnTo>
                  <a:pt x="7291893" y="1368000"/>
                </a:lnTo>
                <a:lnTo>
                  <a:pt x="5923893" y="1368000"/>
                </a:lnTo>
                <a:close/>
                <a:moveTo>
                  <a:pt x="4443918" y="0"/>
                </a:moveTo>
                <a:lnTo>
                  <a:pt x="5811918" y="0"/>
                </a:lnTo>
                <a:lnTo>
                  <a:pt x="5811918" y="1368000"/>
                </a:lnTo>
                <a:lnTo>
                  <a:pt x="4443918" y="1368000"/>
                </a:lnTo>
                <a:close/>
              </a:path>
            </a:pathLst>
          </a:custGeom>
          <a:solidFill>
            <a:schemeClr val="bg1">
              <a:lumMod val="95000"/>
            </a:schemeClr>
          </a:solidFill>
        </p:spPr>
        <p:txBody>
          <a:bodyPr rtlCol="0">
            <a:noAutofit/>
          </a:bodyPr>
          <a:lstStyle>
            <a:lvl1pPr marL="0" indent="0">
              <a:buNone/>
              <a:defRPr/>
            </a:lvl1pPr>
          </a:lstStyle>
          <a:p>
            <a:pPr lvl="0"/>
            <a:r>
              <a:rPr lang="fr-FR" noProof="0" dirty="0"/>
              <a:t>image</a:t>
            </a:r>
          </a:p>
        </p:txBody>
      </p:sp>
      <p:sp>
        <p:nvSpPr>
          <p:cNvPr id="20" name="Espace réservé pour une image  19"/>
          <p:cNvSpPr>
            <a:spLocks noGrp="1"/>
          </p:cNvSpPr>
          <p:nvPr>
            <p:ph type="pic" sz="quarter" idx="27" hasCustomPrompt="1"/>
          </p:nvPr>
        </p:nvSpPr>
        <p:spPr>
          <a:xfrm>
            <a:off x="4670427" y="2017712"/>
            <a:ext cx="2849563" cy="4291012"/>
          </a:xfrm>
          <a:custGeom>
            <a:avLst/>
            <a:gdLst>
              <a:gd name="connsiteX0" fmla="*/ 0 w 2849563"/>
              <a:gd name="connsiteY0" fmla="*/ 2908300 h 4291012"/>
              <a:gd name="connsiteX1" fmla="*/ 2847975 w 2849563"/>
              <a:gd name="connsiteY1" fmla="*/ 2908300 h 4291012"/>
              <a:gd name="connsiteX2" fmla="*/ 2847975 w 2849563"/>
              <a:gd name="connsiteY2" fmla="*/ 4291012 h 4291012"/>
              <a:gd name="connsiteX3" fmla="*/ 0 w 2849563"/>
              <a:gd name="connsiteY3" fmla="*/ 4291012 h 4291012"/>
              <a:gd name="connsiteX4" fmla="*/ 1588 w 2849563"/>
              <a:gd name="connsiteY4" fmla="*/ 1454150 h 4291012"/>
              <a:gd name="connsiteX5" fmla="*/ 1368425 w 2849563"/>
              <a:gd name="connsiteY5" fmla="*/ 1454150 h 4291012"/>
              <a:gd name="connsiteX6" fmla="*/ 1368425 w 2849563"/>
              <a:gd name="connsiteY6" fmla="*/ 2822575 h 4291012"/>
              <a:gd name="connsiteX7" fmla="*/ 1588 w 2849563"/>
              <a:gd name="connsiteY7" fmla="*/ 2822575 h 4291012"/>
              <a:gd name="connsiteX8" fmla="*/ 0 w 2849563"/>
              <a:gd name="connsiteY8" fmla="*/ 0 h 4291012"/>
              <a:gd name="connsiteX9" fmla="*/ 2849563 w 2849563"/>
              <a:gd name="connsiteY9" fmla="*/ 0 h 4291012"/>
              <a:gd name="connsiteX10" fmla="*/ 2849563 w 2849563"/>
              <a:gd name="connsiteY10" fmla="*/ 1366837 h 4291012"/>
              <a:gd name="connsiteX11" fmla="*/ 0 w 2849563"/>
              <a:gd name="connsiteY11" fmla="*/ 1366837 h 429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49563" h="4291012">
                <a:moveTo>
                  <a:pt x="0" y="2908300"/>
                </a:moveTo>
                <a:lnTo>
                  <a:pt x="2847975" y="2908300"/>
                </a:lnTo>
                <a:lnTo>
                  <a:pt x="2847975" y="4291012"/>
                </a:lnTo>
                <a:lnTo>
                  <a:pt x="0" y="4291012"/>
                </a:lnTo>
                <a:close/>
                <a:moveTo>
                  <a:pt x="1588" y="1454150"/>
                </a:moveTo>
                <a:lnTo>
                  <a:pt x="1368425" y="1454150"/>
                </a:lnTo>
                <a:lnTo>
                  <a:pt x="1368425" y="2822575"/>
                </a:lnTo>
                <a:lnTo>
                  <a:pt x="1588" y="2822575"/>
                </a:lnTo>
                <a:close/>
                <a:moveTo>
                  <a:pt x="0" y="0"/>
                </a:moveTo>
                <a:lnTo>
                  <a:pt x="2849563" y="0"/>
                </a:lnTo>
                <a:lnTo>
                  <a:pt x="2849563" y="1366837"/>
                </a:lnTo>
                <a:lnTo>
                  <a:pt x="0" y="1366837"/>
                </a:lnTo>
                <a:close/>
              </a:path>
            </a:pathLst>
          </a:custGeom>
          <a:solidFill>
            <a:srgbClr val="F2F2F2"/>
          </a:solidFill>
        </p:spPr>
        <p:txBody>
          <a:bodyPr rtlCol="0">
            <a:noAutofit/>
          </a:bodyPr>
          <a:lstStyle>
            <a:lvl1pPr marL="0" indent="0">
              <a:buNone/>
              <a:defRPr/>
            </a:lvl1pPr>
          </a:lstStyle>
          <a:p>
            <a:pPr lvl="0"/>
            <a:r>
              <a:rPr lang="fr-FR" noProof="0" dirty="0"/>
              <a:t>Image</a:t>
            </a:r>
          </a:p>
        </p:txBody>
      </p:sp>
      <p:sp>
        <p:nvSpPr>
          <p:cNvPr id="2" name="Titre 1"/>
          <p:cNvSpPr>
            <a:spLocks noGrp="1"/>
          </p:cNvSpPr>
          <p:nvPr>
            <p:ph type="title"/>
          </p:nvPr>
        </p:nvSpPr>
        <p:spPr>
          <a:xfrm>
            <a:off x="226509" y="561975"/>
            <a:ext cx="4330850" cy="1367999"/>
          </a:xfrm>
        </p:spPr>
        <p:txBody>
          <a:bodyPr/>
          <a:lstStyle>
            <a:lvl1pPr>
              <a:defRPr b="1"/>
            </a:lvl1pPr>
          </a:lstStyle>
          <a:p>
            <a:pPr lvl="0"/>
            <a:r>
              <a:rPr lang="en-US"/>
              <a:t>Click to edit Master title style</a:t>
            </a:r>
            <a:endParaRPr lang="fr-FR" dirty="0"/>
          </a:p>
        </p:txBody>
      </p:sp>
      <p:sp>
        <p:nvSpPr>
          <p:cNvPr id="34" name="Espace réservé pour une image  6"/>
          <p:cNvSpPr>
            <a:spLocks noGrp="1"/>
          </p:cNvSpPr>
          <p:nvPr>
            <p:ph type="pic" sz="quarter" idx="11" hasCustomPrompt="1"/>
          </p:nvPr>
        </p:nvSpPr>
        <p:spPr>
          <a:xfrm>
            <a:off x="7634288" y="4927601"/>
            <a:ext cx="1368425" cy="1368425"/>
          </a:xfrm>
          <a:solidFill>
            <a:schemeClr val="bg1">
              <a:lumMod val="95000"/>
            </a:schemeClr>
          </a:solidFill>
        </p:spPr>
        <p:txBody>
          <a:bodyPr rtlCol="0">
            <a:normAutofit/>
          </a:bodyPr>
          <a:lstStyle>
            <a:lvl1pPr marL="0" indent="0">
              <a:buNone/>
              <a:defRPr/>
            </a:lvl1pPr>
          </a:lstStyle>
          <a:p>
            <a:pPr lvl="0"/>
            <a:r>
              <a:rPr lang="fr-FR" noProof="0" dirty="0"/>
              <a:t>Image</a:t>
            </a:r>
          </a:p>
        </p:txBody>
      </p:sp>
      <p:sp>
        <p:nvSpPr>
          <p:cNvPr id="42" name="Espace réservé pour une image  6"/>
          <p:cNvSpPr>
            <a:spLocks noGrp="1"/>
          </p:cNvSpPr>
          <p:nvPr>
            <p:ph type="pic" sz="quarter" idx="12" hasCustomPrompt="1"/>
          </p:nvPr>
        </p:nvSpPr>
        <p:spPr>
          <a:xfrm>
            <a:off x="3189287" y="4927601"/>
            <a:ext cx="1368425" cy="1368425"/>
          </a:xfrm>
          <a:solidFill>
            <a:schemeClr val="bg1">
              <a:lumMod val="95000"/>
            </a:schemeClr>
          </a:solidFill>
        </p:spPr>
        <p:txBody>
          <a:bodyPr rtlCol="0">
            <a:normAutofit/>
          </a:bodyPr>
          <a:lstStyle>
            <a:lvl1pPr marL="0" indent="0">
              <a:buNone/>
              <a:defRPr/>
            </a:lvl1pPr>
          </a:lstStyle>
          <a:p>
            <a:pPr lvl="0"/>
            <a:r>
              <a:rPr lang="fr-FR" noProof="0" dirty="0"/>
              <a:t>Image</a:t>
            </a:r>
          </a:p>
        </p:txBody>
      </p:sp>
      <p:sp>
        <p:nvSpPr>
          <p:cNvPr id="46" name="Espace réservé pour une image  20"/>
          <p:cNvSpPr>
            <a:spLocks noGrp="1"/>
          </p:cNvSpPr>
          <p:nvPr>
            <p:ph type="pic" sz="quarter" idx="21" hasCustomPrompt="1"/>
          </p:nvPr>
        </p:nvSpPr>
        <p:spPr>
          <a:xfrm>
            <a:off x="9115425" y="3471864"/>
            <a:ext cx="2849563" cy="2836862"/>
          </a:xfrm>
          <a:solidFill>
            <a:schemeClr val="bg1">
              <a:lumMod val="95000"/>
            </a:schemeClr>
          </a:solidFill>
        </p:spPr>
        <p:txBody>
          <a:bodyPr rtlCol="0">
            <a:normAutofit/>
          </a:bodyPr>
          <a:lstStyle>
            <a:lvl1pPr marL="0" indent="0">
              <a:buNone/>
              <a:defRPr/>
            </a:lvl1pPr>
          </a:lstStyle>
          <a:p>
            <a:pPr lvl="0"/>
            <a:r>
              <a:rPr lang="fr-FR" noProof="0" dirty="0"/>
              <a:t>Image</a:t>
            </a:r>
          </a:p>
        </p:txBody>
      </p:sp>
      <p:sp>
        <p:nvSpPr>
          <p:cNvPr id="55" name="Espace réservé du texte 10"/>
          <p:cNvSpPr>
            <a:spLocks noGrp="1"/>
          </p:cNvSpPr>
          <p:nvPr>
            <p:ph type="body" sz="quarter" idx="16" hasCustomPrompt="1"/>
          </p:nvPr>
        </p:nvSpPr>
        <p:spPr>
          <a:xfrm>
            <a:off x="9115425" y="561975"/>
            <a:ext cx="2849563" cy="1366838"/>
          </a:xfrm>
          <a:solidFill>
            <a:schemeClr val="accent3"/>
          </a:solidFill>
        </p:spPr>
        <p:txBody>
          <a:bodyPr anchor="ctr"/>
          <a:lstStyle>
            <a:lvl1pPr marL="0" marR="0" indent="0" algn="ctr" defTabSz="913539" rtl="0" eaLnBrk="1" fontAlgn="auto" latinLnBrk="0" hangingPunct="1">
              <a:lnSpc>
                <a:spcPct val="87000"/>
              </a:lnSpc>
              <a:spcBef>
                <a:spcPts val="999"/>
              </a:spcBef>
              <a:spcAft>
                <a:spcPts val="0"/>
              </a:spcAft>
              <a:buClr>
                <a:schemeClr val="tx1"/>
              </a:buClr>
              <a:buSzTx/>
              <a:buFont typeface="Arial" panose="020B0604020202020204" pitchFamily="34" charset="0"/>
              <a:buNone/>
              <a:tabLst/>
              <a:defRPr lang="fr-FR" sz="2398" b="0" kern="1200" cap="none" baseline="0" dirty="0">
                <a:solidFill>
                  <a:schemeClr val="bg1"/>
                </a:solidFill>
                <a:latin typeface="Corbel" panose="020B0503020204020204" pitchFamily="34" charset="0"/>
                <a:ea typeface="+mn-ea"/>
                <a:cs typeface="Arial" panose="020B0604020202020204" pitchFamily="34" charset="0"/>
              </a:defRPr>
            </a:lvl1pPr>
            <a:lvl2pPr>
              <a:defRPr sz="1798">
                <a:solidFill>
                  <a:schemeClr val="bg1"/>
                </a:solidFill>
              </a:defRPr>
            </a:lvl2pPr>
          </a:lstStyle>
          <a:p>
            <a:pPr lvl="0"/>
            <a:r>
              <a:rPr lang="fr-FR" dirty="0"/>
              <a:t>Texte</a:t>
            </a:r>
          </a:p>
        </p:txBody>
      </p:sp>
      <p:sp>
        <p:nvSpPr>
          <p:cNvPr id="56" name="Espace réservé du texte 8"/>
          <p:cNvSpPr>
            <a:spLocks noGrp="1"/>
          </p:cNvSpPr>
          <p:nvPr>
            <p:ph type="body" sz="quarter" idx="15" hasCustomPrompt="1"/>
          </p:nvPr>
        </p:nvSpPr>
        <p:spPr>
          <a:xfrm>
            <a:off x="227013" y="2017714"/>
            <a:ext cx="2849562" cy="1366837"/>
          </a:xfrm>
          <a:solidFill>
            <a:schemeClr val="accent2"/>
          </a:solidFill>
        </p:spPr>
        <p:txBody>
          <a:bodyPr anchor="ctr"/>
          <a:lstStyle>
            <a:lvl1pPr marL="0" indent="0" algn="ctr">
              <a:buNone/>
              <a:defRPr sz="2398" b="0">
                <a:solidFill>
                  <a:schemeClr val="bg1"/>
                </a:solidFill>
              </a:defRPr>
            </a:lvl1pPr>
            <a:lvl2pPr algn="ctr">
              <a:defRPr sz="1798">
                <a:solidFill>
                  <a:schemeClr val="bg1"/>
                </a:solidFill>
              </a:defRPr>
            </a:lvl2pPr>
          </a:lstStyle>
          <a:p>
            <a:pPr lvl="0"/>
            <a:r>
              <a:rPr lang="fr-FR" dirty="0"/>
              <a:t>Texte</a:t>
            </a:r>
          </a:p>
        </p:txBody>
      </p:sp>
      <p:sp>
        <p:nvSpPr>
          <p:cNvPr id="11" name="Espace réservé de la date 3">
            <a:extLst>
              <a:ext uri="{FF2B5EF4-FFF2-40B4-BE49-F238E27FC236}">
                <a16:creationId xmlns:a16="http://schemas.microsoft.com/office/drawing/2014/main" id="{5E904D55-3694-44D3-A2D8-5D74CF7F664E}"/>
              </a:ext>
            </a:extLst>
          </p:cNvPr>
          <p:cNvSpPr>
            <a:spLocks noGrp="1"/>
          </p:cNvSpPr>
          <p:nvPr>
            <p:ph type="dt" sz="half" idx="28"/>
          </p:nvPr>
        </p:nvSpPr>
        <p:spPr/>
        <p:txBody>
          <a:bodyPr/>
          <a:lstStyle>
            <a:lvl1pPr>
              <a:defRPr/>
            </a:lvl1pPr>
          </a:lstStyle>
          <a:p>
            <a:pPr>
              <a:defRPr/>
            </a:pPr>
            <a:fld id="{A05E5AD6-1950-4983-9DF8-DDD80FA65BA6}" type="datetime1">
              <a:rPr lang="fr-FR"/>
              <a:pPr>
                <a:defRPr/>
              </a:pPr>
              <a:t>12/05/2022</a:t>
            </a:fld>
            <a:endParaRPr lang="fr-FR" dirty="0"/>
          </a:p>
        </p:txBody>
      </p:sp>
      <p:sp>
        <p:nvSpPr>
          <p:cNvPr id="12" name="Espace réservé du pied de page 4">
            <a:extLst>
              <a:ext uri="{FF2B5EF4-FFF2-40B4-BE49-F238E27FC236}">
                <a16:creationId xmlns:a16="http://schemas.microsoft.com/office/drawing/2014/main" id="{E7B64BDB-4E69-47A3-A210-DDD6CBED9E52}"/>
              </a:ext>
            </a:extLst>
          </p:cNvPr>
          <p:cNvSpPr>
            <a:spLocks noGrp="1"/>
          </p:cNvSpPr>
          <p:nvPr>
            <p:ph type="ftr" sz="quarter" idx="29"/>
          </p:nvPr>
        </p:nvSpPr>
        <p:spPr/>
        <p:txBody>
          <a:bodyPr/>
          <a:lstStyle>
            <a:lvl1pPr>
              <a:defRPr/>
            </a:lvl1pPr>
          </a:lstStyle>
          <a:p>
            <a:pPr>
              <a:defRPr/>
            </a:pPr>
            <a:r>
              <a:rPr lang="fr-FR" dirty="0"/>
              <a:t>©SYSTRAN</a:t>
            </a:r>
          </a:p>
        </p:txBody>
      </p:sp>
      <p:sp>
        <p:nvSpPr>
          <p:cNvPr id="13" name="Espace réservé du numéro de diapositive 5">
            <a:extLst>
              <a:ext uri="{FF2B5EF4-FFF2-40B4-BE49-F238E27FC236}">
                <a16:creationId xmlns:a16="http://schemas.microsoft.com/office/drawing/2014/main" id="{85BC2950-FA1B-42B8-80C1-2A25E7B50C1D}"/>
              </a:ext>
            </a:extLst>
          </p:cNvPr>
          <p:cNvSpPr>
            <a:spLocks noGrp="1"/>
          </p:cNvSpPr>
          <p:nvPr>
            <p:ph type="sldNum" sz="quarter" idx="30"/>
          </p:nvPr>
        </p:nvSpPr>
        <p:spPr/>
        <p:txBody>
          <a:bodyPr/>
          <a:lstStyle>
            <a:lvl1pPr>
              <a:defRPr/>
            </a:lvl1pPr>
          </a:lstStyle>
          <a:p>
            <a:pPr>
              <a:defRPr/>
            </a:pPr>
            <a:fld id="{3E741B88-33FD-4A30-9A9B-7E5FE6BFC256}" type="slidenum">
              <a:rPr lang="fr-FR"/>
              <a:pPr>
                <a:defRPr/>
              </a:pPr>
              <a:t>‹#›</a:t>
            </a:fld>
            <a:endParaRPr lang="fr-FR" dirty="0"/>
          </a:p>
        </p:txBody>
      </p:sp>
    </p:spTree>
    <p:extLst>
      <p:ext uri="{BB962C8B-B14F-4D97-AF65-F5344CB8AC3E}">
        <p14:creationId xmlns:p14="http://schemas.microsoft.com/office/powerpoint/2010/main" val="411452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e fin">
    <p:spTree>
      <p:nvGrpSpPr>
        <p:cNvPr id="1" name=""/>
        <p:cNvGrpSpPr/>
        <p:nvPr/>
      </p:nvGrpSpPr>
      <p:grpSpPr>
        <a:xfrm>
          <a:off x="0" y="0"/>
          <a:ext cx="0" cy="0"/>
          <a:chOff x="0" y="0"/>
          <a:chExt cx="0" cy="0"/>
        </a:xfrm>
      </p:grpSpPr>
      <p:sp>
        <p:nvSpPr>
          <p:cNvPr id="6" name="Espace réservé pour une image  5"/>
          <p:cNvSpPr>
            <a:spLocks noGrp="1"/>
          </p:cNvSpPr>
          <p:nvPr>
            <p:ph type="pic" sz="quarter" idx="10"/>
          </p:nvPr>
        </p:nvSpPr>
        <p:spPr>
          <a:xfrm>
            <a:off x="3087232" y="1593412"/>
            <a:ext cx="6020554" cy="3104795"/>
          </a:xfrm>
          <a:solidFill>
            <a:schemeClr val="bg1"/>
          </a:solidFill>
        </p:spPr>
        <p:txBody>
          <a:bodyPr rtlCol="0">
            <a:normAutofit/>
          </a:bodyPr>
          <a:lstStyle>
            <a:lvl1pPr marL="0" indent="0">
              <a:buNone/>
              <a:defRPr/>
            </a:lvl1pPr>
          </a:lstStyle>
          <a:p>
            <a:pPr lvl="0"/>
            <a:r>
              <a:rPr lang="en-US" noProof="0" dirty="0"/>
              <a:t>Click icon to add picture</a:t>
            </a:r>
            <a:endParaRPr lang="fr-FR" noProof="0" dirty="0"/>
          </a:p>
        </p:txBody>
      </p:sp>
      <p:sp>
        <p:nvSpPr>
          <p:cNvPr id="42" name="Espace réservé pour une image  41"/>
          <p:cNvSpPr>
            <a:spLocks noGrp="1"/>
          </p:cNvSpPr>
          <p:nvPr>
            <p:ph type="pic" sz="quarter" idx="11"/>
          </p:nvPr>
        </p:nvSpPr>
        <p:spPr>
          <a:xfrm>
            <a:off x="1" y="0"/>
            <a:ext cx="12192000" cy="6295813"/>
          </a:xfrm>
          <a:custGeom>
            <a:avLst/>
            <a:gdLst>
              <a:gd name="connsiteX0" fmla="*/ 10369975 w 11737975"/>
              <a:gd name="connsiteY0" fmla="*/ 4365621 h 5733621"/>
              <a:gd name="connsiteX1" fmla="*/ 11737975 w 11737975"/>
              <a:gd name="connsiteY1" fmla="*/ 4365621 h 5733621"/>
              <a:gd name="connsiteX2" fmla="*/ 11737975 w 11737975"/>
              <a:gd name="connsiteY2" fmla="*/ 5733621 h 5733621"/>
              <a:gd name="connsiteX3" fmla="*/ 10369975 w 11737975"/>
              <a:gd name="connsiteY3" fmla="*/ 5733621 h 5733621"/>
              <a:gd name="connsiteX4" fmla="*/ 8888550 w 11737975"/>
              <a:gd name="connsiteY4" fmla="*/ 4365621 h 5733621"/>
              <a:gd name="connsiteX5" fmla="*/ 10256550 w 11737975"/>
              <a:gd name="connsiteY5" fmla="*/ 4365621 h 5733621"/>
              <a:gd name="connsiteX6" fmla="*/ 10256550 w 11737975"/>
              <a:gd name="connsiteY6" fmla="*/ 5733621 h 5733621"/>
              <a:gd name="connsiteX7" fmla="*/ 8888550 w 11737975"/>
              <a:gd name="connsiteY7" fmla="*/ 5733621 h 5733621"/>
              <a:gd name="connsiteX8" fmla="*/ 7407125 w 11737975"/>
              <a:gd name="connsiteY8" fmla="*/ 4365621 h 5733621"/>
              <a:gd name="connsiteX9" fmla="*/ 8775125 w 11737975"/>
              <a:gd name="connsiteY9" fmla="*/ 4365621 h 5733621"/>
              <a:gd name="connsiteX10" fmla="*/ 8775125 w 11737975"/>
              <a:gd name="connsiteY10" fmla="*/ 5733621 h 5733621"/>
              <a:gd name="connsiteX11" fmla="*/ 7407125 w 11737975"/>
              <a:gd name="connsiteY11" fmla="*/ 5733621 h 5733621"/>
              <a:gd name="connsiteX12" fmla="*/ 5925701 w 11737975"/>
              <a:gd name="connsiteY12" fmla="*/ 4365621 h 5733621"/>
              <a:gd name="connsiteX13" fmla="*/ 7293700 w 11737975"/>
              <a:gd name="connsiteY13" fmla="*/ 4365621 h 5733621"/>
              <a:gd name="connsiteX14" fmla="*/ 7293700 w 11737975"/>
              <a:gd name="connsiteY14" fmla="*/ 5733621 h 5733621"/>
              <a:gd name="connsiteX15" fmla="*/ 5925701 w 11737975"/>
              <a:gd name="connsiteY15" fmla="*/ 5733621 h 5733621"/>
              <a:gd name="connsiteX16" fmla="*/ 4444276 w 11737975"/>
              <a:gd name="connsiteY16" fmla="*/ 4365621 h 5733621"/>
              <a:gd name="connsiteX17" fmla="*/ 5812275 w 11737975"/>
              <a:gd name="connsiteY17" fmla="*/ 4365621 h 5733621"/>
              <a:gd name="connsiteX18" fmla="*/ 5812275 w 11737975"/>
              <a:gd name="connsiteY18" fmla="*/ 5733621 h 5733621"/>
              <a:gd name="connsiteX19" fmla="*/ 4444276 w 11737975"/>
              <a:gd name="connsiteY19" fmla="*/ 5733621 h 5733621"/>
              <a:gd name="connsiteX20" fmla="*/ 2962851 w 11737975"/>
              <a:gd name="connsiteY20" fmla="*/ 4365621 h 5733621"/>
              <a:gd name="connsiteX21" fmla="*/ 4330850 w 11737975"/>
              <a:gd name="connsiteY21" fmla="*/ 4365621 h 5733621"/>
              <a:gd name="connsiteX22" fmla="*/ 4330850 w 11737975"/>
              <a:gd name="connsiteY22" fmla="*/ 5733621 h 5733621"/>
              <a:gd name="connsiteX23" fmla="*/ 2962851 w 11737975"/>
              <a:gd name="connsiteY23" fmla="*/ 5733621 h 5733621"/>
              <a:gd name="connsiteX24" fmla="*/ 1481426 w 11737975"/>
              <a:gd name="connsiteY24" fmla="*/ 4365621 h 5733621"/>
              <a:gd name="connsiteX25" fmla="*/ 2849426 w 11737975"/>
              <a:gd name="connsiteY25" fmla="*/ 4365621 h 5733621"/>
              <a:gd name="connsiteX26" fmla="*/ 2849426 w 11737975"/>
              <a:gd name="connsiteY26" fmla="*/ 5733621 h 5733621"/>
              <a:gd name="connsiteX27" fmla="*/ 1481426 w 11737975"/>
              <a:gd name="connsiteY27" fmla="*/ 5733621 h 5733621"/>
              <a:gd name="connsiteX28" fmla="*/ 1 w 11737975"/>
              <a:gd name="connsiteY28" fmla="*/ 4365621 h 5733621"/>
              <a:gd name="connsiteX29" fmla="*/ 1368001 w 11737975"/>
              <a:gd name="connsiteY29" fmla="*/ 4365621 h 5733621"/>
              <a:gd name="connsiteX30" fmla="*/ 1368001 w 11737975"/>
              <a:gd name="connsiteY30" fmla="*/ 5733621 h 5733621"/>
              <a:gd name="connsiteX31" fmla="*/ 1 w 11737975"/>
              <a:gd name="connsiteY31" fmla="*/ 5733621 h 5733621"/>
              <a:gd name="connsiteX32" fmla="*/ 10369975 w 11737975"/>
              <a:gd name="connsiteY32" fmla="*/ 2910413 h 5733621"/>
              <a:gd name="connsiteX33" fmla="*/ 11737975 w 11737975"/>
              <a:gd name="connsiteY33" fmla="*/ 2910413 h 5733621"/>
              <a:gd name="connsiteX34" fmla="*/ 11737975 w 11737975"/>
              <a:gd name="connsiteY34" fmla="*/ 4278413 h 5733621"/>
              <a:gd name="connsiteX35" fmla="*/ 10369975 w 11737975"/>
              <a:gd name="connsiteY35" fmla="*/ 4278413 h 5733621"/>
              <a:gd name="connsiteX36" fmla="*/ 8888550 w 11737975"/>
              <a:gd name="connsiteY36" fmla="*/ 2910413 h 5733621"/>
              <a:gd name="connsiteX37" fmla="*/ 10256550 w 11737975"/>
              <a:gd name="connsiteY37" fmla="*/ 2910413 h 5733621"/>
              <a:gd name="connsiteX38" fmla="*/ 10256550 w 11737975"/>
              <a:gd name="connsiteY38" fmla="*/ 4278413 h 5733621"/>
              <a:gd name="connsiteX39" fmla="*/ 8888550 w 11737975"/>
              <a:gd name="connsiteY39" fmla="*/ 4278413 h 5733621"/>
              <a:gd name="connsiteX40" fmla="*/ 1481426 w 11737975"/>
              <a:gd name="connsiteY40" fmla="*/ 2910413 h 5733621"/>
              <a:gd name="connsiteX41" fmla="*/ 2849426 w 11737975"/>
              <a:gd name="connsiteY41" fmla="*/ 2910413 h 5733621"/>
              <a:gd name="connsiteX42" fmla="*/ 2849426 w 11737975"/>
              <a:gd name="connsiteY42" fmla="*/ 4278413 h 5733621"/>
              <a:gd name="connsiteX43" fmla="*/ 1481426 w 11737975"/>
              <a:gd name="connsiteY43" fmla="*/ 4278413 h 5733621"/>
              <a:gd name="connsiteX44" fmla="*/ 1 w 11737975"/>
              <a:gd name="connsiteY44" fmla="*/ 2910413 h 5733621"/>
              <a:gd name="connsiteX45" fmla="*/ 1368001 w 11737975"/>
              <a:gd name="connsiteY45" fmla="*/ 2910413 h 5733621"/>
              <a:gd name="connsiteX46" fmla="*/ 1368001 w 11737975"/>
              <a:gd name="connsiteY46" fmla="*/ 4278413 h 5733621"/>
              <a:gd name="connsiteX47" fmla="*/ 1 w 11737975"/>
              <a:gd name="connsiteY47" fmla="*/ 4278413 h 5733621"/>
              <a:gd name="connsiteX48" fmla="*/ 10369975 w 11737975"/>
              <a:gd name="connsiteY48" fmla="*/ 1455207 h 5733621"/>
              <a:gd name="connsiteX49" fmla="*/ 11737975 w 11737975"/>
              <a:gd name="connsiteY49" fmla="*/ 1455207 h 5733621"/>
              <a:gd name="connsiteX50" fmla="*/ 11737975 w 11737975"/>
              <a:gd name="connsiteY50" fmla="*/ 2823206 h 5733621"/>
              <a:gd name="connsiteX51" fmla="*/ 10369975 w 11737975"/>
              <a:gd name="connsiteY51" fmla="*/ 2823206 h 5733621"/>
              <a:gd name="connsiteX52" fmla="*/ 8888550 w 11737975"/>
              <a:gd name="connsiteY52" fmla="*/ 1455207 h 5733621"/>
              <a:gd name="connsiteX53" fmla="*/ 10256550 w 11737975"/>
              <a:gd name="connsiteY53" fmla="*/ 1455207 h 5733621"/>
              <a:gd name="connsiteX54" fmla="*/ 10256550 w 11737975"/>
              <a:gd name="connsiteY54" fmla="*/ 2823206 h 5733621"/>
              <a:gd name="connsiteX55" fmla="*/ 8888550 w 11737975"/>
              <a:gd name="connsiteY55" fmla="*/ 2823206 h 5733621"/>
              <a:gd name="connsiteX56" fmla="*/ 1481426 w 11737975"/>
              <a:gd name="connsiteY56" fmla="*/ 1455206 h 5733621"/>
              <a:gd name="connsiteX57" fmla="*/ 2849425 w 11737975"/>
              <a:gd name="connsiteY57" fmla="*/ 1455206 h 5733621"/>
              <a:gd name="connsiteX58" fmla="*/ 2849425 w 11737975"/>
              <a:gd name="connsiteY58" fmla="*/ 2823206 h 5733621"/>
              <a:gd name="connsiteX59" fmla="*/ 1481426 w 11737975"/>
              <a:gd name="connsiteY59" fmla="*/ 2823206 h 5733621"/>
              <a:gd name="connsiteX60" fmla="*/ 0 w 11737975"/>
              <a:gd name="connsiteY60" fmla="*/ 1455206 h 5733621"/>
              <a:gd name="connsiteX61" fmla="*/ 1368000 w 11737975"/>
              <a:gd name="connsiteY61" fmla="*/ 1455206 h 5733621"/>
              <a:gd name="connsiteX62" fmla="*/ 1368000 w 11737975"/>
              <a:gd name="connsiteY62" fmla="*/ 2823206 h 5733621"/>
              <a:gd name="connsiteX63" fmla="*/ 0 w 11737975"/>
              <a:gd name="connsiteY63" fmla="*/ 2823206 h 5733621"/>
              <a:gd name="connsiteX64" fmla="*/ 10369975 w 11737975"/>
              <a:gd name="connsiteY64" fmla="*/ 0 h 5733621"/>
              <a:gd name="connsiteX65" fmla="*/ 11737975 w 11737975"/>
              <a:gd name="connsiteY65" fmla="*/ 0 h 5733621"/>
              <a:gd name="connsiteX66" fmla="*/ 11737975 w 11737975"/>
              <a:gd name="connsiteY66" fmla="*/ 1368000 h 5733621"/>
              <a:gd name="connsiteX67" fmla="*/ 10369975 w 11737975"/>
              <a:gd name="connsiteY67" fmla="*/ 1368000 h 5733621"/>
              <a:gd name="connsiteX68" fmla="*/ 8888550 w 11737975"/>
              <a:gd name="connsiteY68" fmla="*/ 0 h 5733621"/>
              <a:gd name="connsiteX69" fmla="*/ 10256550 w 11737975"/>
              <a:gd name="connsiteY69" fmla="*/ 0 h 5733621"/>
              <a:gd name="connsiteX70" fmla="*/ 10256550 w 11737975"/>
              <a:gd name="connsiteY70" fmla="*/ 1368000 h 5733621"/>
              <a:gd name="connsiteX71" fmla="*/ 8888550 w 11737975"/>
              <a:gd name="connsiteY71" fmla="*/ 1368000 h 5733621"/>
              <a:gd name="connsiteX72" fmla="*/ 7407125 w 11737975"/>
              <a:gd name="connsiteY72" fmla="*/ 0 h 5733621"/>
              <a:gd name="connsiteX73" fmla="*/ 8775125 w 11737975"/>
              <a:gd name="connsiteY73" fmla="*/ 0 h 5733621"/>
              <a:gd name="connsiteX74" fmla="*/ 8775125 w 11737975"/>
              <a:gd name="connsiteY74" fmla="*/ 1368000 h 5733621"/>
              <a:gd name="connsiteX75" fmla="*/ 7407125 w 11737975"/>
              <a:gd name="connsiteY75" fmla="*/ 1368000 h 5733621"/>
              <a:gd name="connsiteX76" fmla="*/ 5925701 w 11737975"/>
              <a:gd name="connsiteY76" fmla="*/ 0 h 5733621"/>
              <a:gd name="connsiteX77" fmla="*/ 7293700 w 11737975"/>
              <a:gd name="connsiteY77" fmla="*/ 0 h 5733621"/>
              <a:gd name="connsiteX78" fmla="*/ 7293700 w 11737975"/>
              <a:gd name="connsiteY78" fmla="*/ 1368000 h 5733621"/>
              <a:gd name="connsiteX79" fmla="*/ 5925701 w 11737975"/>
              <a:gd name="connsiteY79" fmla="*/ 1368000 h 5733621"/>
              <a:gd name="connsiteX80" fmla="*/ 4444277 w 11737975"/>
              <a:gd name="connsiteY80" fmla="*/ 0 h 5733621"/>
              <a:gd name="connsiteX81" fmla="*/ 5812275 w 11737975"/>
              <a:gd name="connsiteY81" fmla="*/ 0 h 5733621"/>
              <a:gd name="connsiteX82" fmla="*/ 5812275 w 11737975"/>
              <a:gd name="connsiteY82" fmla="*/ 1368000 h 5733621"/>
              <a:gd name="connsiteX83" fmla="*/ 4444277 w 11737975"/>
              <a:gd name="connsiteY83" fmla="*/ 1368000 h 5733621"/>
              <a:gd name="connsiteX84" fmla="*/ 2962854 w 11737975"/>
              <a:gd name="connsiteY84" fmla="*/ 0 h 5733621"/>
              <a:gd name="connsiteX85" fmla="*/ 4330850 w 11737975"/>
              <a:gd name="connsiteY85" fmla="*/ 0 h 5733621"/>
              <a:gd name="connsiteX86" fmla="*/ 4330850 w 11737975"/>
              <a:gd name="connsiteY86" fmla="*/ 1368000 h 5733621"/>
              <a:gd name="connsiteX87" fmla="*/ 2962854 w 11737975"/>
              <a:gd name="connsiteY87" fmla="*/ 1368000 h 5733621"/>
              <a:gd name="connsiteX88" fmla="*/ 1481428 w 11737975"/>
              <a:gd name="connsiteY88" fmla="*/ 0 h 5733621"/>
              <a:gd name="connsiteX89" fmla="*/ 2849429 w 11737975"/>
              <a:gd name="connsiteY89" fmla="*/ 0 h 5733621"/>
              <a:gd name="connsiteX90" fmla="*/ 2849429 w 11737975"/>
              <a:gd name="connsiteY90" fmla="*/ 1368000 h 5733621"/>
              <a:gd name="connsiteX91" fmla="*/ 1481428 w 11737975"/>
              <a:gd name="connsiteY91" fmla="*/ 1368000 h 5733621"/>
              <a:gd name="connsiteX92" fmla="*/ 4 w 11737975"/>
              <a:gd name="connsiteY92" fmla="*/ 0 h 5733621"/>
              <a:gd name="connsiteX93" fmla="*/ 1368003 w 11737975"/>
              <a:gd name="connsiteY93" fmla="*/ 0 h 5733621"/>
              <a:gd name="connsiteX94" fmla="*/ 1368003 w 11737975"/>
              <a:gd name="connsiteY94" fmla="*/ 1368000 h 5733621"/>
              <a:gd name="connsiteX95" fmla="*/ 4 w 11737975"/>
              <a:gd name="connsiteY95" fmla="*/ 1368000 h 573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737975" h="5733621">
                <a:moveTo>
                  <a:pt x="10369975" y="4365621"/>
                </a:moveTo>
                <a:lnTo>
                  <a:pt x="11737975" y="4365621"/>
                </a:lnTo>
                <a:lnTo>
                  <a:pt x="11737975" y="5733621"/>
                </a:lnTo>
                <a:lnTo>
                  <a:pt x="10369975" y="5733621"/>
                </a:lnTo>
                <a:close/>
                <a:moveTo>
                  <a:pt x="8888550" y="4365621"/>
                </a:moveTo>
                <a:lnTo>
                  <a:pt x="10256550" y="4365621"/>
                </a:lnTo>
                <a:lnTo>
                  <a:pt x="10256550" y="5733621"/>
                </a:lnTo>
                <a:lnTo>
                  <a:pt x="8888550" y="5733621"/>
                </a:lnTo>
                <a:close/>
                <a:moveTo>
                  <a:pt x="7407125" y="4365621"/>
                </a:moveTo>
                <a:lnTo>
                  <a:pt x="8775125" y="4365621"/>
                </a:lnTo>
                <a:lnTo>
                  <a:pt x="8775125" y="5733621"/>
                </a:lnTo>
                <a:lnTo>
                  <a:pt x="7407125" y="5733621"/>
                </a:lnTo>
                <a:close/>
                <a:moveTo>
                  <a:pt x="5925701" y="4365621"/>
                </a:moveTo>
                <a:lnTo>
                  <a:pt x="7293700" y="4365621"/>
                </a:lnTo>
                <a:lnTo>
                  <a:pt x="7293700" y="5733621"/>
                </a:lnTo>
                <a:lnTo>
                  <a:pt x="5925701" y="5733621"/>
                </a:lnTo>
                <a:close/>
                <a:moveTo>
                  <a:pt x="4444276" y="4365621"/>
                </a:moveTo>
                <a:lnTo>
                  <a:pt x="5812275" y="4365621"/>
                </a:lnTo>
                <a:lnTo>
                  <a:pt x="5812275" y="5733621"/>
                </a:lnTo>
                <a:lnTo>
                  <a:pt x="4444276" y="5733621"/>
                </a:lnTo>
                <a:close/>
                <a:moveTo>
                  <a:pt x="2962851" y="4365621"/>
                </a:moveTo>
                <a:lnTo>
                  <a:pt x="4330850" y="4365621"/>
                </a:lnTo>
                <a:lnTo>
                  <a:pt x="4330850" y="5733621"/>
                </a:lnTo>
                <a:lnTo>
                  <a:pt x="2962851" y="5733621"/>
                </a:lnTo>
                <a:close/>
                <a:moveTo>
                  <a:pt x="1481426" y="4365621"/>
                </a:moveTo>
                <a:lnTo>
                  <a:pt x="2849426" y="4365621"/>
                </a:lnTo>
                <a:lnTo>
                  <a:pt x="2849426" y="5733621"/>
                </a:lnTo>
                <a:lnTo>
                  <a:pt x="1481426" y="5733621"/>
                </a:lnTo>
                <a:close/>
                <a:moveTo>
                  <a:pt x="1" y="4365621"/>
                </a:moveTo>
                <a:lnTo>
                  <a:pt x="1368001" y="4365621"/>
                </a:lnTo>
                <a:lnTo>
                  <a:pt x="1368001" y="5733621"/>
                </a:lnTo>
                <a:lnTo>
                  <a:pt x="1" y="5733621"/>
                </a:lnTo>
                <a:close/>
                <a:moveTo>
                  <a:pt x="10369975" y="2910413"/>
                </a:moveTo>
                <a:lnTo>
                  <a:pt x="11737975" y="2910413"/>
                </a:lnTo>
                <a:lnTo>
                  <a:pt x="11737975" y="4278413"/>
                </a:lnTo>
                <a:lnTo>
                  <a:pt x="10369975" y="4278413"/>
                </a:lnTo>
                <a:close/>
                <a:moveTo>
                  <a:pt x="8888550" y="2910413"/>
                </a:moveTo>
                <a:lnTo>
                  <a:pt x="10256550" y="2910413"/>
                </a:lnTo>
                <a:lnTo>
                  <a:pt x="10256550" y="4278413"/>
                </a:lnTo>
                <a:lnTo>
                  <a:pt x="8888550" y="4278413"/>
                </a:lnTo>
                <a:close/>
                <a:moveTo>
                  <a:pt x="1481426" y="2910413"/>
                </a:moveTo>
                <a:lnTo>
                  <a:pt x="2849426" y="2910413"/>
                </a:lnTo>
                <a:lnTo>
                  <a:pt x="2849426" y="4278413"/>
                </a:lnTo>
                <a:lnTo>
                  <a:pt x="1481426" y="4278413"/>
                </a:lnTo>
                <a:close/>
                <a:moveTo>
                  <a:pt x="1" y="2910413"/>
                </a:moveTo>
                <a:lnTo>
                  <a:pt x="1368001" y="2910413"/>
                </a:lnTo>
                <a:lnTo>
                  <a:pt x="1368001" y="4278413"/>
                </a:lnTo>
                <a:lnTo>
                  <a:pt x="1" y="4278413"/>
                </a:lnTo>
                <a:close/>
                <a:moveTo>
                  <a:pt x="10369975" y="1455207"/>
                </a:moveTo>
                <a:lnTo>
                  <a:pt x="11737975" y="1455207"/>
                </a:lnTo>
                <a:lnTo>
                  <a:pt x="11737975" y="2823206"/>
                </a:lnTo>
                <a:lnTo>
                  <a:pt x="10369975" y="2823206"/>
                </a:lnTo>
                <a:close/>
                <a:moveTo>
                  <a:pt x="8888550" y="1455207"/>
                </a:moveTo>
                <a:lnTo>
                  <a:pt x="10256550" y="1455207"/>
                </a:lnTo>
                <a:lnTo>
                  <a:pt x="10256550" y="2823206"/>
                </a:lnTo>
                <a:lnTo>
                  <a:pt x="8888550" y="2823206"/>
                </a:lnTo>
                <a:close/>
                <a:moveTo>
                  <a:pt x="1481426" y="1455206"/>
                </a:moveTo>
                <a:lnTo>
                  <a:pt x="2849425" y="1455206"/>
                </a:lnTo>
                <a:lnTo>
                  <a:pt x="2849425" y="2823206"/>
                </a:lnTo>
                <a:lnTo>
                  <a:pt x="1481426" y="2823206"/>
                </a:lnTo>
                <a:close/>
                <a:moveTo>
                  <a:pt x="0" y="1455206"/>
                </a:moveTo>
                <a:lnTo>
                  <a:pt x="1368000" y="1455206"/>
                </a:lnTo>
                <a:lnTo>
                  <a:pt x="1368000" y="2823206"/>
                </a:lnTo>
                <a:lnTo>
                  <a:pt x="0" y="2823206"/>
                </a:lnTo>
                <a:close/>
                <a:moveTo>
                  <a:pt x="10369975" y="0"/>
                </a:moveTo>
                <a:lnTo>
                  <a:pt x="11737975" y="0"/>
                </a:lnTo>
                <a:lnTo>
                  <a:pt x="11737975" y="1368000"/>
                </a:lnTo>
                <a:lnTo>
                  <a:pt x="10369975" y="1368000"/>
                </a:lnTo>
                <a:close/>
                <a:moveTo>
                  <a:pt x="8888550" y="0"/>
                </a:moveTo>
                <a:lnTo>
                  <a:pt x="10256550" y="0"/>
                </a:lnTo>
                <a:lnTo>
                  <a:pt x="10256550" y="1368000"/>
                </a:lnTo>
                <a:lnTo>
                  <a:pt x="8888550" y="1368000"/>
                </a:lnTo>
                <a:close/>
                <a:moveTo>
                  <a:pt x="7407125" y="0"/>
                </a:moveTo>
                <a:lnTo>
                  <a:pt x="8775125" y="0"/>
                </a:lnTo>
                <a:lnTo>
                  <a:pt x="8775125" y="1368000"/>
                </a:lnTo>
                <a:lnTo>
                  <a:pt x="7407125" y="1368000"/>
                </a:lnTo>
                <a:close/>
                <a:moveTo>
                  <a:pt x="5925701" y="0"/>
                </a:moveTo>
                <a:lnTo>
                  <a:pt x="7293700" y="0"/>
                </a:lnTo>
                <a:lnTo>
                  <a:pt x="7293700" y="1368000"/>
                </a:lnTo>
                <a:lnTo>
                  <a:pt x="5925701" y="1368000"/>
                </a:lnTo>
                <a:close/>
                <a:moveTo>
                  <a:pt x="4444277" y="0"/>
                </a:moveTo>
                <a:lnTo>
                  <a:pt x="5812275" y="0"/>
                </a:lnTo>
                <a:lnTo>
                  <a:pt x="5812275" y="1368000"/>
                </a:lnTo>
                <a:lnTo>
                  <a:pt x="4444277" y="1368000"/>
                </a:lnTo>
                <a:close/>
                <a:moveTo>
                  <a:pt x="2962854" y="0"/>
                </a:moveTo>
                <a:lnTo>
                  <a:pt x="4330850" y="0"/>
                </a:lnTo>
                <a:lnTo>
                  <a:pt x="4330850" y="1368000"/>
                </a:lnTo>
                <a:lnTo>
                  <a:pt x="2962854" y="1368000"/>
                </a:lnTo>
                <a:close/>
                <a:moveTo>
                  <a:pt x="1481428" y="0"/>
                </a:moveTo>
                <a:lnTo>
                  <a:pt x="2849429" y="0"/>
                </a:lnTo>
                <a:lnTo>
                  <a:pt x="2849429" y="1368000"/>
                </a:lnTo>
                <a:lnTo>
                  <a:pt x="1481428" y="1368000"/>
                </a:lnTo>
                <a:close/>
                <a:moveTo>
                  <a:pt x="4" y="0"/>
                </a:moveTo>
                <a:lnTo>
                  <a:pt x="1368003" y="0"/>
                </a:lnTo>
                <a:lnTo>
                  <a:pt x="1368003" y="1368000"/>
                </a:lnTo>
                <a:lnTo>
                  <a:pt x="4" y="1368000"/>
                </a:lnTo>
                <a:close/>
              </a:path>
            </a:pathLst>
          </a:custGeom>
          <a:solidFill>
            <a:schemeClr val="bg1">
              <a:lumMod val="95000"/>
            </a:schemeClr>
          </a:solidFill>
        </p:spPr>
        <p:txBody>
          <a:bodyPr rtlCol="0">
            <a:noAutofit/>
          </a:bodyPr>
          <a:lstStyle>
            <a:lvl1pPr marL="0" indent="0">
              <a:buNone/>
              <a:defRPr/>
            </a:lvl1pPr>
          </a:lstStyle>
          <a:p>
            <a:pPr lvl="0"/>
            <a:r>
              <a:rPr lang="en-US" noProof="0" dirty="0"/>
              <a:t>Click icon to add picture</a:t>
            </a:r>
            <a:endParaRPr lang="fr-FR" noProof="0" dirty="0"/>
          </a:p>
        </p:txBody>
      </p:sp>
      <p:sp>
        <p:nvSpPr>
          <p:cNvPr id="15" name="Titre 14"/>
          <p:cNvSpPr>
            <a:spLocks noGrp="1"/>
          </p:cNvSpPr>
          <p:nvPr>
            <p:ph type="title"/>
          </p:nvPr>
        </p:nvSpPr>
        <p:spPr>
          <a:xfrm>
            <a:off x="3189289" y="3275557"/>
            <a:ext cx="5813426" cy="624581"/>
          </a:xfrm>
        </p:spPr>
        <p:txBody>
          <a:bodyPr/>
          <a:lstStyle>
            <a:lvl1pPr algn="ctr">
              <a:defRPr b="1"/>
            </a:lvl1pPr>
          </a:lstStyle>
          <a:p>
            <a:r>
              <a:rPr lang="en-US"/>
              <a:t>Click to edit Master title style</a:t>
            </a:r>
            <a:endParaRPr lang="fr-FR" dirty="0"/>
          </a:p>
        </p:txBody>
      </p:sp>
      <p:sp>
        <p:nvSpPr>
          <p:cNvPr id="5" name="Espace réservé de la date 3">
            <a:extLst>
              <a:ext uri="{FF2B5EF4-FFF2-40B4-BE49-F238E27FC236}">
                <a16:creationId xmlns:a16="http://schemas.microsoft.com/office/drawing/2014/main" id="{3ABBFE93-150A-49D0-9810-EDA6CAD86533}"/>
              </a:ext>
            </a:extLst>
          </p:cNvPr>
          <p:cNvSpPr>
            <a:spLocks noGrp="1"/>
          </p:cNvSpPr>
          <p:nvPr>
            <p:ph type="dt" sz="half" idx="12"/>
          </p:nvPr>
        </p:nvSpPr>
        <p:spPr/>
        <p:txBody>
          <a:bodyPr/>
          <a:lstStyle>
            <a:lvl1pPr>
              <a:defRPr/>
            </a:lvl1pPr>
          </a:lstStyle>
          <a:p>
            <a:pPr>
              <a:defRPr/>
            </a:pPr>
            <a:fld id="{B0102874-A8C3-4490-BEA6-4E98B4B01E8E}" type="datetime1">
              <a:rPr lang="fr-FR"/>
              <a:pPr>
                <a:defRPr/>
              </a:pPr>
              <a:t>12/05/2022</a:t>
            </a:fld>
            <a:endParaRPr lang="fr-FR" dirty="0"/>
          </a:p>
        </p:txBody>
      </p:sp>
      <p:sp>
        <p:nvSpPr>
          <p:cNvPr id="7" name="Espace réservé du pied de page 4">
            <a:extLst>
              <a:ext uri="{FF2B5EF4-FFF2-40B4-BE49-F238E27FC236}">
                <a16:creationId xmlns:a16="http://schemas.microsoft.com/office/drawing/2014/main" id="{59329E5B-A3E9-4F05-87DE-8C1357F18629}"/>
              </a:ext>
            </a:extLst>
          </p:cNvPr>
          <p:cNvSpPr>
            <a:spLocks noGrp="1"/>
          </p:cNvSpPr>
          <p:nvPr>
            <p:ph type="ftr" sz="quarter" idx="13"/>
          </p:nvPr>
        </p:nvSpPr>
        <p:spPr/>
        <p:txBody>
          <a:bodyPr/>
          <a:lstStyle>
            <a:lvl1pPr>
              <a:defRPr/>
            </a:lvl1pPr>
          </a:lstStyle>
          <a:p>
            <a:pPr>
              <a:defRPr/>
            </a:pPr>
            <a:r>
              <a:rPr lang="fr-FR" dirty="0"/>
              <a:t>©SYSTRAN</a:t>
            </a:r>
          </a:p>
        </p:txBody>
      </p:sp>
      <p:sp>
        <p:nvSpPr>
          <p:cNvPr id="8" name="Espace réservé du numéro de diapositive 5">
            <a:extLst>
              <a:ext uri="{FF2B5EF4-FFF2-40B4-BE49-F238E27FC236}">
                <a16:creationId xmlns:a16="http://schemas.microsoft.com/office/drawing/2014/main" id="{40E87F63-0B0F-4B04-83C0-9CBF72765277}"/>
              </a:ext>
            </a:extLst>
          </p:cNvPr>
          <p:cNvSpPr>
            <a:spLocks noGrp="1"/>
          </p:cNvSpPr>
          <p:nvPr>
            <p:ph type="sldNum" sz="quarter" idx="14"/>
          </p:nvPr>
        </p:nvSpPr>
        <p:spPr/>
        <p:txBody>
          <a:bodyPr/>
          <a:lstStyle>
            <a:lvl1pPr>
              <a:defRPr/>
            </a:lvl1pPr>
          </a:lstStyle>
          <a:p>
            <a:pPr>
              <a:defRPr/>
            </a:pPr>
            <a:fld id="{C3F8B730-1DC1-495B-BA81-A4EC283DDCF0}" type="slidenum">
              <a:rPr lang="fr-FR"/>
              <a:pPr>
                <a:defRPr/>
              </a:pPr>
              <a:t>‹#›</a:t>
            </a:fld>
            <a:endParaRPr lang="fr-FR" dirty="0"/>
          </a:p>
        </p:txBody>
      </p:sp>
    </p:spTree>
    <p:extLst>
      <p:ext uri="{BB962C8B-B14F-4D97-AF65-F5344CB8AC3E}">
        <p14:creationId xmlns:p14="http://schemas.microsoft.com/office/powerpoint/2010/main" val="3528635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lvl1pPr>
              <a:defRPr/>
            </a:lvl1pPr>
          </a:lstStyle>
          <a:p>
            <a:r>
              <a:rPr lang="en-US"/>
              <a:t>Click to edit Master title style</a:t>
            </a:r>
            <a:endParaRPr lang="fr-FR" dirty="0"/>
          </a:p>
        </p:txBody>
      </p:sp>
      <p:sp>
        <p:nvSpPr>
          <p:cNvPr id="3" name="Espace réservé de la date 3">
            <a:extLst>
              <a:ext uri="{FF2B5EF4-FFF2-40B4-BE49-F238E27FC236}">
                <a16:creationId xmlns:a16="http://schemas.microsoft.com/office/drawing/2014/main" id="{E2034C97-4543-4740-AF04-0C37E5732A85}"/>
              </a:ext>
            </a:extLst>
          </p:cNvPr>
          <p:cNvSpPr>
            <a:spLocks noGrp="1"/>
          </p:cNvSpPr>
          <p:nvPr>
            <p:ph type="dt" sz="half" idx="10"/>
          </p:nvPr>
        </p:nvSpPr>
        <p:spPr/>
        <p:txBody>
          <a:bodyPr/>
          <a:lstStyle>
            <a:lvl1pPr>
              <a:defRPr/>
            </a:lvl1pPr>
          </a:lstStyle>
          <a:p>
            <a:pPr>
              <a:defRPr/>
            </a:pPr>
            <a:fld id="{ABF759BC-D507-4B57-B438-0DEAFBC20F01}" type="datetime1">
              <a:rPr lang="fr-FR"/>
              <a:pPr>
                <a:defRPr/>
              </a:pPr>
              <a:t>12/05/2022</a:t>
            </a:fld>
            <a:endParaRPr lang="fr-FR" dirty="0"/>
          </a:p>
        </p:txBody>
      </p:sp>
      <p:sp>
        <p:nvSpPr>
          <p:cNvPr id="4" name="Espace réservé du pied de page 4">
            <a:extLst>
              <a:ext uri="{FF2B5EF4-FFF2-40B4-BE49-F238E27FC236}">
                <a16:creationId xmlns:a16="http://schemas.microsoft.com/office/drawing/2014/main" id="{52051947-B5DF-4539-BBCA-0684B70AA494}"/>
              </a:ext>
            </a:extLst>
          </p:cNvPr>
          <p:cNvSpPr>
            <a:spLocks noGrp="1"/>
          </p:cNvSpPr>
          <p:nvPr>
            <p:ph type="ftr" sz="quarter" idx="11"/>
          </p:nvPr>
        </p:nvSpPr>
        <p:spPr/>
        <p:txBody>
          <a:bodyPr/>
          <a:lstStyle>
            <a:lvl1pPr>
              <a:defRPr/>
            </a:lvl1pPr>
          </a:lstStyle>
          <a:p>
            <a:pPr>
              <a:defRPr/>
            </a:pPr>
            <a:r>
              <a:rPr lang="fr-FR" dirty="0"/>
              <a:t>©SYSTRAN</a:t>
            </a:r>
          </a:p>
        </p:txBody>
      </p:sp>
      <p:sp>
        <p:nvSpPr>
          <p:cNvPr id="5" name="Espace réservé du numéro de diapositive 5">
            <a:extLst>
              <a:ext uri="{FF2B5EF4-FFF2-40B4-BE49-F238E27FC236}">
                <a16:creationId xmlns:a16="http://schemas.microsoft.com/office/drawing/2014/main" id="{16879838-A07B-428C-8222-E5E605B00B61}"/>
              </a:ext>
            </a:extLst>
          </p:cNvPr>
          <p:cNvSpPr>
            <a:spLocks noGrp="1"/>
          </p:cNvSpPr>
          <p:nvPr>
            <p:ph type="sldNum" sz="quarter" idx="12"/>
          </p:nvPr>
        </p:nvSpPr>
        <p:spPr/>
        <p:txBody>
          <a:bodyPr/>
          <a:lstStyle>
            <a:lvl1pPr>
              <a:defRPr/>
            </a:lvl1pPr>
          </a:lstStyle>
          <a:p>
            <a:pPr>
              <a:defRPr/>
            </a:pPr>
            <a:fld id="{296BA065-0D43-4524-80C2-1A9585DC511D}" type="slidenum">
              <a:rPr lang="fr-FR"/>
              <a:pPr>
                <a:defRPr/>
              </a:pPr>
              <a:t>‹#›</a:t>
            </a:fld>
            <a:endParaRPr lang="fr-FR" dirty="0"/>
          </a:p>
        </p:txBody>
      </p:sp>
    </p:spTree>
    <p:extLst>
      <p:ext uri="{BB962C8B-B14F-4D97-AF65-F5344CB8AC3E}">
        <p14:creationId xmlns:p14="http://schemas.microsoft.com/office/powerpoint/2010/main" val="1267997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987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re et Texte 2 colonnes">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FA7302E-D88C-48DE-9A62-B7E54F9B2251}"/>
              </a:ext>
            </a:extLst>
          </p:cNvPr>
          <p:cNvSpPr>
            <a:spLocks noGrp="1"/>
          </p:cNvSpPr>
          <p:nvPr>
            <p:ph type="title"/>
          </p:nvPr>
        </p:nvSpPr>
        <p:spPr/>
        <p:txBody>
          <a:bodyPr/>
          <a:lstStyle>
            <a:lvl1pPr>
              <a:defRPr/>
            </a:lvl1pPr>
          </a:lstStyle>
          <a:p>
            <a:r>
              <a:rPr lang="en-US"/>
              <a:t>Click to edit Master title style</a:t>
            </a:r>
            <a:endParaRPr lang="fr-FR"/>
          </a:p>
        </p:txBody>
      </p:sp>
      <p:sp>
        <p:nvSpPr>
          <p:cNvPr id="2" name="Espace réservé de la date 1">
            <a:extLst>
              <a:ext uri="{FF2B5EF4-FFF2-40B4-BE49-F238E27FC236}">
                <a16:creationId xmlns:a16="http://schemas.microsoft.com/office/drawing/2014/main" id="{49E0150A-A432-4596-B319-9A35A95BA2AD}"/>
              </a:ext>
            </a:extLst>
          </p:cNvPr>
          <p:cNvSpPr>
            <a:spLocks noGrp="1"/>
          </p:cNvSpPr>
          <p:nvPr>
            <p:ph type="dt" sz="half" idx="10"/>
          </p:nvPr>
        </p:nvSpPr>
        <p:spPr/>
        <p:txBody>
          <a:bodyPr/>
          <a:lstStyle/>
          <a:p>
            <a:fld id="{10BC37B3-9EB0-4654-85AE-D057E6C1A746}" type="datetime1">
              <a:rPr lang="fr-FR" smtClean="0"/>
              <a:t>12/05/2022</a:t>
            </a:fld>
            <a:endParaRPr lang="fr-FR" dirty="0"/>
          </a:p>
        </p:txBody>
      </p:sp>
      <p:sp>
        <p:nvSpPr>
          <p:cNvPr id="7" name="Espace réservé du pied de page 6">
            <a:extLst>
              <a:ext uri="{FF2B5EF4-FFF2-40B4-BE49-F238E27FC236}">
                <a16:creationId xmlns:a16="http://schemas.microsoft.com/office/drawing/2014/main" id="{AFA1EAE1-14E7-4C4A-BC85-5227B0129EA1}"/>
              </a:ext>
            </a:extLst>
          </p:cNvPr>
          <p:cNvSpPr>
            <a:spLocks noGrp="1"/>
          </p:cNvSpPr>
          <p:nvPr>
            <p:ph type="ftr" sz="quarter" idx="11"/>
          </p:nvPr>
        </p:nvSpPr>
        <p:spPr/>
        <p:txBody>
          <a:bodyPr/>
          <a:lstStyle/>
          <a:p>
            <a:r>
              <a:rPr lang="fr-FR" dirty="0"/>
              <a:t>©SYSTRAN</a:t>
            </a:r>
          </a:p>
        </p:txBody>
      </p:sp>
      <p:sp>
        <p:nvSpPr>
          <p:cNvPr id="8" name="Espace réservé du numéro de diapositive 7">
            <a:extLst>
              <a:ext uri="{FF2B5EF4-FFF2-40B4-BE49-F238E27FC236}">
                <a16:creationId xmlns:a16="http://schemas.microsoft.com/office/drawing/2014/main" id="{1A7E8C80-C762-47B3-BC53-AB2FDA8AC154}"/>
              </a:ext>
            </a:extLst>
          </p:cNvPr>
          <p:cNvSpPr>
            <a:spLocks noGrp="1"/>
          </p:cNvSpPr>
          <p:nvPr>
            <p:ph type="sldNum" sz="quarter" idx="12"/>
          </p:nvPr>
        </p:nvSpPr>
        <p:spPr/>
        <p:txBody>
          <a:bodyPr/>
          <a:lstStyle/>
          <a:p>
            <a:fld id="{03782C43-7533-4CE7-94CC-8F091034FBE1}" type="slidenum">
              <a:rPr lang="fr-FR" smtClean="0"/>
              <a:pPr/>
              <a:t>‹#›</a:t>
            </a:fld>
            <a:endParaRPr lang="fr-FR" dirty="0"/>
          </a:p>
        </p:txBody>
      </p:sp>
      <p:sp>
        <p:nvSpPr>
          <p:cNvPr id="4" name="Espace réservé du texte 3">
            <a:extLst>
              <a:ext uri="{FF2B5EF4-FFF2-40B4-BE49-F238E27FC236}">
                <a16:creationId xmlns:a16="http://schemas.microsoft.com/office/drawing/2014/main" id="{EF267060-C3FC-4E82-9694-D462C4AE16E2}"/>
              </a:ext>
            </a:extLst>
          </p:cNvPr>
          <p:cNvSpPr>
            <a:spLocks noGrp="1"/>
          </p:cNvSpPr>
          <p:nvPr>
            <p:ph type="body" sz="quarter" idx="13"/>
          </p:nvPr>
        </p:nvSpPr>
        <p:spPr>
          <a:xfrm>
            <a:off x="471488" y="1089025"/>
            <a:ext cx="5253704" cy="507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Espace réservé du texte 8">
            <a:extLst>
              <a:ext uri="{FF2B5EF4-FFF2-40B4-BE49-F238E27FC236}">
                <a16:creationId xmlns:a16="http://schemas.microsoft.com/office/drawing/2014/main" id="{17D67281-652E-4845-8A07-F82202C20FD8}"/>
              </a:ext>
            </a:extLst>
          </p:cNvPr>
          <p:cNvSpPr>
            <a:spLocks noGrp="1"/>
          </p:cNvSpPr>
          <p:nvPr>
            <p:ph type="body" sz="quarter" idx="14"/>
          </p:nvPr>
        </p:nvSpPr>
        <p:spPr>
          <a:xfrm>
            <a:off x="6096000" y="1089025"/>
            <a:ext cx="5412627" cy="507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9647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0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81000"/>
            <a:ext cx="11176000" cy="1128184"/>
          </a:xfrm>
        </p:spPr>
        <p:txBody>
          <a:bodyPr/>
          <a:lstStyle>
            <a:lvl1pPr>
              <a:defRPr>
                <a:solidFill>
                  <a:srgbClr val="0C4DA9"/>
                </a:solidFill>
              </a:defRPr>
            </a:lvl1pPr>
          </a:lstStyle>
          <a:p>
            <a:r>
              <a:rPr lang="en-US" dirty="0"/>
              <a:t>Click to edit Master title style</a:t>
            </a:r>
            <a:endParaRPr lang="en-JM" dirty="0"/>
          </a:p>
        </p:txBody>
      </p:sp>
      <p:sp>
        <p:nvSpPr>
          <p:cNvPr id="3" name="Content Placeholder 2"/>
          <p:cNvSpPr>
            <a:spLocks noGrp="1"/>
          </p:cNvSpPr>
          <p:nvPr>
            <p:ph idx="1"/>
          </p:nvPr>
        </p:nvSpPr>
        <p:spPr>
          <a:xfrm>
            <a:off x="508000" y="1701803"/>
            <a:ext cx="11176000" cy="4470399"/>
          </a:xfrm>
        </p:spPr>
        <p:txBody>
          <a:bodyPr>
            <a:normAutofit/>
          </a:bodyPr>
          <a:lstStyle>
            <a:lvl1pPr>
              <a:defRPr sz="1800">
                <a:solidFill>
                  <a:schemeClr val="tx1">
                    <a:lumMod val="85000"/>
                    <a:lumOff val="15000"/>
                  </a:schemeClr>
                </a:solidFill>
              </a:defRPr>
            </a:lvl1pPr>
            <a:lvl2pP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6" name="Text Placeholder 17"/>
          <p:cNvSpPr>
            <a:spLocks noGrp="1"/>
          </p:cNvSpPr>
          <p:nvPr>
            <p:ph type="body" sz="quarter" idx="23"/>
          </p:nvPr>
        </p:nvSpPr>
        <p:spPr>
          <a:xfrm>
            <a:off x="508000" y="1168400"/>
            <a:ext cx="11136000" cy="340784"/>
          </a:xfrm>
        </p:spPr>
        <p:txBody>
          <a:bodyPr>
            <a:noAutofit/>
          </a:bodyPr>
          <a:lstStyle>
            <a:lvl1pPr marL="0" indent="0" algn="l">
              <a:buFontTx/>
              <a:buNone/>
              <a:defRPr sz="1200" b="1" baseline="0">
                <a:solidFill>
                  <a:schemeClr val="tx1">
                    <a:lumMod val="65000"/>
                    <a:lumOff val="35000"/>
                  </a:schemeClr>
                </a:solidFill>
                <a:latin typeface="맑은 고딕" panose="020B0503020000020004" pitchFamily="50" charset="-127"/>
                <a:ea typeface="맑은 고딕" panose="020B0503020000020004" pitchFamily="50" charset="-127"/>
                <a:cs typeface="맑은 고딕" panose="020B0503020000020004" pitchFamily="50" charset="-127"/>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320728990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avec image">
    <p:spTree>
      <p:nvGrpSpPr>
        <p:cNvPr id="1" name=""/>
        <p:cNvGrpSpPr/>
        <p:nvPr/>
      </p:nvGrpSpPr>
      <p:grpSpPr>
        <a:xfrm>
          <a:off x="0" y="0"/>
          <a:ext cx="0" cy="0"/>
          <a:chOff x="0" y="0"/>
          <a:chExt cx="0" cy="0"/>
        </a:xfrm>
      </p:grpSpPr>
      <p:pic>
        <p:nvPicPr>
          <p:cNvPr id="7" name="Image 10">
            <a:extLst>
              <a:ext uri="{FF2B5EF4-FFF2-40B4-BE49-F238E27FC236}">
                <a16:creationId xmlns:a16="http://schemas.microsoft.com/office/drawing/2014/main" id="{96D4D51C-8C26-4756-A453-B27AA8C0EA4C}"/>
              </a:ext>
            </a:extLst>
          </p:cNvPr>
          <p:cNvPicPr>
            <a:picLocks noChangeAspect="1" noChangeArrowheads="1"/>
          </p:cNvPicPr>
          <p:nvPr/>
        </p:nvPicPr>
        <p:blipFill>
          <a:blip r:embed="rId2"/>
          <a:stretch/>
        </p:blipFill>
        <p:spPr bwMode="auto">
          <a:xfrm>
            <a:off x="7889503" y="1088773"/>
            <a:ext cx="2615432" cy="226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Espace réservé pour une image  52"/>
          <p:cNvSpPr>
            <a:spLocks noGrp="1"/>
          </p:cNvSpPr>
          <p:nvPr>
            <p:ph type="pic" sz="quarter" idx="12" hasCustomPrompt="1"/>
          </p:nvPr>
        </p:nvSpPr>
        <p:spPr>
          <a:xfrm>
            <a:off x="1" y="0"/>
            <a:ext cx="7428695" cy="6858000"/>
          </a:xfrm>
          <a:custGeom>
            <a:avLst/>
            <a:gdLst>
              <a:gd name="connsiteX0" fmla="*/ 0 w 7428695"/>
              <a:gd name="connsiteY0" fmla="*/ 0 h 6858000"/>
              <a:gd name="connsiteX1" fmla="*/ 7428695 w 7428695"/>
              <a:gd name="connsiteY1" fmla="*/ 0 h 6858000"/>
              <a:gd name="connsiteX2" fmla="*/ 7296857 w 7428695"/>
              <a:gd name="connsiteY2" fmla="*/ 164307 h 6858000"/>
              <a:gd name="connsiteX3" fmla="*/ 6726546 w 7428695"/>
              <a:gd name="connsiteY3" fmla="*/ 1002389 h 6858000"/>
              <a:gd name="connsiteX4" fmla="*/ 6568486 w 7428695"/>
              <a:gd name="connsiteY4" fmla="*/ 1272909 h 6858000"/>
              <a:gd name="connsiteX5" fmla="*/ 6559864 w 7428695"/>
              <a:gd name="connsiteY5" fmla="*/ 1286929 h 6858000"/>
              <a:gd name="connsiteX6" fmla="*/ 6553653 w 7428695"/>
              <a:gd name="connsiteY6" fmla="*/ 1298294 h 6858000"/>
              <a:gd name="connsiteX7" fmla="*/ 6497726 w 7428695"/>
              <a:gd name="connsiteY7" fmla="*/ 1394013 h 6858000"/>
              <a:gd name="connsiteX8" fmla="*/ 6314224 w 7428695"/>
              <a:gd name="connsiteY8" fmla="*/ 1736406 h 6858000"/>
              <a:gd name="connsiteX9" fmla="*/ 6285518 w 7428695"/>
              <a:gd name="connsiteY9" fmla="*/ 1788934 h 6858000"/>
              <a:gd name="connsiteX10" fmla="*/ 6169685 w 7428695"/>
              <a:gd name="connsiteY10" fmla="*/ 2022672 h 6858000"/>
              <a:gd name="connsiteX11" fmla="*/ 6158545 w 7428695"/>
              <a:gd name="connsiteY11" fmla="*/ 2046901 h 6858000"/>
              <a:gd name="connsiteX12" fmla="*/ 6137272 w 7428695"/>
              <a:gd name="connsiteY12" fmla="*/ 2089556 h 6858000"/>
              <a:gd name="connsiteX13" fmla="*/ 5999442 w 7428695"/>
              <a:gd name="connsiteY13" fmla="*/ 2380329 h 6858000"/>
              <a:gd name="connsiteX14" fmla="*/ 5971644 w 7428695"/>
              <a:gd name="connsiteY14" fmla="*/ 2477342 h 6858000"/>
              <a:gd name="connsiteX15" fmla="*/ 5917865 w 7428695"/>
              <a:gd name="connsiteY15" fmla="*/ 2621220 h 6858000"/>
              <a:gd name="connsiteX16" fmla="*/ 5896750 w 7428695"/>
              <a:gd name="connsiteY16" fmla="*/ 4872759 h 6858000"/>
              <a:gd name="connsiteX17" fmla="*/ 6910214 w 7428695"/>
              <a:gd name="connsiteY17" fmla="*/ 6769293 h 6858000"/>
              <a:gd name="connsiteX18" fmla="*/ 6986337 w 7428695"/>
              <a:gd name="connsiteY18" fmla="*/ 6858000 h 6858000"/>
              <a:gd name="connsiteX19" fmla="*/ 0 w 7428695"/>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28695" h="6858000">
                <a:moveTo>
                  <a:pt x="0" y="0"/>
                </a:moveTo>
                <a:lnTo>
                  <a:pt x="7428695" y="0"/>
                </a:lnTo>
                <a:lnTo>
                  <a:pt x="7296857" y="164307"/>
                </a:lnTo>
                <a:cubicBezTo>
                  <a:pt x="7079652" y="451470"/>
                  <a:pt x="6890923" y="733752"/>
                  <a:pt x="6726546" y="1002389"/>
                </a:cubicBezTo>
                <a:lnTo>
                  <a:pt x="6568486" y="1272909"/>
                </a:lnTo>
                <a:lnTo>
                  <a:pt x="6559864" y="1286929"/>
                </a:lnTo>
                <a:lnTo>
                  <a:pt x="6553653" y="1298294"/>
                </a:lnTo>
                <a:lnTo>
                  <a:pt x="6497726" y="1394013"/>
                </a:lnTo>
                <a:lnTo>
                  <a:pt x="6314224" y="1736406"/>
                </a:lnTo>
                <a:lnTo>
                  <a:pt x="6285518" y="1788934"/>
                </a:lnTo>
                <a:cubicBezTo>
                  <a:pt x="6244438" y="1869076"/>
                  <a:pt x="6205781" y="1947144"/>
                  <a:pt x="6169685" y="2022672"/>
                </a:cubicBezTo>
                <a:lnTo>
                  <a:pt x="6158545" y="2046901"/>
                </a:lnTo>
                <a:lnTo>
                  <a:pt x="6137272" y="2089556"/>
                </a:lnTo>
                <a:cubicBezTo>
                  <a:pt x="6086962" y="2193544"/>
                  <a:pt x="6041189" y="2290833"/>
                  <a:pt x="5999442" y="2380329"/>
                </a:cubicBezTo>
                <a:lnTo>
                  <a:pt x="5971644" y="2477342"/>
                </a:lnTo>
                <a:lnTo>
                  <a:pt x="5917865" y="2621220"/>
                </a:lnTo>
                <a:cubicBezTo>
                  <a:pt x="5751830" y="3101088"/>
                  <a:pt x="5646259" y="3993642"/>
                  <a:pt x="5896750" y="4872759"/>
                </a:cubicBezTo>
                <a:cubicBezTo>
                  <a:pt x="6069322" y="5476551"/>
                  <a:pt x="6367361" y="6116900"/>
                  <a:pt x="6910214" y="6769293"/>
                </a:cubicBezTo>
                <a:lnTo>
                  <a:pt x="6986337" y="6858000"/>
                </a:lnTo>
                <a:lnTo>
                  <a:pt x="0" y="6858000"/>
                </a:lnTo>
                <a:close/>
              </a:path>
            </a:pathLst>
          </a:custGeom>
          <a:solidFill>
            <a:schemeClr val="bg1">
              <a:lumMod val="95000"/>
            </a:schemeClr>
          </a:solidFill>
        </p:spPr>
        <p:txBody>
          <a:bodyPr rtlCol="0">
            <a:noAutofit/>
          </a:bodyPr>
          <a:lstStyle>
            <a:lvl1pPr marL="0" indent="0">
              <a:buNone/>
              <a:defRPr/>
            </a:lvl1pPr>
          </a:lstStyle>
          <a:p>
            <a:pPr lvl="0"/>
            <a:r>
              <a:rPr lang="fr-FR" noProof="0" dirty="0"/>
              <a:t>Image</a:t>
            </a:r>
          </a:p>
        </p:txBody>
      </p:sp>
      <p:sp>
        <p:nvSpPr>
          <p:cNvPr id="5" name="Titre 4"/>
          <p:cNvSpPr>
            <a:spLocks noGrp="1"/>
          </p:cNvSpPr>
          <p:nvPr>
            <p:ph type="title"/>
          </p:nvPr>
        </p:nvSpPr>
        <p:spPr>
          <a:xfrm>
            <a:off x="6343179" y="4412110"/>
            <a:ext cx="5477346" cy="624581"/>
          </a:xfrm>
        </p:spPr>
        <p:txBody>
          <a:bodyPr/>
          <a:lstStyle>
            <a:lvl1pPr algn="ctr">
              <a:defRPr/>
            </a:lvl1pPr>
          </a:lstStyle>
          <a:p>
            <a:r>
              <a:rPr lang="en-US"/>
              <a:t>Click to edit Master title style</a:t>
            </a:r>
            <a:endParaRPr lang="fr-FR" dirty="0"/>
          </a:p>
        </p:txBody>
      </p:sp>
      <p:sp>
        <p:nvSpPr>
          <p:cNvPr id="49" name="Espace réservé du texte 3"/>
          <p:cNvSpPr>
            <a:spLocks noGrp="1"/>
          </p:cNvSpPr>
          <p:nvPr>
            <p:ph type="body" sz="quarter" idx="10" hasCustomPrompt="1"/>
          </p:nvPr>
        </p:nvSpPr>
        <p:spPr>
          <a:xfrm>
            <a:off x="6525181" y="5208934"/>
            <a:ext cx="2593975" cy="233363"/>
          </a:xfrm>
        </p:spPr>
        <p:txBody>
          <a:bodyPr/>
          <a:lstStyle>
            <a:lvl1pPr marL="0" indent="0" algn="r">
              <a:buNone/>
              <a:defRPr sz="1199" b="0" i="1">
                <a:solidFill>
                  <a:schemeClr val="bg2"/>
                </a:solidFill>
              </a:defRPr>
            </a:lvl1pPr>
            <a:lvl2pPr marL="0" indent="0">
              <a:buNone/>
              <a:defRPr sz="899"/>
            </a:lvl2pPr>
            <a:lvl3pPr>
              <a:defRPr sz="999"/>
            </a:lvl3pPr>
            <a:lvl4pPr>
              <a:defRPr sz="799"/>
            </a:lvl4pPr>
            <a:lvl5pPr>
              <a:defRPr sz="600"/>
            </a:lvl5pPr>
          </a:lstStyle>
          <a:p>
            <a:pPr lvl="0"/>
            <a:r>
              <a:rPr lang="fr-FR" dirty="0"/>
              <a:t>Texte</a:t>
            </a:r>
          </a:p>
        </p:txBody>
      </p:sp>
      <p:sp>
        <p:nvSpPr>
          <p:cNvPr id="50" name="Espace réservé du texte 3"/>
          <p:cNvSpPr>
            <a:spLocks noGrp="1"/>
          </p:cNvSpPr>
          <p:nvPr>
            <p:ph type="body" sz="quarter" idx="11" hasCustomPrompt="1"/>
          </p:nvPr>
        </p:nvSpPr>
        <p:spPr>
          <a:xfrm>
            <a:off x="9119156" y="5208934"/>
            <a:ext cx="2593975" cy="233363"/>
          </a:xfrm>
        </p:spPr>
        <p:txBody>
          <a:bodyPr/>
          <a:lstStyle>
            <a:lvl1pPr marL="145912" indent="-145912" algn="l">
              <a:buClr>
                <a:schemeClr val="bg2"/>
              </a:buClr>
              <a:buFont typeface="Arial" panose="020B0604020202020204" pitchFamily="34" charset="0"/>
              <a:buChar char="│"/>
              <a:defRPr sz="1199" b="0" i="1">
                <a:solidFill>
                  <a:schemeClr val="bg2"/>
                </a:solidFill>
              </a:defRPr>
            </a:lvl1pPr>
            <a:lvl2pPr marL="0" indent="0">
              <a:buNone/>
              <a:defRPr sz="899"/>
            </a:lvl2pPr>
            <a:lvl3pPr>
              <a:defRPr sz="999"/>
            </a:lvl3pPr>
            <a:lvl4pPr>
              <a:defRPr sz="799"/>
            </a:lvl4pPr>
            <a:lvl5pPr>
              <a:defRPr sz="600"/>
            </a:lvl5pPr>
          </a:lstStyle>
          <a:p>
            <a:pPr lvl="0"/>
            <a:r>
              <a:rPr lang="fr-FR" dirty="0"/>
              <a:t>Texte</a:t>
            </a:r>
          </a:p>
        </p:txBody>
      </p:sp>
    </p:spTree>
    <p:extLst>
      <p:ext uri="{BB962C8B-B14F-4D97-AF65-F5344CB8AC3E}">
        <p14:creationId xmlns:p14="http://schemas.microsoft.com/office/powerpoint/2010/main" val="227344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ytran avec image">
    <p:spTree>
      <p:nvGrpSpPr>
        <p:cNvPr id="1" name=""/>
        <p:cNvGrpSpPr/>
        <p:nvPr/>
      </p:nvGrpSpPr>
      <p:grpSpPr>
        <a:xfrm>
          <a:off x="0" y="0"/>
          <a:ext cx="0" cy="0"/>
          <a:chOff x="0" y="0"/>
          <a:chExt cx="0" cy="0"/>
        </a:xfrm>
      </p:grpSpPr>
      <p:pic>
        <p:nvPicPr>
          <p:cNvPr id="6" name="Image 9">
            <a:extLst>
              <a:ext uri="{FF2B5EF4-FFF2-40B4-BE49-F238E27FC236}">
                <a16:creationId xmlns:a16="http://schemas.microsoft.com/office/drawing/2014/main" id="{0B995155-15DD-4618-B26D-2FF5F56EE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873" y="924453"/>
            <a:ext cx="2741203" cy="250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Espace réservé pour une image  52"/>
          <p:cNvSpPr>
            <a:spLocks noGrp="1"/>
          </p:cNvSpPr>
          <p:nvPr>
            <p:ph type="pic" sz="quarter" idx="12" hasCustomPrompt="1"/>
          </p:nvPr>
        </p:nvSpPr>
        <p:spPr>
          <a:xfrm>
            <a:off x="1" y="0"/>
            <a:ext cx="7428695" cy="6858000"/>
          </a:xfrm>
          <a:custGeom>
            <a:avLst/>
            <a:gdLst>
              <a:gd name="connsiteX0" fmla="*/ 0 w 7428695"/>
              <a:gd name="connsiteY0" fmla="*/ 0 h 6858000"/>
              <a:gd name="connsiteX1" fmla="*/ 7428695 w 7428695"/>
              <a:gd name="connsiteY1" fmla="*/ 0 h 6858000"/>
              <a:gd name="connsiteX2" fmla="*/ 7296857 w 7428695"/>
              <a:gd name="connsiteY2" fmla="*/ 164307 h 6858000"/>
              <a:gd name="connsiteX3" fmla="*/ 6726546 w 7428695"/>
              <a:gd name="connsiteY3" fmla="*/ 1002389 h 6858000"/>
              <a:gd name="connsiteX4" fmla="*/ 6568486 w 7428695"/>
              <a:gd name="connsiteY4" fmla="*/ 1272909 h 6858000"/>
              <a:gd name="connsiteX5" fmla="*/ 6559864 w 7428695"/>
              <a:gd name="connsiteY5" fmla="*/ 1286929 h 6858000"/>
              <a:gd name="connsiteX6" fmla="*/ 6553653 w 7428695"/>
              <a:gd name="connsiteY6" fmla="*/ 1298294 h 6858000"/>
              <a:gd name="connsiteX7" fmla="*/ 6497726 w 7428695"/>
              <a:gd name="connsiteY7" fmla="*/ 1394013 h 6858000"/>
              <a:gd name="connsiteX8" fmla="*/ 6314224 w 7428695"/>
              <a:gd name="connsiteY8" fmla="*/ 1736406 h 6858000"/>
              <a:gd name="connsiteX9" fmla="*/ 6285518 w 7428695"/>
              <a:gd name="connsiteY9" fmla="*/ 1788934 h 6858000"/>
              <a:gd name="connsiteX10" fmla="*/ 6169685 w 7428695"/>
              <a:gd name="connsiteY10" fmla="*/ 2022672 h 6858000"/>
              <a:gd name="connsiteX11" fmla="*/ 6158545 w 7428695"/>
              <a:gd name="connsiteY11" fmla="*/ 2046901 h 6858000"/>
              <a:gd name="connsiteX12" fmla="*/ 6137272 w 7428695"/>
              <a:gd name="connsiteY12" fmla="*/ 2089556 h 6858000"/>
              <a:gd name="connsiteX13" fmla="*/ 5999442 w 7428695"/>
              <a:gd name="connsiteY13" fmla="*/ 2380329 h 6858000"/>
              <a:gd name="connsiteX14" fmla="*/ 5971644 w 7428695"/>
              <a:gd name="connsiteY14" fmla="*/ 2477342 h 6858000"/>
              <a:gd name="connsiteX15" fmla="*/ 5917865 w 7428695"/>
              <a:gd name="connsiteY15" fmla="*/ 2621220 h 6858000"/>
              <a:gd name="connsiteX16" fmla="*/ 5896750 w 7428695"/>
              <a:gd name="connsiteY16" fmla="*/ 4872759 h 6858000"/>
              <a:gd name="connsiteX17" fmla="*/ 6910214 w 7428695"/>
              <a:gd name="connsiteY17" fmla="*/ 6769293 h 6858000"/>
              <a:gd name="connsiteX18" fmla="*/ 6986337 w 7428695"/>
              <a:gd name="connsiteY18" fmla="*/ 6858000 h 6858000"/>
              <a:gd name="connsiteX19" fmla="*/ 0 w 7428695"/>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28695" h="6858000">
                <a:moveTo>
                  <a:pt x="0" y="0"/>
                </a:moveTo>
                <a:lnTo>
                  <a:pt x="7428695" y="0"/>
                </a:lnTo>
                <a:lnTo>
                  <a:pt x="7296857" y="164307"/>
                </a:lnTo>
                <a:cubicBezTo>
                  <a:pt x="7079652" y="451470"/>
                  <a:pt x="6890923" y="733752"/>
                  <a:pt x="6726546" y="1002389"/>
                </a:cubicBezTo>
                <a:lnTo>
                  <a:pt x="6568486" y="1272909"/>
                </a:lnTo>
                <a:lnTo>
                  <a:pt x="6559864" y="1286929"/>
                </a:lnTo>
                <a:lnTo>
                  <a:pt x="6553653" y="1298294"/>
                </a:lnTo>
                <a:lnTo>
                  <a:pt x="6497726" y="1394013"/>
                </a:lnTo>
                <a:lnTo>
                  <a:pt x="6314224" y="1736406"/>
                </a:lnTo>
                <a:lnTo>
                  <a:pt x="6285518" y="1788934"/>
                </a:lnTo>
                <a:cubicBezTo>
                  <a:pt x="6244438" y="1869076"/>
                  <a:pt x="6205781" y="1947144"/>
                  <a:pt x="6169685" y="2022672"/>
                </a:cubicBezTo>
                <a:lnTo>
                  <a:pt x="6158545" y="2046901"/>
                </a:lnTo>
                <a:lnTo>
                  <a:pt x="6137272" y="2089556"/>
                </a:lnTo>
                <a:cubicBezTo>
                  <a:pt x="6086962" y="2193544"/>
                  <a:pt x="6041189" y="2290833"/>
                  <a:pt x="5999442" y="2380329"/>
                </a:cubicBezTo>
                <a:lnTo>
                  <a:pt x="5971644" y="2477342"/>
                </a:lnTo>
                <a:lnTo>
                  <a:pt x="5917865" y="2621220"/>
                </a:lnTo>
                <a:cubicBezTo>
                  <a:pt x="5751830" y="3101088"/>
                  <a:pt x="5646259" y="3993642"/>
                  <a:pt x="5896750" y="4872759"/>
                </a:cubicBezTo>
                <a:cubicBezTo>
                  <a:pt x="6069322" y="5476551"/>
                  <a:pt x="6367361" y="6116900"/>
                  <a:pt x="6910214" y="6769293"/>
                </a:cubicBezTo>
                <a:lnTo>
                  <a:pt x="6986337" y="6858000"/>
                </a:lnTo>
                <a:lnTo>
                  <a:pt x="0" y="6858000"/>
                </a:lnTo>
                <a:close/>
              </a:path>
            </a:pathLst>
          </a:custGeom>
          <a:solidFill>
            <a:schemeClr val="bg1">
              <a:lumMod val="95000"/>
            </a:schemeClr>
          </a:solidFill>
        </p:spPr>
        <p:txBody>
          <a:bodyPr rtlCol="0">
            <a:noAutofit/>
          </a:bodyPr>
          <a:lstStyle>
            <a:lvl1pPr marL="0" indent="0">
              <a:buNone/>
              <a:defRPr/>
            </a:lvl1pPr>
          </a:lstStyle>
          <a:p>
            <a:pPr lvl="0"/>
            <a:r>
              <a:rPr lang="fr-FR" noProof="0" dirty="0"/>
              <a:t>Image</a:t>
            </a:r>
          </a:p>
        </p:txBody>
      </p:sp>
      <p:sp>
        <p:nvSpPr>
          <p:cNvPr id="5" name="Titre 4"/>
          <p:cNvSpPr>
            <a:spLocks noGrp="1"/>
          </p:cNvSpPr>
          <p:nvPr>
            <p:ph type="title"/>
          </p:nvPr>
        </p:nvSpPr>
        <p:spPr>
          <a:xfrm>
            <a:off x="6343179" y="4412110"/>
            <a:ext cx="5477346" cy="624581"/>
          </a:xfrm>
        </p:spPr>
        <p:txBody>
          <a:bodyPr/>
          <a:lstStyle>
            <a:lvl1pPr algn="ctr">
              <a:defRPr/>
            </a:lvl1pPr>
          </a:lstStyle>
          <a:p>
            <a:r>
              <a:rPr lang="en-US"/>
              <a:t>Click to edit Master title style</a:t>
            </a:r>
            <a:endParaRPr lang="fr-FR" dirty="0"/>
          </a:p>
        </p:txBody>
      </p:sp>
      <p:sp>
        <p:nvSpPr>
          <p:cNvPr id="49" name="Espace réservé du texte 3"/>
          <p:cNvSpPr>
            <a:spLocks noGrp="1"/>
          </p:cNvSpPr>
          <p:nvPr>
            <p:ph type="body" sz="quarter" idx="10" hasCustomPrompt="1"/>
          </p:nvPr>
        </p:nvSpPr>
        <p:spPr>
          <a:xfrm>
            <a:off x="6525181" y="5208934"/>
            <a:ext cx="2593975" cy="233363"/>
          </a:xfrm>
        </p:spPr>
        <p:txBody>
          <a:bodyPr/>
          <a:lstStyle>
            <a:lvl1pPr marL="0" indent="0" algn="r">
              <a:buNone/>
              <a:defRPr sz="1199" b="0" i="1">
                <a:solidFill>
                  <a:schemeClr val="bg2"/>
                </a:solidFill>
              </a:defRPr>
            </a:lvl1pPr>
            <a:lvl2pPr marL="0" indent="0">
              <a:buNone/>
              <a:defRPr sz="899"/>
            </a:lvl2pPr>
            <a:lvl3pPr>
              <a:defRPr sz="999"/>
            </a:lvl3pPr>
            <a:lvl4pPr>
              <a:defRPr sz="799"/>
            </a:lvl4pPr>
            <a:lvl5pPr>
              <a:defRPr sz="600"/>
            </a:lvl5pPr>
          </a:lstStyle>
          <a:p>
            <a:pPr lvl="0"/>
            <a:r>
              <a:rPr lang="fr-FR" dirty="0"/>
              <a:t>Texte</a:t>
            </a:r>
          </a:p>
        </p:txBody>
      </p:sp>
      <p:sp>
        <p:nvSpPr>
          <p:cNvPr id="50" name="Espace réservé du texte 3"/>
          <p:cNvSpPr>
            <a:spLocks noGrp="1"/>
          </p:cNvSpPr>
          <p:nvPr>
            <p:ph type="body" sz="quarter" idx="11" hasCustomPrompt="1"/>
          </p:nvPr>
        </p:nvSpPr>
        <p:spPr>
          <a:xfrm>
            <a:off x="9119156" y="5208934"/>
            <a:ext cx="2593975" cy="233363"/>
          </a:xfrm>
        </p:spPr>
        <p:txBody>
          <a:bodyPr/>
          <a:lstStyle>
            <a:lvl1pPr marL="145912" indent="-145912" algn="l">
              <a:buClr>
                <a:schemeClr val="bg2"/>
              </a:buClr>
              <a:buFont typeface="Arial" panose="020B0604020202020204" pitchFamily="34" charset="0"/>
              <a:buChar char="│"/>
              <a:defRPr sz="1199" b="0" i="1">
                <a:solidFill>
                  <a:schemeClr val="bg2"/>
                </a:solidFill>
              </a:defRPr>
            </a:lvl1pPr>
            <a:lvl2pPr marL="0" indent="0">
              <a:buNone/>
              <a:defRPr sz="899"/>
            </a:lvl2pPr>
            <a:lvl3pPr>
              <a:defRPr sz="999"/>
            </a:lvl3pPr>
            <a:lvl4pPr>
              <a:defRPr sz="799"/>
            </a:lvl4pPr>
            <a:lvl5pPr>
              <a:defRPr sz="600"/>
            </a:lvl5pPr>
          </a:lstStyle>
          <a:p>
            <a:pPr lvl="0"/>
            <a:r>
              <a:rPr lang="fr-FR" dirty="0"/>
              <a:t>Texte</a:t>
            </a:r>
          </a:p>
        </p:txBody>
      </p:sp>
    </p:spTree>
    <p:extLst>
      <p:ext uri="{BB962C8B-B14F-4D97-AF65-F5344CB8AC3E}">
        <p14:creationId xmlns:p14="http://schemas.microsoft.com/office/powerpoint/2010/main" val="264390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uverture Systran">
    <p:spTree>
      <p:nvGrpSpPr>
        <p:cNvPr id="1" name=""/>
        <p:cNvGrpSpPr/>
        <p:nvPr/>
      </p:nvGrpSpPr>
      <p:grpSpPr>
        <a:xfrm>
          <a:off x="0" y="0"/>
          <a:ext cx="0" cy="0"/>
          <a:chOff x="0" y="0"/>
          <a:chExt cx="0" cy="0"/>
        </a:xfrm>
      </p:grpSpPr>
      <p:pic>
        <p:nvPicPr>
          <p:cNvPr id="5" name="Graphique 9">
            <a:extLst>
              <a:ext uri="{FF2B5EF4-FFF2-40B4-BE49-F238E27FC236}">
                <a16:creationId xmlns:a16="http://schemas.microsoft.com/office/drawing/2014/main" id="{949FDB72-A7DD-41E3-A499-C8D3A761A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87157" cy="630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80E30049-DADB-49CA-99C3-F58408E35314}"/>
              </a:ext>
            </a:extLst>
          </p:cNvPr>
          <p:cNvSpPr/>
          <p:nvPr/>
        </p:nvSpPr>
        <p:spPr>
          <a:xfrm>
            <a:off x="11097396" y="6308779"/>
            <a:ext cx="968676" cy="324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818" eaLnBrk="1" fontAlgn="auto" hangingPunct="1">
              <a:spcBef>
                <a:spcPts val="0"/>
              </a:spcBef>
              <a:spcAft>
                <a:spcPts val="0"/>
              </a:spcAft>
              <a:defRPr/>
            </a:pPr>
            <a:endParaRPr lang="fr-FR" sz="2359" dirty="0"/>
          </a:p>
        </p:txBody>
      </p:sp>
      <p:pic>
        <p:nvPicPr>
          <p:cNvPr id="10" name="Image 11">
            <a:extLst>
              <a:ext uri="{FF2B5EF4-FFF2-40B4-BE49-F238E27FC236}">
                <a16:creationId xmlns:a16="http://schemas.microsoft.com/office/drawing/2014/main" id="{E155A75D-81AC-4F97-9C33-E986CD3AC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139" y="1194011"/>
            <a:ext cx="3139722" cy="286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4"/>
          <p:cNvSpPr>
            <a:spLocks noGrp="1"/>
          </p:cNvSpPr>
          <p:nvPr>
            <p:ph type="title"/>
          </p:nvPr>
        </p:nvSpPr>
        <p:spPr>
          <a:xfrm>
            <a:off x="3358837" y="5032375"/>
            <a:ext cx="5477346" cy="624581"/>
          </a:xfrm>
        </p:spPr>
        <p:txBody>
          <a:bodyPr/>
          <a:lstStyle>
            <a:lvl1pPr algn="ctr">
              <a:defRPr/>
            </a:lvl1pPr>
          </a:lstStyle>
          <a:p>
            <a:r>
              <a:rPr lang="en-US"/>
              <a:t>Click to edit Master title style</a:t>
            </a:r>
            <a:endParaRPr lang="fr-FR" dirty="0"/>
          </a:p>
        </p:txBody>
      </p:sp>
      <p:sp>
        <p:nvSpPr>
          <p:cNvPr id="6" name="Espace réservé du texte 3"/>
          <p:cNvSpPr>
            <a:spLocks noGrp="1"/>
          </p:cNvSpPr>
          <p:nvPr>
            <p:ph type="body" sz="quarter" idx="10" hasCustomPrompt="1"/>
          </p:nvPr>
        </p:nvSpPr>
        <p:spPr>
          <a:xfrm>
            <a:off x="3467656" y="5866159"/>
            <a:ext cx="2593975" cy="233363"/>
          </a:xfrm>
        </p:spPr>
        <p:txBody>
          <a:bodyPr/>
          <a:lstStyle>
            <a:lvl1pPr marL="0" indent="0" algn="r">
              <a:buNone/>
              <a:defRPr sz="1199" b="0" i="1">
                <a:solidFill>
                  <a:schemeClr val="bg2"/>
                </a:solidFill>
              </a:defRPr>
            </a:lvl1pPr>
            <a:lvl2pPr marL="0" indent="0">
              <a:buNone/>
              <a:defRPr sz="899"/>
            </a:lvl2pPr>
            <a:lvl3pPr>
              <a:defRPr sz="999"/>
            </a:lvl3pPr>
            <a:lvl4pPr>
              <a:defRPr sz="799"/>
            </a:lvl4pPr>
            <a:lvl5pPr>
              <a:defRPr sz="600"/>
            </a:lvl5pPr>
          </a:lstStyle>
          <a:p>
            <a:pPr lvl="0"/>
            <a:r>
              <a:rPr lang="fr-FR" dirty="0"/>
              <a:t>Texte</a:t>
            </a:r>
          </a:p>
        </p:txBody>
      </p:sp>
      <p:sp>
        <p:nvSpPr>
          <p:cNvPr id="9" name="Espace réservé du texte 3"/>
          <p:cNvSpPr>
            <a:spLocks noGrp="1"/>
          </p:cNvSpPr>
          <p:nvPr>
            <p:ph type="body" sz="quarter" idx="11" hasCustomPrompt="1"/>
          </p:nvPr>
        </p:nvSpPr>
        <p:spPr>
          <a:xfrm>
            <a:off x="6061631" y="5866159"/>
            <a:ext cx="2593975" cy="233363"/>
          </a:xfrm>
        </p:spPr>
        <p:txBody>
          <a:bodyPr/>
          <a:lstStyle>
            <a:lvl1pPr marL="145912" indent="-145912" algn="l">
              <a:buClr>
                <a:schemeClr val="bg2"/>
              </a:buClr>
              <a:buFont typeface="Arial" panose="020B0604020202020204" pitchFamily="34" charset="0"/>
              <a:buChar char="│"/>
              <a:defRPr sz="1199" b="0" i="1">
                <a:solidFill>
                  <a:schemeClr val="bg2"/>
                </a:solidFill>
              </a:defRPr>
            </a:lvl1pPr>
            <a:lvl2pPr marL="0" indent="0">
              <a:buNone/>
              <a:defRPr sz="899"/>
            </a:lvl2pPr>
            <a:lvl3pPr>
              <a:defRPr sz="999"/>
            </a:lvl3pPr>
            <a:lvl4pPr>
              <a:defRPr sz="799"/>
            </a:lvl4pPr>
            <a:lvl5pPr>
              <a:defRPr sz="600"/>
            </a:lvl5pPr>
          </a:lstStyle>
          <a:p>
            <a:pPr lvl="0"/>
            <a:r>
              <a:rPr lang="fr-FR" dirty="0"/>
              <a:t>Texte</a:t>
            </a:r>
          </a:p>
        </p:txBody>
      </p:sp>
    </p:spTree>
    <p:extLst>
      <p:ext uri="{BB962C8B-B14F-4D97-AF65-F5344CB8AC3E}">
        <p14:creationId xmlns:p14="http://schemas.microsoft.com/office/powerpoint/2010/main" val="380226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8" name="Espace réservé pour une image  7"/>
          <p:cNvSpPr>
            <a:spLocks noGrp="1"/>
          </p:cNvSpPr>
          <p:nvPr>
            <p:ph type="pic" sz="quarter" idx="15" hasCustomPrompt="1"/>
          </p:nvPr>
        </p:nvSpPr>
        <p:spPr>
          <a:xfrm>
            <a:off x="0" y="0"/>
            <a:ext cx="6096000" cy="6308725"/>
          </a:xfrm>
          <a:solidFill>
            <a:schemeClr val="bg1">
              <a:lumMod val="95000"/>
            </a:schemeClr>
          </a:solidFill>
        </p:spPr>
        <p:txBody>
          <a:bodyPr rtlCol="0">
            <a:normAutofit/>
          </a:bodyPr>
          <a:lstStyle>
            <a:lvl1pPr marL="0" indent="0">
              <a:buNone/>
              <a:defRPr/>
            </a:lvl1pPr>
          </a:lstStyle>
          <a:p>
            <a:pPr lvl="0"/>
            <a:r>
              <a:rPr lang="fr-FR" noProof="0" dirty="0"/>
              <a:t>Image</a:t>
            </a:r>
          </a:p>
        </p:txBody>
      </p:sp>
      <p:sp>
        <p:nvSpPr>
          <p:cNvPr id="12" name="Espace réservé du texte 8"/>
          <p:cNvSpPr>
            <a:spLocks noGrp="1"/>
          </p:cNvSpPr>
          <p:nvPr>
            <p:ph type="body" sz="quarter" idx="14"/>
          </p:nvPr>
        </p:nvSpPr>
        <p:spPr>
          <a:xfrm>
            <a:off x="6076950" y="0"/>
            <a:ext cx="6115050" cy="6308724"/>
          </a:xfrm>
          <a:solidFill>
            <a:schemeClr val="accent1"/>
          </a:solidFill>
        </p:spPr>
        <p:txBody>
          <a:bodyPr lIns="144000" tIns="360000" rIns="144000" bIns="360000" anchor="ctr">
            <a:normAutofit/>
          </a:bodyPr>
          <a:lstStyle>
            <a:lvl1pPr>
              <a:buClr>
                <a:schemeClr val="bg1"/>
              </a:buClr>
              <a:defRPr>
                <a:solidFill>
                  <a:schemeClr val="bg1"/>
                </a:solidFill>
              </a:defRPr>
            </a:lvl1pPr>
            <a:lvl2pPr marL="621714" indent="-285481">
              <a:buClrTx/>
              <a:buFont typeface="Symbol" panose="05050102010706020507" pitchFamily="18" charset="2"/>
              <a:buChar char="-"/>
              <a:defRPr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Titre 5"/>
          <p:cNvSpPr>
            <a:spLocks noGrp="1"/>
          </p:cNvSpPr>
          <p:nvPr>
            <p:ph type="title"/>
          </p:nvPr>
        </p:nvSpPr>
        <p:spPr>
          <a:xfrm>
            <a:off x="677896" y="3543128"/>
            <a:ext cx="4684477" cy="624581"/>
          </a:xfrm>
        </p:spPr>
        <p:txBody>
          <a:bodyPr/>
          <a:lstStyle>
            <a:lvl1pPr algn="ctr">
              <a:defRPr>
                <a:solidFill>
                  <a:schemeClr val="bg1"/>
                </a:solidFill>
              </a:defRPr>
            </a:lvl1pPr>
            <a:lvl2pPr algn="ctr">
              <a:defRPr>
                <a:solidFill>
                  <a:schemeClr val="bg1"/>
                </a:solidFill>
              </a:defRPr>
            </a:lvl2pPr>
          </a:lstStyle>
          <a:p>
            <a:pPr lvl="0"/>
            <a:r>
              <a:rPr lang="en-US"/>
              <a:t>Click to edit Master title style</a:t>
            </a:r>
            <a:endParaRPr lang="fr-FR" dirty="0"/>
          </a:p>
        </p:txBody>
      </p:sp>
      <p:sp>
        <p:nvSpPr>
          <p:cNvPr id="5" name="Espace réservé de la date 3">
            <a:extLst>
              <a:ext uri="{FF2B5EF4-FFF2-40B4-BE49-F238E27FC236}">
                <a16:creationId xmlns:a16="http://schemas.microsoft.com/office/drawing/2014/main" id="{C830697A-DC67-4D5B-B712-C026457E94C0}"/>
              </a:ext>
            </a:extLst>
          </p:cNvPr>
          <p:cNvSpPr>
            <a:spLocks noGrp="1"/>
          </p:cNvSpPr>
          <p:nvPr>
            <p:ph type="dt" sz="half" idx="16"/>
          </p:nvPr>
        </p:nvSpPr>
        <p:spPr/>
        <p:txBody>
          <a:bodyPr/>
          <a:lstStyle>
            <a:lvl1pPr>
              <a:defRPr/>
            </a:lvl1pPr>
          </a:lstStyle>
          <a:p>
            <a:pPr>
              <a:defRPr/>
            </a:pPr>
            <a:fld id="{B9A05B20-9122-4231-9FAA-9E664C9FAEE4}" type="datetime1">
              <a:rPr lang="fr-FR"/>
              <a:pPr>
                <a:defRPr/>
              </a:pPr>
              <a:t>12/05/2022</a:t>
            </a:fld>
            <a:endParaRPr lang="fr-FR" dirty="0"/>
          </a:p>
        </p:txBody>
      </p:sp>
      <p:sp>
        <p:nvSpPr>
          <p:cNvPr id="7" name="Espace réservé du pied de page 4">
            <a:extLst>
              <a:ext uri="{FF2B5EF4-FFF2-40B4-BE49-F238E27FC236}">
                <a16:creationId xmlns:a16="http://schemas.microsoft.com/office/drawing/2014/main" id="{0CE5E716-29D8-4C22-9717-6164F9C9FE9D}"/>
              </a:ext>
            </a:extLst>
          </p:cNvPr>
          <p:cNvSpPr>
            <a:spLocks noGrp="1"/>
          </p:cNvSpPr>
          <p:nvPr>
            <p:ph type="ftr" sz="quarter" idx="17"/>
          </p:nvPr>
        </p:nvSpPr>
        <p:spPr/>
        <p:txBody>
          <a:bodyPr/>
          <a:lstStyle>
            <a:lvl1pPr>
              <a:defRPr/>
            </a:lvl1pPr>
          </a:lstStyle>
          <a:p>
            <a:pPr>
              <a:defRPr/>
            </a:pPr>
            <a:r>
              <a:rPr lang="fr-FR" dirty="0"/>
              <a:t>©SYSTRAN</a:t>
            </a:r>
          </a:p>
        </p:txBody>
      </p:sp>
      <p:sp>
        <p:nvSpPr>
          <p:cNvPr id="9" name="Espace réservé du numéro de diapositive 5">
            <a:extLst>
              <a:ext uri="{FF2B5EF4-FFF2-40B4-BE49-F238E27FC236}">
                <a16:creationId xmlns:a16="http://schemas.microsoft.com/office/drawing/2014/main" id="{2E011D39-02B4-48CE-A122-41960A8FA8D2}"/>
              </a:ext>
            </a:extLst>
          </p:cNvPr>
          <p:cNvSpPr>
            <a:spLocks noGrp="1"/>
          </p:cNvSpPr>
          <p:nvPr>
            <p:ph type="sldNum" sz="quarter" idx="18"/>
          </p:nvPr>
        </p:nvSpPr>
        <p:spPr/>
        <p:txBody>
          <a:bodyPr/>
          <a:lstStyle>
            <a:lvl1pPr>
              <a:defRPr/>
            </a:lvl1pPr>
          </a:lstStyle>
          <a:p>
            <a:pPr>
              <a:defRPr/>
            </a:pPr>
            <a:fld id="{3AF1725B-CB68-47FB-8F78-04836C452638}" type="slidenum">
              <a:rPr lang="fr-FR"/>
              <a:pPr>
                <a:defRPr/>
              </a:pPr>
              <a:t>‹#›</a:t>
            </a:fld>
            <a:endParaRPr lang="fr-FR" dirty="0"/>
          </a:p>
        </p:txBody>
      </p:sp>
    </p:spTree>
    <p:extLst>
      <p:ext uri="{BB962C8B-B14F-4D97-AF65-F5344CB8AC3E}">
        <p14:creationId xmlns:p14="http://schemas.microsoft.com/office/powerpoint/2010/main" val="121515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1 colonn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FR"/>
          </a:p>
        </p:txBody>
      </p:sp>
      <p:sp>
        <p:nvSpPr>
          <p:cNvPr id="3" name="Espace réservé du contenu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Espace réservé de la date 3">
            <a:extLst>
              <a:ext uri="{FF2B5EF4-FFF2-40B4-BE49-F238E27FC236}">
                <a16:creationId xmlns:a16="http://schemas.microsoft.com/office/drawing/2014/main" id="{3FA9AB6A-500B-496F-B111-0B128A4EA8A0}"/>
              </a:ext>
            </a:extLst>
          </p:cNvPr>
          <p:cNvSpPr>
            <a:spLocks noGrp="1"/>
          </p:cNvSpPr>
          <p:nvPr>
            <p:ph type="dt" sz="half" idx="10"/>
          </p:nvPr>
        </p:nvSpPr>
        <p:spPr/>
        <p:txBody>
          <a:bodyPr/>
          <a:lstStyle>
            <a:lvl1pPr>
              <a:defRPr/>
            </a:lvl1pPr>
          </a:lstStyle>
          <a:p>
            <a:pPr>
              <a:defRPr/>
            </a:pPr>
            <a:fld id="{CB660393-6C75-42BB-9DA3-EE625821A8D3}" type="datetimeFigureOut">
              <a:rPr lang="fr-FR"/>
              <a:pPr>
                <a:defRPr/>
              </a:pPr>
              <a:t>12/05/2022</a:t>
            </a:fld>
            <a:endParaRPr lang="fr-FR" dirty="0"/>
          </a:p>
        </p:txBody>
      </p:sp>
      <p:sp>
        <p:nvSpPr>
          <p:cNvPr id="6" name="Espace réservé du numéro de diapositive 5">
            <a:extLst>
              <a:ext uri="{FF2B5EF4-FFF2-40B4-BE49-F238E27FC236}">
                <a16:creationId xmlns:a16="http://schemas.microsoft.com/office/drawing/2014/main" id="{94891181-A38B-4756-9CB5-D36A32F7F261}"/>
              </a:ext>
            </a:extLst>
          </p:cNvPr>
          <p:cNvSpPr>
            <a:spLocks noGrp="1"/>
          </p:cNvSpPr>
          <p:nvPr>
            <p:ph type="sldNum" sz="quarter" idx="12"/>
          </p:nvPr>
        </p:nvSpPr>
        <p:spPr/>
        <p:txBody>
          <a:bodyPr/>
          <a:lstStyle>
            <a:lvl1pPr>
              <a:defRPr/>
            </a:lvl1pPr>
          </a:lstStyle>
          <a:p>
            <a:pPr>
              <a:defRPr/>
            </a:pPr>
            <a:fld id="{A7B08A78-32A1-4674-89EB-4EE1CD8C50AE}" type="slidenum">
              <a:rPr lang="fr-FR"/>
              <a:pPr>
                <a:defRPr/>
              </a:pPr>
              <a:t>‹#›</a:t>
            </a:fld>
            <a:endParaRPr lang="fr-FR" dirty="0"/>
          </a:p>
        </p:txBody>
      </p:sp>
      <p:sp>
        <p:nvSpPr>
          <p:cNvPr id="7" name="Espace réservé du pied de page 5">
            <a:extLst>
              <a:ext uri="{FF2B5EF4-FFF2-40B4-BE49-F238E27FC236}">
                <a16:creationId xmlns:a16="http://schemas.microsoft.com/office/drawing/2014/main" id="{661997B0-8803-4527-9831-C288B0BB5AD4}"/>
              </a:ext>
            </a:extLst>
          </p:cNvPr>
          <p:cNvSpPr txBox="1">
            <a:spLocks/>
          </p:cNvSpPr>
          <p:nvPr userDrawn="1"/>
        </p:nvSpPr>
        <p:spPr>
          <a:xfrm>
            <a:off x="380206" y="6439431"/>
            <a:ext cx="10464124" cy="193558"/>
          </a:xfrm>
          <a:prstGeom prst="rect">
            <a:avLst/>
          </a:prstGeom>
        </p:spPr>
        <p:txBody>
          <a:bodyPr vert="horz" lIns="69681" tIns="34840" rIns="54867" bIns="34840" rtlCol="0" anchor="ctr">
            <a:noAutofit/>
          </a:bodyPr>
          <a:lstStyle>
            <a:defPPr>
              <a:defRPr lang="fr-FR"/>
            </a:defPPr>
            <a:lvl1pPr algn="r" defTabSz="1199236" rtl="0" eaLnBrk="1" fontAlgn="auto" hangingPunct="1">
              <a:lnSpc>
                <a:spcPct val="87000"/>
              </a:lnSpc>
              <a:spcBef>
                <a:spcPts val="0"/>
              </a:spcBef>
              <a:spcAft>
                <a:spcPts val="0"/>
              </a:spcAft>
              <a:defRPr sz="1180" kern="1200">
                <a:solidFill>
                  <a:schemeClr val="tx1">
                    <a:lumMod val="50000"/>
                    <a:lumOff val="50000"/>
                  </a:schemeClr>
                </a:solidFill>
                <a:latin typeface="+mn-lt"/>
                <a:ea typeface="+mn-ea"/>
                <a:cs typeface="+mn-cs"/>
              </a:defRPr>
            </a:lvl1pPr>
            <a:lvl2pPr marL="598488" indent="-141288" algn="l" defTabSz="1198563" rtl="0" eaLnBrk="0" fontAlgn="base" hangingPunct="0">
              <a:spcBef>
                <a:spcPct val="0"/>
              </a:spcBef>
              <a:spcAft>
                <a:spcPct val="0"/>
              </a:spcAft>
              <a:defRPr sz="2300" kern="1200">
                <a:solidFill>
                  <a:schemeClr val="tx1"/>
                </a:solidFill>
                <a:latin typeface="Corbel" panose="020B0503020204020204" pitchFamily="34" charset="0"/>
                <a:ea typeface="+mn-ea"/>
                <a:cs typeface="+mn-cs"/>
              </a:defRPr>
            </a:lvl2pPr>
            <a:lvl3pPr marL="1198563" indent="-284163" algn="l" defTabSz="1198563" rtl="0" eaLnBrk="0" fontAlgn="base" hangingPunct="0">
              <a:spcBef>
                <a:spcPct val="0"/>
              </a:spcBef>
              <a:spcAft>
                <a:spcPct val="0"/>
              </a:spcAft>
              <a:defRPr sz="2300" kern="1200">
                <a:solidFill>
                  <a:schemeClr val="tx1"/>
                </a:solidFill>
                <a:latin typeface="Corbel" panose="020B0503020204020204" pitchFamily="34" charset="0"/>
                <a:ea typeface="+mn-ea"/>
                <a:cs typeface="+mn-cs"/>
              </a:defRPr>
            </a:lvl3pPr>
            <a:lvl4pPr marL="1798638" indent="-427038" algn="l" defTabSz="1198563" rtl="0" eaLnBrk="0" fontAlgn="base" hangingPunct="0">
              <a:spcBef>
                <a:spcPct val="0"/>
              </a:spcBef>
              <a:spcAft>
                <a:spcPct val="0"/>
              </a:spcAft>
              <a:defRPr sz="2300" kern="1200">
                <a:solidFill>
                  <a:schemeClr val="tx1"/>
                </a:solidFill>
                <a:latin typeface="Corbel" panose="020B0503020204020204" pitchFamily="34" charset="0"/>
                <a:ea typeface="+mn-ea"/>
                <a:cs typeface="+mn-cs"/>
              </a:defRPr>
            </a:lvl4pPr>
            <a:lvl5pPr marL="2397125" indent="-568325" algn="l" defTabSz="1198563" rtl="0" eaLnBrk="0" fontAlgn="base" hangingPunct="0">
              <a:spcBef>
                <a:spcPct val="0"/>
              </a:spcBef>
              <a:spcAft>
                <a:spcPct val="0"/>
              </a:spcAft>
              <a:defRPr sz="2300" kern="1200">
                <a:solidFill>
                  <a:schemeClr val="tx1"/>
                </a:solidFill>
                <a:latin typeface="Corbel" panose="020B0503020204020204" pitchFamily="34" charset="0"/>
                <a:ea typeface="+mn-ea"/>
                <a:cs typeface="+mn-cs"/>
              </a:defRPr>
            </a:lvl5pPr>
            <a:lvl6pPr marL="2286000" algn="l" defTabSz="914400" rtl="0" eaLnBrk="1" latinLnBrk="0" hangingPunct="1">
              <a:defRPr sz="2300" kern="1200">
                <a:solidFill>
                  <a:schemeClr val="tx1"/>
                </a:solidFill>
                <a:latin typeface="Corbel" panose="020B0503020204020204" pitchFamily="34" charset="0"/>
                <a:ea typeface="+mn-ea"/>
                <a:cs typeface="+mn-cs"/>
              </a:defRPr>
            </a:lvl6pPr>
            <a:lvl7pPr marL="2743200" algn="l" defTabSz="914400" rtl="0" eaLnBrk="1" latinLnBrk="0" hangingPunct="1">
              <a:defRPr sz="2300" kern="1200">
                <a:solidFill>
                  <a:schemeClr val="tx1"/>
                </a:solidFill>
                <a:latin typeface="Corbel" panose="020B0503020204020204" pitchFamily="34" charset="0"/>
                <a:ea typeface="+mn-ea"/>
                <a:cs typeface="+mn-cs"/>
              </a:defRPr>
            </a:lvl7pPr>
            <a:lvl8pPr marL="3200400" algn="l" defTabSz="914400" rtl="0" eaLnBrk="1" latinLnBrk="0" hangingPunct="1">
              <a:defRPr sz="2300" kern="1200">
                <a:solidFill>
                  <a:schemeClr val="tx1"/>
                </a:solidFill>
                <a:latin typeface="Corbel" panose="020B0503020204020204" pitchFamily="34" charset="0"/>
                <a:ea typeface="+mn-ea"/>
                <a:cs typeface="+mn-cs"/>
              </a:defRPr>
            </a:lvl8pPr>
            <a:lvl9pPr marL="3657600" algn="l" defTabSz="914400" rtl="0" eaLnBrk="1" latinLnBrk="0" hangingPunct="1">
              <a:defRPr sz="2300" kern="1200">
                <a:solidFill>
                  <a:schemeClr val="tx1"/>
                </a:solidFill>
                <a:latin typeface="Corbel" panose="020B0503020204020204" pitchFamily="34" charset="0"/>
                <a:ea typeface="+mn-ea"/>
                <a:cs typeface="+mn-cs"/>
              </a:defRPr>
            </a:lvl9pPr>
          </a:lstStyle>
          <a:p>
            <a:pPr>
              <a:defRPr/>
            </a:pPr>
            <a:r>
              <a:rPr lang="fr-FR" sz="899" dirty="0"/>
              <a:t>©SYSTRAN</a:t>
            </a:r>
          </a:p>
        </p:txBody>
      </p:sp>
    </p:spTree>
    <p:extLst>
      <p:ext uri="{BB962C8B-B14F-4D97-AF65-F5344CB8AC3E}">
        <p14:creationId xmlns:p14="http://schemas.microsoft.com/office/powerpoint/2010/main" val="417292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re et Contenu 2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FR"/>
          </a:p>
        </p:txBody>
      </p:sp>
      <p:sp>
        <p:nvSpPr>
          <p:cNvPr id="3" name="Espace réservé du contenu 2"/>
          <p:cNvSpPr>
            <a:spLocks noGrp="1"/>
          </p:cNvSpPr>
          <p:nvPr>
            <p:ph sz="half" idx="1"/>
          </p:nvPr>
        </p:nvSpPr>
        <p:spPr>
          <a:xfrm>
            <a:off x="515107" y="1112800"/>
            <a:ext cx="5522167" cy="506411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Espace réservé du contenu 3"/>
          <p:cNvSpPr>
            <a:spLocks noGrp="1"/>
          </p:cNvSpPr>
          <p:nvPr>
            <p:ph sz="half" idx="2"/>
          </p:nvPr>
        </p:nvSpPr>
        <p:spPr>
          <a:xfrm>
            <a:off x="6153515" y="1112800"/>
            <a:ext cx="5388546" cy="506411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5" name="Espace réservé de la date 4">
            <a:extLst>
              <a:ext uri="{FF2B5EF4-FFF2-40B4-BE49-F238E27FC236}">
                <a16:creationId xmlns:a16="http://schemas.microsoft.com/office/drawing/2014/main" id="{111F918D-B809-4D2E-B3DE-9507ACBF5A9A}"/>
              </a:ext>
            </a:extLst>
          </p:cNvPr>
          <p:cNvSpPr>
            <a:spLocks noGrp="1"/>
          </p:cNvSpPr>
          <p:nvPr>
            <p:ph type="dt" sz="half" idx="10"/>
          </p:nvPr>
        </p:nvSpPr>
        <p:spPr/>
        <p:txBody>
          <a:bodyPr/>
          <a:lstStyle>
            <a:lvl1pPr>
              <a:defRPr/>
            </a:lvl1pPr>
          </a:lstStyle>
          <a:p>
            <a:pPr>
              <a:defRPr/>
            </a:pPr>
            <a:fld id="{CB660393-6C75-42BB-9DA3-EE625821A8D3}" type="datetimeFigureOut">
              <a:rPr lang="fr-FR"/>
              <a:pPr>
                <a:defRPr/>
              </a:pPr>
              <a:t>12/05/2022</a:t>
            </a:fld>
            <a:endParaRPr lang="fr-FR" dirty="0"/>
          </a:p>
        </p:txBody>
      </p:sp>
      <p:sp>
        <p:nvSpPr>
          <p:cNvPr id="7" name="Espace réservé du numéro de diapositive 6">
            <a:extLst>
              <a:ext uri="{FF2B5EF4-FFF2-40B4-BE49-F238E27FC236}">
                <a16:creationId xmlns:a16="http://schemas.microsoft.com/office/drawing/2014/main" id="{92438BCB-46F8-4331-8EE6-7BAF6356A46B}"/>
              </a:ext>
            </a:extLst>
          </p:cNvPr>
          <p:cNvSpPr>
            <a:spLocks noGrp="1"/>
          </p:cNvSpPr>
          <p:nvPr>
            <p:ph type="sldNum" sz="quarter" idx="12"/>
          </p:nvPr>
        </p:nvSpPr>
        <p:spPr/>
        <p:txBody>
          <a:bodyPr/>
          <a:lstStyle>
            <a:lvl1pPr>
              <a:defRPr/>
            </a:lvl1pPr>
          </a:lstStyle>
          <a:p>
            <a:pPr>
              <a:defRPr/>
            </a:pPr>
            <a:fld id="{396BB5F5-A6F9-4C63-ABEE-765155027793}" type="slidenum">
              <a:rPr lang="fr-FR"/>
              <a:pPr>
                <a:defRPr/>
              </a:pPr>
              <a:t>‹#›</a:t>
            </a:fld>
            <a:endParaRPr lang="fr-FR" dirty="0"/>
          </a:p>
        </p:txBody>
      </p:sp>
      <p:sp>
        <p:nvSpPr>
          <p:cNvPr id="8" name="Espace réservé du pied de page 5">
            <a:extLst>
              <a:ext uri="{FF2B5EF4-FFF2-40B4-BE49-F238E27FC236}">
                <a16:creationId xmlns:a16="http://schemas.microsoft.com/office/drawing/2014/main" id="{7A536CDE-8798-42A5-A676-D5F6A2CBE793}"/>
              </a:ext>
            </a:extLst>
          </p:cNvPr>
          <p:cNvSpPr>
            <a:spLocks noGrp="1"/>
          </p:cNvSpPr>
          <p:nvPr>
            <p:ph type="ftr" sz="quarter" idx="17"/>
          </p:nvPr>
        </p:nvSpPr>
        <p:spPr>
          <a:xfrm>
            <a:off x="348724" y="6439431"/>
            <a:ext cx="10464124" cy="193558"/>
          </a:xfrm>
        </p:spPr>
        <p:txBody>
          <a:bodyPr/>
          <a:lstStyle/>
          <a:p>
            <a:pPr>
              <a:defRPr/>
            </a:pPr>
            <a:r>
              <a:rPr lang="fr-FR" dirty="0"/>
              <a:t>©SYSTRAN</a:t>
            </a:r>
          </a:p>
        </p:txBody>
      </p:sp>
    </p:spTree>
    <p:extLst>
      <p:ext uri="{BB962C8B-B14F-4D97-AF65-F5344CB8AC3E}">
        <p14:creationId xmlns:p14="http://schemas.microsoft.com/office/powerpoint/2010/main" val="360316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onnes Textes">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lvl1pPr>
              <a:defRPr/>
            </a:lvl1pPr>
          </a:lstStyle>
          <a:p>
            <a:r>
              <a:rPr lang="en-US"/>
              <a:t>Click to edit Master title style</a:t>
            </a:r>
            <a:endParaRPr lang="fr-FR" dirty="0"/>
          </a:p>
        </p:txBody>
      </p:sp>
      <p:sp>
        <p:nvSpPr>
          <p:cNvPr id="10" name="Espace réservé du texte 3"/>
          <p:cNvSpPr>
            <a:spLocks noGrp="1"/>
          </p:cNvSpPr>
          <p:nvPr>
            <p:ph type="body" sz="quarter" idx="15"/>
          </p:nvPr>
        </p:nvSpPr>
        <p:spPr>
          <a:xfrm>
            <a:off x="349142" y="1268414"/>
            <a:ext cx="3694222" cy="5040312"/>
          </a:xfrm>
          <a:solidFill>
            <a:schemeClr val="accent1"/>
          </a:solidFill>
        </p:spPr>
        <p:txBody>
          <a:bodyPr lIns="144000" tIns="360000" rIns="144000" bIns="360000">
            <a:normAutofit/>
          </a:bodyPr>
          <a:lstStyle>
            <a:lvl1pPr marL="342338" indent="-342338">
              <a:buClrTx/>
              <a:buSzPct val="85000"/>
              <a:buFontTx/>
              <a:buBlip>
                <a:blip r:embed="rId2"/>
              </a:buBlip>
              <a:defRPr sz="1798">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7" name="Espace réservé de la date 3">
            <a:extLst>
              <a:ext uri="{FF2B5EF4-FFF2-40B4-BE49-F238E27FC236}">
                <a16:creationId xmlns:a16="http://schemas.microsoft.com/office/drawing/2014/main" id="{69EA9017-0AB3-47C7-BF86-B004523F2798}"/>
              </a:ext>
            </a:extLst>
          </p:cNvPr>
          <p:cNvSpPr>
            <a:spLocks noGrp="1"/>
          </p:cNvSpPr>
          <p:nvPr>
            <p:ph type="dt" sz="half" idx="16"/>
          </p:nvPr>
        </p:nvSpPr>
        <p:spPr/>
        <p:txBody>
          <a:bodyPr/>
          <a:lstStyle>
            <a:lvl1pPr>
              <a:defRPr/>
            </a:lvl1pPr>
          </a:lstStyle>
          <a:p>
            <a:pPr>
              <a:defRPr/>
            </a:pPr>
            <a:fld id="{32BF09A3-55A1-45CE-AB18-A3414E215709}" type="datetime1">
              <a:rPr lang="fr-FR"/>
              <a:pPr>
                <a:defRPr/>
              </a:pPr>
              <a:t>12/05/2022</a:t>
            </a:fld>
            <a:endParaRPr lang="fr-FR" dirty="0"/>
          </a:p>
        </p:txBody>
      </p:sp>
      <p:sp>
        <p:nvSpPr>
          <p:cNvPr id="8" name="Espace réservé du pied de page 4">
            <a:extLst>
              <a:ext uri="{FF2B5EF4-FFF2-40B4-BE49-F238E27FC236}">
                <a16:creationId xmlns:a16="http://schemas.microsoft.com/office/drawing/2014/main" id="{7EB9F8E6-62B4-422D-88B5-06C77392E3BE}"/>
              </a:ext>
            </a:extLst>
          </p:cNvPr>
          <p:cNvSpPr>
            <a:spLocks noGrp="1"/>
          </p:cNvSpPr>
          <p:nvPr>
            <p:ph type="ftr" sz="quarter" idx="17"/>
          </p:nvPr>
        </p:nvSpPr>
        <p:spPr/>
        <p:txBody>
          <a:bodyPr/>
          <a:lstStyle>
            <a:lvl1pPr>
              <a:defRPr/>
            </a:lvl1pPr>
          </a:lstStyle>
          <a:p>
            <a:pPr>
              <a:defRPr/>
            </a:pPr>
            <a:r>
              <a:rPr lang="fr-FR" dirty="0"/>
              <a:t>©SYSTRAN</a:t>
            </a:r>
          </a:p>
        </p:txBody>
      </p:sp>
      <p:sp>
        <p:nvSpPr>
          <p:cNvPr id="11" name="Espace réservé du numéro de diapositive 5">
            <a:extLst>
              <a:ext uri="{FF2B5EF4-FFF2-40B4-BE49-F238E27FC236}">
                <a16:creationId xmlns:a16="http://schemas.microsoft.com/office/drawing/2014/main" id="{35C49FDE-2F42-4190-BD6C-E1868A31F9DB}"/>
              </a:ext>
            </a:extLst>
          </p:cNvPr>
          <p:cNvSpPr>
            <a:spLocks noGrp="1"/>
          </p:cNvSpPr>
          <p:nvPr>
            <p:ph type="sldNum" sz="quarter" idx="18"/>
          </p:nvPr>
        </p:nvSpPr>
        <p:spPr/>
        <p:txBody>
          <a:bodyPr/>
          <a:lstStyle>
            <a:lvl1pPr>
              <a:defRPr/>
            </a:lvl1pPr>
          </a:lstStyle>
          <a:p>
            <a:pPr>
              <a:defRPr/>
            </a:pPr>
            <a:fld id="{D18617B2-9B64-48B0-A2F9-971E14616A65}" type="slidenum">
              <a:rPr lang="fr-FR"/>
              <a:pPr>
                <a:defRPr/>
              </a:pPr>
              <a:t>‹#›</a:t>
            </a:fld>
            <a:endParaRPr lang="fr-FR" dirty="0"/>
          </a:p>
        </p:txBody>
      </p:sp>
      <p:sp>
        <p:nvSpPr>
          <p:cNvPr id="12" name="Espace réservé du texte 3">
            <a:extLst>
              <a:ext uri="{FF2B5EF4-FFF2-40B4-BE49-F238E27FC236}">
                <a16:creationId xmlns:a16="http://schemas.microsoft.com/office/drawing/2014/main" id="{F97722F5-BFC1-4F74-A6A3-677F37BA52B6}"/>
              </a:ext>
            </a:extLst>
          </p:cNvPr>
          <p:cNvSpPr>
            <a:spLocks noGrp="1"/>
          </p:cNvSpPr>
          <p:nvPr>
            <p:ph type="body" sz="quarter" idx="19"/>
          </p:nvPr>
        </p:nvSpPr>
        <p:spPr>
          <a:xfrm>
            <a:off x="4248889" y="1268414"/>
            <a:ext cx="3694222" cy="5040312"/>
          </a:xfrm>
          <a:solidFill>
            <a:schemeClr val="bg1"/>
          </a:solidFill>
        </p:spPr>
        <p:txBody>
          <a:bodyPr lIns="144000" tIns="360000" rIns="144000" bIns="360000">
            <a:normAutofit/>
          </a:bodyPr>
          <a:lstStyle>
            <a:lvl1pPr>
              <a:buClrTx/>
              <a:defRPr sz="1798">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3" name="Espace réservé du texte 3">
            <a:extLst>
              <a:ext uri="{FF2B5EF4-FFF2-40B4-BE49-F238E27FC236}">
                <a16:creationId xmlns:a16="http://schemas.microsoft.com/office/drawing/2014/main" id="{03B64080-869A-4A82-A6A3-E9CE169676D4}"/>
              </a:ext>
            </a:extLst>
          </p:cNvPr>
          <p:cNvSpPr>
            <a:spLocks noGrp="1"/>
          </p:cNvSpPr>
          <p:nvPr>
            <p:ph type="body" sz="quarter" idx="20"/>
          </p:nvPr>
        </p:nvSpPr>
        <p:spPr>
          <a:xfrm>
            <a:off x="8066612" y="1268414"/>
            <a:ext cx="3694222" cy="5040312"/>
          </a:xfrm>
          <a:solidFill>
            <a:schemeClr val="bg1"/>
          </a:solidFill>
        </p:spPr>
        <p:txBody>
          <a:bodyPr lIns="144000" tIns="360000" rIns="144000" bIns="360000">
            <a:normAutofit/>
          </a:bodyPr>
          <a:lstStyle>
            <a:lvl1pPr>
              <a:buClrTx/>
              <a:defRPr sz="1798">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37246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saïque 7 blocs texte + 3 images">
    <p:spTree>
      <p:nvGrpSpPr>
        <p:cNvPr id="1" name=""/>
        <p:cNvGrpSpPr/>
        <p:nvPr/>
      </p:nvGrpSpPr>
      <p:grpSpPr>
        <a:xfrm>
          <a:off x="0" y="0"/>
          <a:ext cx="0" cy="0"/>
          <a:chOff x="0" y="0"/>
          <a:chExt cx="0" cy="0"/>
        </a:xfrm>
      </p:grpSpPr>
      <p:sp>
        <p:nvSpPr>
          <p:cNvPr id="50" name="Espace réservé du texte 18"/>
          <p:cNvSpPr>
            <a:spLocks noGrp="1"/>
          </p:cNvSpPr>
          <p:nvPr>
            <p:ph type="body" sz="quarter" idx="20" hasCustomPrompt="1"/>
          </p:nvPr>
        </p:nvSpPr>
        <p:spPr>
          <a:xfrm>
            <a:off x="4670425" y="2017714"/>
            <a:ext cx="2849563" cy="1366837"/>
          </a:xfrm>
          <a:solidFill>
            <a:schemeClr val="accent5"/>
          </a:solidFill>
        </p:spPr>
        <p:txBody>
          <a:bodyPr anchor="ctr"/>
          <a:lstStyle>
            <a:lvl1pPr marL="0" marR="0" indent="0" algn="ctr" defTabSz="913539" rtl="0" eaLnBrk="1" fontAlgn="auto" latinLnBrk="0" hangingPunct="1">
              <a:lnSpc>
                <a:spcPct val="87000"/>
              </a:lnSpc>
              <a:spcBef>
                <a:spcPts val="999"/>
              </a:spcBef>
              <a:spcAft>
                <a:spcPts val="0"/>
              </a:spcAft>
              <a:buClr>
                <a:schemeClr val="tx1"/>
              </a:buClr>
              <a:buSzTx/>
              <a:buFont typeface="Arial" panose="020B0604020202020204" pitchFamily="34" charset="0"/>
              <a:buNone/>
              <a:tabLst/>
              <a:defRPr lang="fr-FR" sz="2398" b="0" kern="1200" cap="none" baseline="0" dirty="0">
                <a:solidFill>
                  <a:schemeClr val="bg1"/>
                </a:solidFill>
                <a:latin typeface="Corbel" panose="020B0503020204020204" pitchFamily="34" charset="0"/>
                <a:ea typeface="+mn-ea"/>
                <a:cs typeface="Arial" panose="020B0604020202020204" pitchFamily="34" charset="0"/>
              </a:defRPr>
            </a:lvl1pPr>
            <a:lvl2pPr marL="336290" indent="0" algn="ctr">
              <a:buNone/>
              <a:defRPr lang="fr-FR" sz="1798" kern="1200" dirty="0" smtClean="0">
                <a:solidFill>
                  <a:schemeClr val="bg1"/>
                </a:solidFill>
                <a:latin typeface="Corbel" panose="020B0503020204020204" pitchFamily="34" charset="0"/>
                <a:ea typeface="+mn-ea"/>
                <a:cs typeface="Arial" panose="020B0604020202020204" pitchFamily="34" charset="0"/>
              </a:defRPr>
            </a:lvl2pPr>
          </a:lstStyle>
          <a:p>
            <a:pPr lvl="0"/>
            <a:r>
              <a:rPr lang="fr-FR" dirty="0"/>
              <a:t>Texte</a:t>
            </a:r>
          </a:p>
        </p:txBody>
      </p:sp>
      <p:sp>
        <p:nvSpPr>
          <p:cNvPr id="19" name="Espace réservé pour une image  18"/>
          <p:cNvSpPr>
            <a:spLocks noGrp="1"/>
          </p:cNvSpPr>
          <p:nvPr>
            <p:ph type="pic" sz="quarter" idx="23"/>
          </p:nvPr>
        </p:nvSpPr>
        <p:spPr>
          <a:xfrm>
            <a:off x="226509" y="584413"/>
            <a:ext cx="11738481" cy="4256190"/>
          </a:xfrm>
          <a:custGeom>
            <a:avLst/>
            <a:gdLst>
              <a:gd name="connsiteX0" fmla="*/ 2962271 w 11738481"/>
              <a:gd name="connsiteY0" fmla="*/ 2888190 h 4256190"/>
              <a:gd name="connsiteX1" fmla="*/ 4330269 w 11738481"/>
              <a:gd name="connsiteY1" fmla="*/ 2888190 h 4256190"/>
              <a:gd name="connsiteX2" fmla="*/ 4330269 w 11738481"/>
              <a:gd name="connsiteY2" fmla="*/ 4256190 h 4256190"/>
              <a:gd name="connsiteX3" fmla="*/ 2962271 w 11738481"/>
              <a:gd name="connsiteY3" fmla="*/ 4256190 h 4256190"/>
              <a:gd name="connsiteX4" fmla="*/ 0 w 11738481"/>
              <a:gd name="connsiteY4" fmla="*/ 2887765 h 4256190"/>
              <a:gd name="connsiteX5" fmla="*/ 1368425 w 11738481"/>
              <a:gd name="connsiteY5" fmla="*/ 2887765 h 4256190"/>
              <a:gd name="connsiteX6" fmla="*/ 1368425 w 11738481"/>
              <a:gd name="connsiteY6" fmla="*/ 4256190 h 4256190"/>
              <a:gd name="connsiteX7" fmla="*/ 0 w 11738481"/>
              <a:gd name="connsiteY7" fmla="*/ 4256190 h 4256190"/>
              <a:gd name="connsiteX8" fmla="*/ 1481717 w 11738481"/>
              <a:gd name="connsiteY8" fmla="*/ 2887764 h 4256190"/>
              <a:gd name="connsiteX9" fmla="*/ 2850142 w 11738481"/>
              <a:gd name="connsiteY9" fmla="*/ 2887764 h 4256190"/>
              <a:gd name="connsiteX10" fmla="*/ 2850142 w 11738481"/>
              <a:gd name="connsiteY10" fmla="*/ 4256189 h 4256190"/>
              <a:gd name="connsiteX11" fmla="*/ 1481717 w 11738481"/>
              <a:gd name="connsiteY11" fmla="*/ 4256189 h 4256190"/>
              <a:gd name="connsiteX12" fmla="*/ 10370481 w 11738481"/>
              <a:gd name="connsiteY12" fmla="*/ 1432137 h 4256190"/>
              <a:gd name="connsiteX13" fmla="*/ 11738481 w 11738481"/>
              <a:gd name="connsiteY13" fmla="*/ 1432137 h 4256190"/>
              <a:gd name="connsiteX14" fmla="*/ 11738481 w 11738481"/>
              <a:gd name="connsiteY14" fmla="*/ 2800137 h 4256190"/>
              <a:gd name="connsiteX15" fmla="*/ 10370481 w 11738481"/>
              <a:gd name="connsiteY15" fmla="*/ 2800137 h 4256190"/>
              <a:gd name="connsiteX16" fmla="*/ 8888192 w 11738481"/>
              <a:gd name="connsiteY16" fmla="*/ 1432137 h 4256190"/>
              <a:gd name="connsiteX17" fmla="*/ 10256192 w 11738481"/>
              <a:gd name="connsiteY17" fmla="*/ 1432137 h 4256190"/>
              <a:gd name="connsiteX18" fmla="*/ 10256192 w 11738481"/>
              <a:gd name="connsiteY18" fmla="*/ 2800137 h 4256190"/>
              <a:gd name="connsiteX19" fmla="*/ 8888192 w 11738481"/>
              <a:gd name="connsiteY19" fmla="*/ 2800137 h 4256190"/>
              <a:gd name="connsiteX20" fmla="*/ 7403868 w 11738481"/>
              <a:gd name="connsiteY20" fmla="*/ 1432137 h 4256190"/>
              <a:gd name="connsiteX21" fmla="*/ 8771868 w 11738481"/>
              <a:gd name="connsiteY21" fmla="*/ 1432137 h 4256190"/>
              <a:gd name="connsiteX22" fmla="*/ 8771868 w 11738481"/>
              <a:gd name="connsiteY22" fmla="*/ 2800137 h 4256190"/>
              <a:gd name="connsiteX23" fmla="*/ 7403868 w 11738481"/>
              <a:gd name="connsiteY23" fmla="*/ 2800137 h 4256190"/>
              <a:gd name="connsiteX24" fmla="*/ 2962271 w 11738481"/>
              <a:gd name="connsiteY24" fmla="*/ 1432137 h 4256190"/>
              <a:gd name="connsiteX25" fmla="*/ 4330269 w 11738481"/>
              <a:gd name="connsiteY25" fmla="*/ 1432137 h 4256190"/>
              <a:gd name="connsiteX26" fmla="*/ 4330269 w 11738481"/>
              <a:gd name="connsiteY26" fmla="*/ 2800137 h 4256190"/>
              <a:gd name="connsiteX27" fmla="*/ 2962271 w 11738481"/>
              <a:gd name="connsiteY27" fmla="*/ 2800137 h 4256190"/>
              <a:gd name="connsiteX28" fmla="*/ 7403868 w 11738481"/>
              <a:gd name="connsiteY28" fmla="*/ 0 h 4256190"/>
              <a:gd name="connsiteX29" fmla="*/ 8771868 w 11738481"/>
              <a:gd name="connsiteY29" fmla="*/ 0 h 4256190"/>
              <a:gd name="connsiteX30" fmla="*/ 8771868 w 11738481"/>
              <a:gd name="connsiteY30" fmla="*/ 1368000 h 4256190"/>
              <a:gd name="connsiteX31" fmla="*/ 7403868 w 11738481"/>
              <a:gd name="connsiteY31" fmla="*/ 1368000 h 4256190"/>
              <a:gd name="connsiteX32" fmla="*/ 5923893 w 11738481"/>
              <a:gd name="connsiteY32" fmla="*/ 0 h 4256190"/>
              <a:gd name="connsiteX33" fmla="*/ 7291893 w 11738481"/>
              <a:gd name="connsiteY33" fmla="*/ 0 h 4256190"/>
              <a:gd name="connsiteX34" fmla="*/ 7291893 w 11738481"/>
              <a:gd name="connsiteY34" fmla="*/ 1368000 h 4256190"/>
              <a:gd name="connsiteX35" fmla="*/ 5923893 w 11738481"/>
              <a:gd name="connsiteY35" fmla="*/ 1368000 h 4256190"/>
              <a:gd name="connsiteX36" fmla="*/ 4443918 w 11738481"/>
              <a:gd name="connsiteY36" fmla="*/ 0 h 4256190"/>
              <a:gd name="connsiteX37" fmla="*/ 5811918 w 11738481"/>
              <a:gd name="connsiteY37" fmla="*/ 0 h 4256190"/>
              <a:gd name="connsiteX38" fmla="*/ 5811918 w 11738481"/>
              <a:gd name="connsiteY38" fmla="*/ 1368000 h 4256190"/>
              <a:gd name="connsiteX39" fmla="*/ 4443918 w 11738481"/>
              <a:gd name="connsiteY39" fmla="*/ 1368000 h 425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738481" h="4256190">
                <a:moveTo>
                  <a:pt x="2962271" y="2888190"/>
                </a:moveTo>
                <a:lnTo>
                  <a:pt x="4330269" y="2888190"/>
                </a:lnTo>
                <a:lnTo>
                  <a:pt x="4330269" y="4256190"/>
                </a:lnTo>
                <a:lnTo>
                  <a:pt x="2962271" y="4256190"/>
                </a:lnTo>
                <a:close/>
                <a:moveTo>
                  <a:pt x="0" y="2887765"/>
                </a:moveTo>
                <a:lnTo>
                  <a:pt x="1368425" y="2887765"/>
                </a:lnTo>
                <a:lnTo>
                  <a:pt x="1368425" y="4256190"/>
                </a:lnTo>
                <a:lnTo>
                  <a:pt x="0" y="4256190"/>
                </a:lnTo>
                <a:close/>
                <a:moveTo>
                  <a:pt x="1481717" y="2887764"/>
                </a:moveTo>
                <a:lnTo>
                  <a:pt x="2850142" y="2887764"/>
                </a:lnTo>
                <a:lnTo>
                  <a:pt x="2850142" y="4256189"/>
                </a:lnTo>
                <a:lnTo>
                  <a:pt x="1481717" y="4256189"/>
                </a:lnTo>
                <a:close/>
                <a:moveTo>
                  <a:pt x="10370481" y="1432137"/>
                </a:moveTo>
                <a:lnTo>
                  <a:pt x="11738481" y="1432137"/>
                </a:lnTo>
                <a:lnTo>
                  <a:pt x="11738481" y="2800137"/>
                </a:lnTo>
                <a:lnTo>
                  <a:pt x="10370481" y="2800137"/>
                </a:lnTo>
                <a:close/>
                <a:moveTo>
                  <a:pt x="8888192" y="1432137"/>
                </a:moveTo>
                <a:lnTo>
                  <a:pt x="10256192" y="1432137"/>
                </a:lnTo>
                <a:lnTo>
                  <a:pt x="10256192" y="2800137"/>
                </a:lnTo>
                <a:lnTo>
                  <a:pt x="8888192" y="2800137"/>
                </a:lnTo>
                <a:close/>
                <a:moveTo>
                  <a:pt x="7403868" y="1432137"/>
                </a:moveTo>
                <a:lnTo>
                  <a:pt x="8771868" y="1432137"/>
                </a:lnTo>
                <a:lnTo>
                  <a:pt x="8771868" y="2800137"/>
                </a:lnTo>
                <a:lnTo>
                  <a:pt x="7403868" y="2800137"/>
                </a:lnTo>
                <a:close/>
                <a:moveTo>
                  <a:pt x="2962271" y="1432137"/>
                </a:moveTo>
                <a:lnTo>
                  <a:pt x="4330269" y="1432137"/>
                </a:lnTo>
                <a:lnTo>
                  <a:pt x="4330269" y="2800137"/>
                </a:lnTo>
                <a:lnTo>
                  <a:pt x="2962271" y="2800137"/>
                </a:lnTo>
                <a:close/>
                <a:moveTo>
                  <a:pt x="7403868" y="0"/>
                </a:moveTo>
                <a:lnTo>
                  <a:pt x="8771868" y="0"/>
                </a:lnTo>
                <a:lnTo>
                  <a:pt x="8771868" y="1368000"/>
                </a:lnTo>
                <a:lnTo>
                  <a:pt x="7403868" y="1368000"/>
                </a:lnTo>
                <a:close/>
                <a:moveTo>
                  <a:pt x="5923893" y="0"/>
                </a:moveTo>
                <a:lnTo>
                  <a:pt x="7291893" y="0"/>
                </a:lnTo>
                <a:lnTo>
                  <a:pt x="7291893" y="1368000"/>
                </a:lnTo>
                <a:lnTo>
                  <a:pt x="5923893" y="1368000"/>
                </a:lnTo>
                <a:close/>
                <a:moveTo>
                  <a:pt x="4443918" y="0"/>
                </a:moveTo>
                <a:lnTo>
                  <a:pt x="5811918" y="0"/>
                </a:lnTo>
                <a:lnTo>
                  <a:pt x="5811918" y="1368000"/>
                </a:lnTo>
                <a:lnTo>
                  <a:pt x="4443918" y="1368000"/>
                </a:lnTo>
                <a:close/>
              </a:path>
            </a:pathLst>
          </a:custGeom>
          <a:solidFill>
            <a:schemeClr val="bg1">
              <a:lumMod val="95000"/>
            </a:schemeClr>
          </a:solidFill>
        </p:spPr>
        <p:txBody>
          <a:bodyPr rtlCol="0">
            <a:noAutofit/>
          </a:bodyPr>
          <a:lstStyle>
            <a:lvl1pPr marL="0" indent="0">
              <a:buNone/>
              <a:defRPr/>
            </a:lvl1pPr>
          </a:lstStyle>
          <a:p>
            <a:pPr lvl="0"/>
            <a:r>
              <a:rPr lang="en-US" noProof="0" dirty="0"/>
              <a:t>Click icon to add picture</a:t>
            </a:r>
            <a:endParaRPr lang="fr-FR" noProof="0" dirty="0"/>
          </a:p>
        </p:txBody>
      </p:sp>
      <p:sp>
        <p:nvSpPr>
          <p:cNvPr id="46" name="Espace réservé pour une image  20"/>
          <p:cNvSpPr>
            <a:spLocks noGrp="1"/>
          </p:cNvSpPr>
          <p:nvPr>
            <p:ph type="pic" sz="quarter" idx="21" hasCustomPrompt="1"/>
          </p:nvPr>
        </p:nvSpPr>
        <p:spPr>
          <a:xfrm>
            <a:off x="9115425" y="3471864"/>
            <a:ext cx="2849563" cy="2836862"/>
          </a:xfrm>
          <a:solidFill>
            <a:schemeClr val="bg1">
              <a:lumMod val="95000"/>
            </a:schemeClr>
          </a:solidFill>
        </p:spPr>
        <p:txBody>
          <a:bodyPr rtlCol="0">
            <a:normAutofit/>
          </a:bodyPr>
          <a:lstStyle>
            <a:lvl1pPr marL="0" indent="0">
              <a:buNone/>
              <a:defRPr sz="1829"/>
            </a:lvl1pPr>
          </a:lstStyle>
          <a:p>
            <a:pPr lvl="0"/>
            <a:r>
              <a:rPr lang="fr-FR" noProof="0" dirty="0"/>
              <a:t>Image</a:t>
            </a:r>
          </a:p>
        </p:txBody>
      </p:sp>
      <p:sp>
        <p:nvSpPr>
          <p:cNvPr id="42" name="Espace réservé pour une image  6"/>
          <p:cNvSpPr>
            <a:spLocks noGrp="1"/>
          </p:cNvSpPr>
          <p:nvPr>
            <p:ph type="pic" sz="quarter" idx="12" hasCustomPrompt="1"/>
          </p:nvPr>
        </p:nvSpPr>
        <p:spPr>
          <a:xfrm>
            <a:off x="3189287" y="4927601"/>
            <a:ext cx="1368425" cy="1368425"/>
          </a:xfrm>
          <a:solidFill>
            <a:schemeClr val="bg1">
              <a:lumMod val="95000"/>
            </a:schemeClr>
          </a:solidFill>
        </p:spPr>
        <p:txBody>
          <a:bodyPr rtlCol="0">
            <a:normAutofit/>
          </a:bodyPr>
          <a:lstStyle>
            <a:lvl1pPr marL="0" indent="0">
              <a:buNone/>
              <a:defRPr lang="fr-FR" sz="1829" kern="1200" noProof="0" dirty="0">
                <a:solidFill>
                  <a:schemeClr val="tx1"/>
                </a:solidFill>
                <a:latin typeface="+mj-lt"/>
                <a:ea typeface="+mn-ea"/>
                <a:cs typeface="Arial" panose="020B0604020202020204" pitchFamily="34" charset="0"/>
              </a:defRPr>
            </a:lvl1pPr>
          </a:lstStyle>
          <a:p>
            <a:pPr marL="0" lvl="0" indent="0" algn="l" defTabSz="913305" rtl="0" eaLnBrk="1" fontAlgn="base" hangingPunct="1">
              <a:lnSpc>
                <a:spcPct val="150000"/>
              </a:lnSpc>
              <a:spcBef>
                <a:spcPts val="1001"/>
              </a:spcBef>
              <a:spcAft>
                <a:spcPct val="0"/>
              </a:spcAft>
              <a:buClr>
                <a:schemeClr val="tx1"/>
              </a:buClr>
              <a:buNone/>
            </a:pPr>
            <a:r>
              <a:rPr lang="fr-FR" noProof="0" dirty="0"/>
              <a:t>Image</a:t>
            </a:r>
          </a:p>
        </p:txBody>
      </p:sp>
      <p:sp>
        <p:nvSpPr>
          <p:cNvPr id="23" name="Espace réservé du texte 22"/>
          <p:cNvSpPr>
            <a:spLocks noGrp="1"/>
          </p:cNvSpPr>
          <p:nvPr>
            <p:ph type="body" sz="quarter" idx="22" hasCustomPrompt="1"/>
          </p:nvPr>
        </p:nvSpPr>
        <p:spPr>
          <a:xfrm>
            <a:off x="4670425" y="4926013"/>
            <a:ext cx="2847975" cy="1382712"/>
          </a:xfrm>
          <a:solidFill>
            <a:schemeClr val="accent6"/>
          </a:solidFill>
        </p:spPr>
        <p:txBody>
          <a:bodyPr anchor="ctr"/>
          <a:lstStyle>
            <a:lvl1pPr marL="0" indent="0" algn="ctr">
              <a:buNone/>
              <a:defRPr b="0">
                <a:solidFill>
                  <a:schemeClr val="bg1"/>
                </a:solidFill>
              </a:defRPr>
            </a:lvl1pPr>
            <a:lvl2pPr marL="336290" indent="0" algn="ctr">
              <a:buNone/>
              <a:defRPr sz="1798">
                <a:solidFill>
                  <a:schemeClr val="bg1"/>
                </a:solidFill>
              </a:defRPr>
            </a:lvl2pPr>
          </a:lstStyle>
          <a:p>
            <a:pPr lvl="0"/>
            <a:r>
              <a:rPr lang="fr-FR" dirty="0"/>
              <a:t>Texte</a:t>
            </a:r>
          </a:p>
        </p:txBody>
      </p:sp>
      <p:sp>
        <p:nvSpPr>
          <p:cNvPr id="34" name="Espace réservé pour une image  6"/>
          <p:cNvSpPr>
            <a:spLocks noGrp="1"/>
          </p:cNvSpPr>
          <p:nvPr>
            <p:ph type="pic" sz="quarter" idx="11" hasCustomPrompt="1"/>
          </p:nvPr>
        </p:nvSpPr>
        <p:spPr>
          <a:xfrm>
            <a:off x="7634288" y="4927601"/>
            <a:ext cx="1368425" cy="1368425"/>
          </a:xfrm>
          <a:solidFill>
            <a:schemeClr val="bg1">
              <a:lumMod val="95000"/>
            </a:schemeClr>
          </a:solidFill>
        </p:spPr>
        <p:txBody>
          <a:bodyPr rtlCol="0">
            <a:noAutofit/>
          </a:bodyPr>
          <a:lstStyle>
            <a:lvl1pPr marL="0" indent="0">
              <a:buNone/>
              <a:defRPr lang="fr-FR" sz="1829" kern="1200" noProof="0" dirty="0">
                <a:solidFill>
                  <a:schemeClr val="tx1"/>
                </a:solidFill>
                <a:latin typeface="+mj-lt"/>
                <a:ea typeface="+mn-ea"/>
                <a:cs typeface="Arial" panose="020B0604020202020204" pitchFamily="34" charset="0"/>
              </a:defRPr>
            </a:lvl1pPr>
          </a:lstStyle>
          <a:p>
            <a:pPr marL="0" lvl="0" indent="0" algn="l" defTabSz="913305" rtl="0" eaLnBrk="1" fontAlgn="base" hangingPunct="1">
              <a:lnSpc>
                <a:spcPct val="150000"/>
              </a:lnSpc>
              <a:spcBef>
                <a:spcPts val="1001"/>
              </a:spcBef>
              <a:spcAft>
                <a:spcPct val="0"/>
              </a:spcAft>
              <a:buClr>
                <a:schemeClr val="tx1"/>
              </a:buClr>
              <a:buNone/>
            </a:pPr>
            <a:r>
              <a:rPr lang="fr-FR" noProof="0" dirty="0"/>
              <a:t>Image</a:t>
            </a:r>
          </a:p>
        </p:txBody>
      </p:sp>
      <p:sp>
        <p:nvSpPr>
          <p:cNvPr id="51" name="Espace réservé du texte 16"/>
          <p:cNvSpPr>
            <a:spLocks noGrp="1"/>
          </p:cNvSpPr>
          <p:nvPr>
            <p:ph type="body" sz="quarter" idx="19" hasCustomPrompt="1"/>
          </p:nvPr>
        </p:nvSpPr>
        <p:spPr>
          <a:xfrm>
            <a:off x="4672013" y="3471864"/>
            <a:ext cx="1366837" cy="1368425"/>
          </a:xfrm>
          <a:solidFill>
            <a:schemeClr val="accent4"/>
          </a:solidFill>
        </p:spPr>
        <p:txBody>
          <a:bodyPr anchor="ctr"/>
          <a:lstStyle>
            <a:lvl1pPr marL="0" indent="0" algn="ctr">
              <a:buNone/>
              <a:defRPr lang="fr-FR" sz="2398" b="0" kern="1200" cap="none" baseline="0" dirty="0">
                <a:solidFill>
                  <a:schemeClr val="bg1"/>
                </a:solidFill>
                <a:latin typeface="Corbel" panose="020B0503020204020204" pitchFamily="34" charset="0"/>
                <a:ea typeface="+mn-ea"/>
                <a:cs typeface="Arial" panose="020B0604020202020204" pitchFamily="34" charset="0"/>
              </a:defRPr>
            </a:lvl1pPr>
            <a:lvl2pPr algn="ctr">
              <a:defRPr sz="1798">
                <a:solidFill>
                  <a:schemeClr val="bg1"/>
                </a:solidFill>
              </a:defRPr>
            </a:lvl2pPr>
          </a:lstStyle>
          <a:p>
            <a:pPr lvl="0"/>
            <a:r>
              <a:rPr lang="fr-FR" dirty="0"/>
              <a:t>Texte</a:t>
            </a:r>
          </a:p>
        </p:txBody>
      </p:sp>
      <p:sp>
        <p:nvSpPr>
          <p:cNvPr id="52" name="Espace réservé du texte 14"/>
          <p:cNvSpPr>
            <a:spLocks noGrp="1"/>
          </p:cNvSpPr>
          <p:nvPr>
            <p:ph type="body" sz="quarter" idx="18" hasCustomPrompt="1"/>
          </p:nvPr>
        </p:nvSpPr>
        <p:spPr>
          <a:xfrm>
            <a:off x="6153150" y="3471864"/>
            <a:ext cx="2849563" cy="1368425"/>
          </a:xfrm>
          <a:solidFill>
            <a:srgbClr val="00B0F0"/>
          </a:solidFill>
        </p:spPr>
        <p:txBody>
          <a:bodyPr anchor="ctr"/>
          <a:lstStyle>
            <a:lvl1pPr marL="0" indent="0" algn="ctr">
              <a:buNone/>
              <a:defRPr lang="fr-FR" sz="2398" b="0" kern="1200" cap="none" baseline="0" dirty="0">
                <a:solidFill>
                  <a:schemeClr val="bg1"/>
                </a:solidFill>
                <a:latin typeface="Corbel" panose="020B0503020204020204" pitchFamily="34" charset="0"/>
                <a:ea typeface="+mn-ea"/>
                <a:cs typeface="Arial" panose="020B0604020202020204" pitchFamily="34" charset="0"/>
              </a:defRPr>
            </a:lvl1pPr>
            <a:lvl2pPr algn="ctr">
              <a:defRPr sz="1798">
                <a:solidFill>
                  <a:schemeClr val="bg1"/>
                </a:solidFill>
              </a:defRPr>
            </a:lvl2pPr>
          </a:lstStyle>
          <a:p>
            <a:pPr lvl="0"/>
            <a:r>
              <a:rPr lang="fr-FR" dirty="0"/>
              <a:t>Texte</a:t>
            </a:r>
          </a:p>
        </p:txBody>
      </p:sp>
      <p:sp>
        <p:nvSpPr>
          <p:cNvPr id="55" name="Espace réservé du texte 10"/>
          <p:cNvSpPr>
            <a:spLocks noGrp="1"/>
          </p:cNvSpPr>
          <p:nvPr>
            <p:ph type="body" sz="quarter" idx="16" hasCustomPrompt="1"/>
          </p:nvPr>
        </p:nvSpPr>
        <p:spPr>
          <a:xfrm>
            <a:off x="9115425" y="561975"/>
            <a:ext cx="2849563" cy="1366838"/>
          </a:xfrm>
          <a:solidFill>
            <a:schemeClr val="accent3"/>
          </a:solidFill>
        </p:spPr>
        <p:txBody>
          <a:bodyPr anchor="ctr"/>
          <a:lstStyle>
            <a:lvl1pPr marL="0" marR="0" indent="0" algn="ctr" defTabSz="913539" rtl="0" eaLnBrk="1" fontAlgn="auto" latinLnBrk="0" hangingPunct="1">
              <a:lnSpc>
                <a:spcPct val="87000"/>
              </a:lnSpc>
              <a:spcBef>
                <a:spcPts val="999"/>
              </a:spcBef>
              <a:spcAft>
                <a:spcPts val="0"/>
              </a:spcAft>
              <a:buClr>
                <a:schemeClr val="tx1"/>
              </a:buClr>
              <a:buSzTx/>
              <a:buFont typeface="Arial" panose="020B0604020202020204" pitchFamily="34" charset="0"/>
              <a:buNone/>
              <a:tabLst/>
              <a:defRPr lang="fr-FR" sz="2400" b="0" kern="1200" cap="none" baseline="0" dirty="0">
                <a:solidFill>
                  <a:schemeClr val="bg1"/>
                </a:solidFill>
                <a:latin typeface="Corbel" panose="020B0503020204020204" pitchFamily="34" charset="0"/>
                <a:ea typeface="+mn-ea"/>
                <a:cs typeface="Arial" panose="020B0604020202020204" pitchFamily="34" charset="0"/>
              </a:defRPr>
            </a:lvl1pPr>
            <a:lvl2pPr marL="336290" indent="0">
              <a:buNone/>
              <a:defRPr sz="1372">
                <a:solidFill>
                  <a:schemeClr val="bg1"/>
                </a:solidFill>
              </a:defRPr>
            </a:lvl2pPr>
          </a:lstStyle>
          <a:p>
            <a:pPr lvl="0"/>
            <a:r>
              <a:rPr lang="fr-FR" dirty="0"/>
              <a:t>Texte</a:t>
            </a:r>
          </a:p>
        </p:txBody>
      </p:sp>
      <p:sp>
        <p:nvSpPr>
          <p:cNvPr id="56" name="Espace réservé du texte 8"/>
          <p:cNvSpPr>
            <a:spLocks noGrp="1"/>
          </p:cNvSpPr>
          <p:nvPr>
            <p:ph type="body" sz="quarter" idx="15" hasCustomPrompt="1"/>
          </p:nvPr>
        </p:nvSpPr>
        <p:spPr>
          <a:xfrm>
            <a:off x="227013" y="2017714"/>
            <a:ext cx="2849562" cy="1366837"/>
          </a:xfrm>
          <a:solidFill>
            <a:schemeClr val="accent2"/>
          </a:solidFill>
        </p:spPr>
        <p:txBody>
          <a:bodyPr anchor="ctr"/>
          <a:lstStyle>
            <a:lvl1pPr marL="0" indent="0" algn="ctr">
              <a:buNone/>
              <a:defRPr sz="2398" b="0">
                <a:solidFill>
                  <a:schemeClr val="bg1"/>
                </a:solidFill>
              </a:defRPr>
            </a:lvl1pPr>
            <a:lvl2pPr algn="ctr">
              <a:defRPr sz="1798">
                <a:solidFill>
                  <a:schemeClr val="bg1"/>
                </a:solidFill>
              </a:defRPr>
            </a:lvl2pPr>
          </a:lstStyle>
          <a:p>
            <a:pPr lvl="0"/>
            <a:r>
              <a:rPr lang="fr-FR" dirty="0"/>
              <a:t>Texte</a:t>
            </a:r>
          </a:p>
        </p:txBody>
      </p:sp>
      <p:sp>
        <p:nvSpPr>
          <p:cNvPr id="58" name="Espace réservé du texte 12"/>
          <p:cNvSpPr>
            <a:spLocks noGrp="1"/>
          </p:cNvSpPr>
          <p:nvPr>
            <p:ph type="body" sz="quarter" idx="17" hasCustomPrompt="1"/>
          </p:nvPr>
        </p:nvSpPr>
        <p:spPr>
          <a:xfrm>
            <a:off x="227013" y="4927601"/>
            <a:ext cx="2847975" cy="1381125"/>
          </a:xfrm>
          <a:solidFill>
            <a:schemeClr val="accent3"/>
          </a:solidFill>
        </p:spPr>
        <p:txBody>
          <a:bodyPr anchor="ctr"/>
          <a:lstStyle>
            <a:lvl1pPr marL="0" indent="0" algn="ctr">
              <a:buNone/>
              <a:defRPr b="0">
                <a:solidFill>
                  <a:schemeClr val="bg1"/>
                </a:solidFill>
              </a:defRPr>
            </a:lvl1pPr>
            <a:lvl2pPr marL="336290" indent="0" algn="ctr">
              <a:buNone/>
              <a:defRPr sz="1798">
                <a:solidFill>
                  <a:schemeClr val="bg1"/>
                </a:solidFill>
              </a:defRPr>
            </a:lvl2pPr>
          </a:lstStyle>
          <a:p>
            <a:pPr lvl="0"/>
            <a:r>
              <a:rPr lang="fr-FR" dirty="0"/>
              <a:t>Texte</a:t>
            </a:r>
          </a:p>
        </p:txBody>
      </p:sp>
      <p:sp>
        <p:nvSpPr>
          <p:cNvPr id="3" name="Titre 2"/>
          <p:cNvSpPr>
            <a:spLocks noGrp="1"/>
          </p:cNvSpPr>
          <p:nvPr>
            <p:ph type="title"/>
          </p:nvPr>
        </p:nvSpPr>
        <p:spPr>
          <a:xfrm>
            <a:off x="226509" y="549275"/>
            <a:ext cx="4382110" cy="1379538"/>
          </a:xfrm>
        </p:spPr>
        <p:txBody>
          <a:bodyPr/>
          <a:lstStyle/>
          <a:p>
            <a:r>
              <a:rPr lang="en-US"/>
              <a:t>Click to edit Master title style</a:t>
            </a:r>
            <a:endParaRPr lang="fr-FR" dirty="0"/>
          </a:p>
        </p:txBody>
      </p:sp>
      <p:sp>
        <p:nvSpPr>
          <p:cNvPr id="14" name="Espace réservé de la date 3">
            <a:extLst>
              <a:ext uri="{FF2B5EF4-FFF2-40B4-BE49-F238E27FC236}">
                <a16:creationId xmlns:a16="http://schemas.microsoft.com/office/drawing/2014/main" id="{5BA7F696-F087-43D0-9564-DC29F5661A0F}"/>
              </a:ext>
            </a:extLst>
          </p:cNvPr>
          <p:cNvSpPr>
            <a:spLocks noGrp="1"/>
          </p:cNvSpPr>
          <p:nvPr>
            <p:ph type="dt" sz="half" idx="24"/>
          </p:nvPr>
        </p:nvSpPr>
        <p:spPr/>
        <p:txBody>
          <a:bodyPr/>
          <a:lstStyle>
            <a:lvl1pPr>
              <a:defRPr/>
            </a:lvl1pPr>
          </a:lstStyle>
          <a:p>
            <a:pPr>
              <a:defRPr/>
            </a:pPr>
            <a:fld id="{EB59FCBB-AEAC-4EFE-91A4-6FE4F1EB5A28}" type="datetime1">
              <a:rPr lang="fr-FR"/>
              <a:pPr>
                <a:defRPr/>
              </a:pPr>
              <a:t>12/05/2022</a:t>
            </a:fld>
            <a:endParaRPr lang="fr-FR" dirty="0"/>
          </a:p>
        </p:txBody>
      </p:sp>
      <p:sp>
        <p:nvSpPr>
          <p:cNvPr id="15" name="Espace réservé du pied de page 4">
            <a:extLst>
              <a:ext uri="{FF2B5EF4-FFF2-40B4-BE49-F238E27FC236}">
                <a16:creationId xmlns:a16="http://schemas.microsoft.com/office/drawing/2014/main" id="{AE0D76C0-0424-4D51-9F9A-003355BD52FE}"/>
              </a:ext>
            </a:extLst>
          </p:cNvPr>
          <p:cNvSpPr>
            <a:spLocks noGrp="1"/>
          </p:cNvSpPr>
          <p:nvPr>
            <p:ph type="ftr" sz="quarter" idx="25"/>
          </p:nvPr>
        </p:nvSpPr>
        <p:spPr/>
        <p:txBody>
          <a:bodyPr/>
          <a:lstStyle>
            <a:lvl1pPr>
              <a:defRPr/>
            </a:lvl1pPr>
          </a:lstStyle>
          <a:p>
            <a:pPr>
              <a:defRPr/>
            </a:pPr>
            <a:r>
              <a:rPr lang="fr-FR" dirty="0"/>
              <a:t>©SYSTRAN</a:t>
            </a:r>
          </a:p>
        </p:txBody>
      </p:sp>
      <p:sp>
        <p:nvSpPr>
          <p:cNvPr id="16" name="Espace réservé du numéro de diapositive 5">
            <a:extLst>
              <a:ext uri="{FF2B5EF4-FFF2-40B4-BE49-F238E27FC236}">
                <a16:creationId xmlns:a16="http://schemas.microsoft.com/office/drawing/2014/main" id="{94BBB18A-984D-454C-9CC3-6B3E7BAF8B5A}"/>
              </a:ext>
            </a:extLst>
          </p:cNvPr>
          <p:cNvSpPr>
            <a:spLocks noGrp="1"/>
          </p:cNvSpPr>
          <p:nvPr>
            <p:ph type="sldNum" sz="quarter" idx="26"/>
          </p:nvPr>
        </p:nvSpPr>
        <p:spPr/>
        <p:txBody>
          <a:bodyPr/>
          <a:lstStyle>
            <a:lvl1pPr>
              <a:defRPr/>
            </a:lvl1pPr>
          </a:lstStyle>
          <a:p>
            <a:pPr>
              <a:defRPr/>
            </a:pPr>
            <a:fld id="{75BF0F2D-5DA5-4178-8B95-A4AAD676FBDF}" type="slidenum">
              <a:rPr lang="fr-FR"/>
              <a:pPr>
                <a:defRPr/>
              </a:pPr>
              <a:t>‹#›</a:t>
            </a:fld>
            <a:endParaRPr lang="fr-FR" dirty="0"/>
          </a:p>
        </p:txBody>
      </p:sp>
    </p:spTree>
    <p:extLst>
      <p:ext uri="{BB962C8B-B14F-4D97-AF65-F5344CB8AC3E}">
        <p14:creationId xmlns:p14="http://schemas.microsoft.com/office/powerpoint/2010/main" val="55079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42B75E0A-0719-4661-81E1-EBD28F1D0E06}"/>
              </a:ext>
            </a:extLst>
          </p:cNvPr>
          <p:cNvSpPr>
            <a:spLocks noGrp="1" noChangeArrowheads="1"/>
          </p:cNvSpPr>
          <p:nvPr>
            <p:ph type="title"/>
          </p:nvPr>
        </p:nvSpPr>
        <p:spPr bwMode="auto">
          <a:xfrm>
            <a:off x="348724" y="225011"/>
            <a:ext cx="11471547" cy="62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altLang="fr-FR" noProof="0" dirty="0" err="1"/>
              <a:t>Modifiez</a:t>
            </a:r>
            <a:r>
              <a:rPr lang="en-US" altLang="fr-FR" noProof="0" dirty="0"/>
              <a:t> le style du </a:t>
            </a:r>
            <a:r>
              <a:rPr lang="en-US" altLang="fr-FR" noProof="0" dirty="0" err="1"/>
              <a:t>titre</a:t>
            </a:r>
            <a:endParaRPr lang="en-US" altLang="fr-FR" noProof="0" dirty="0"/>
          </a:p>
        </p:txBody>
      </p:sp>
      <p:sp>
        <p:nvSpPr>
          <p:cNvPr id="1027" name="Espace réservé du texte 2">
            <a:extLst>
              <a:ext uri="{FF2B5EF4-FFF2-40B4-BE49-F238E27FC236}">
                <a16:creationId xmlns:a16="http://schemas.microsoft.com/office/drawing/2014/main" id="{56B46B83-B302-4B78-89E7-49B90676C39E}"/>
              </a:ext>
            </a:extLst>
          </p:cNvPr>
          <p:cNvSpPr>
            <a:spLocks noGrp="1" noChangeArrowheads="1"/>
          </p:cNvSpPr>
          <p:nvPr>
            <p:ph type="body" idx="1"/>
          </p:nvPr>
        </p:nvSpPr>
        <p:spPr bwMode="auto">
          <a:xfrm>
            <a:off x="348724" y="1269015"/>
            <a:ext cx="11471547" cy="5039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normAutofit/>
          </a:bodyPr>
          <a:lstStyle/>
          <a:p>
            <a:pPr lvl="0"/>
            <a:r>
              <a:rPr lang="en-US" altLang="fr-FR" noProof="0" dirty="0" err="1"/>
              <a:t>Modifiez</a:t>
            </a:r>
            <a:r>
              <a:rPr lang="en-US" altLang="fr-FR" noProof="0" dirty="0"/>
              <a:t> les styles du </a:t>
            </a:r>
            <a:r>
              <a:rPr lang="en-US" altLang="fr-FR" noProof="0" dirty="0" err="1"/>
              <a:t>texte</a:t>
            </a:r>
            <a:r>
              <a:rPr lang="en-US" altLang="fr-FR" noProof="0" dirty="0"/>
              <a:t> du masque</a:t>
            </a:r>
          </a:p>
          <a:p>
            <a:pPr lvl="1"/>
            <a:r>
              <a:rPr lang="en-US" altLang="fr-FR" noProof="0" dirty="0" err="1"/>
              <a:t>Deuxième</a:t>
            </a:r>
            <a:r>
              <a:rPr lang="en-US" altLang="fr-FR" noProof="0" dirty="0"/>
              <a:t> </a:t>
            </a:r>
            <a:r>
              <a:rPr lang="en-US" altLang="fr-FR" noProof="0" dirty="0" err="1"/>
              <a:t>niveau</a:t>
            </a:r>
            <a:endParaRPr lang="en-US" altLang="fr-FR" noProof="0" dirty="0"/>
          </a:p>
          <a:p>
            <a:pPr lvl="2"/>
            <a:r>
              <a:rPr lang="en-US" altLang="fr-FR" noProof="0" dirty="0" err="1"/>
              <a:t>Troisième</a:t>
            </a:r>
            <a:r>
              <a:rPr lang="en-US" altLang="fr-FR" noProof="0" dirty="0"/>
              <a:t> </a:t>
            </a:r>
            <a:r>
              <a:rPr lang="en-US" altLang="fr-FR" noProof="0" dirty="0" err="1"/>
              <a:t>niveau</a:t>
            </a:r>
            <a:endParaRPr lang="en-US" altLang="fr-FR" noProof="0" dirty="0"/>
          </a:p>
          <a:p>
            <a:pPr lvl="3"/>
            <a:r>
              <a:rPr lang="en-US" altLang="fr-FR" noProof="0" dirty="0" err="1"/>
              <a:t>Quatrième</a:t>
            </a:r>
            <a:r>
              <a:rPr lang="en-US" altLang="fr-FR" noProof="0" dirty="0"/>
              <a:t> </a:t>
            </a:r>
            <a:r>
              <a:rPr lang="en-US" altLang="fr-FR" noProof="0" dirty="0" err="1"/>
              <a:t>niveau</a:t>
            </a:r>
            <a:endParaRPr lang="en-US" altLang="fr-FR" noProof="0" dirty="0"/>
          </a:p>
          <a:p>
            <a:pPr lvl="4"/>
            <a:r>
              <a:rPr lang="en-US" altLang="fr-FR" noProof="0" dirty="0" err="1"/>
              <a:t>Cinquième</a:t>
            </a:r>
            <a:r>
              <a:rPr lang="en-US" altLang="fr-FR" noProof="0" dirty="0"/>
              <a:t> </a:t>
            </a:r>
            <a:r>
              <a:rPr lang="en-US" altLang="fr-FR" noProof="0" dirty="0" err="1"/>
              <a:t>niveau</a:t>
            </a:r>
            <a:endParaRPr lang="en-US" altLang="fr-FR" noProof="0" dirty="0"/>
          </a:p>
        </p:txBody>
      </p:sp>
      <p:sp>
        <p:nvSpPr>
          <p:cNvPr id="4" name="Espace réservé de la date 3">
            <a:extLst>
              <a:ext uri="{FF2B5EF4-FFF2-40B4-BE49-F238E27FC236}">
                <a16:creationId xmlns:a16="http://schemas.microsoft.com/office/drawing/2014/main" id="{CD4B7092-5968-412C-8EED-C1FF133C6AE2}"/>
              </a:ext>
            </a:extLst>
          </p:cNvPr>
          <p:cNvSpPr>
            <a:spLocks noGrp="1"/>
          </p:cNvSpPr>
          <p:nvPr>
            <p:ph type="dt" sz="half" idx="2"/>
          </p:nvPr>
        </p:nvSpPr>
        <p:spPr>
          <a:xfrm>
            <a:off x="10844330" y="6439432"/>
            <a:ext cx="748302" cy="195977"/>
          </a:xfrm>
          <a:prstGeom prst="rect">
            <a:avLst/>
          </a:prstGeom>
        </p:spPr>
        <p:txBody>
          <a:bodyPr vert="horz" lIns="0" tIns="45720" rIns="0" bIns="45720" rtlCol="0" anchor="ctr">
            <a:noAutofit/>
          </a:bodyPr>
          <a:lstStyle>
            <a:lvl1pPr marL="93575" indent="-93575" algn="l" defTabSz="913818" eaLnBrk="1" fontAlgn="auto" hangingPunct="1">
              <a:lnSpc>
                <a:spcPct val="87000"/>
              </a:lnSpc>
              <a:spcBef>
                <a:spcPts val="0"/>
              </a:spcBef>
              <a:spcAft>
                <a:spcPts val="0"/>
              </a:spcAft>
              <a:buFont typeface="Arial" panose="020B0604020202020204" pitchFamily="34" charset="0"/>
              <a:buChar char="I"/>
              <a:defRPr sz="899">
                <a:solidFill>
                  <a:schemeClr val="tx1">
                    <a:lumMod val="50000"/>
                    <a:lumOff val="50000"/>
                  </a:schemeClr>
                </a:solidFill>
                <a:latin typeface="+mn-lt"/>
              </a:defRPr>
            </a:lvl1pPr>
          </a:lstStyle>
          <a:p>
            <a:pPr>
              <a:defRPr/>
            </a:pPr>
            <a:fld id="{1B3CFEF4-1571-4AD6-90AC-28519948F339}" type="datetime1">
              <a:rPr lang="fr-FR"/>
              <a:pPr>
                <a:defRPr/>
              </a:pPr>
              <a:t>12/05/2022</a:t>
            </a:fld>
            <a:endParaRPr lang="fr-FR" dirty="0"/>
          </a:p>
        </p:txBody>
      </p:sp>
      <p:sp>
        <p:nvSpPr>
          <p:cNvPr id="5" name="Espace réservé du pied de page 4">
            <a:extLst>
              <a:ext uri="{FF2B5EF4-FFF2-40B4-BE49-F238E27FC236}">
                <a16:creationId xmlns:a16="http://schemas.microsoft.com/office/drawing/2014/main" id="{80265C10-4B52-4615-A2AE-332C09CB6C41}"/>
              </a:ext>
            </a:extLst>
          </p:cNvPr>
          <p:cNvSpPr>
            <a:spLocks noGrp="1"/>
          </p:cNvSpPr>
          <p:nvPr>
            <p:ph type="ftr" sz="quarter" idx="3"/>
          </p:nvPr>
        </p:nvSpPr>
        <p:spPr>
          <a:xfrm>
            <a:off x="348724" y="6439431"/>
            <a:ext cx="10464124" cy="193558"/>
          </a:xfrm>
          <a:prstGeom prst="rect">
            <a:avLst/>
          </a:prstGeom>
        </p:spPr>
        <p:txBody>
          <a:bodyPr vert="horz" lIns="91440" tIns="45720" rIns="72000" bIns="45720" rtlCol="0" anchor="ctr">
            <a:noAutofit/>
          </a:bodyPr>
          <a:lstStyle>
            <a:lvl1pPr algn="r" defTabSz="913818" eaLnBrk="1" fontAlgn="auto" hangingPunct="1">
              <a:lnSpc>
                <a:spcPct val="87000"/>
              </a:lnSpc>
              <a:spcBef>
                <a:spcPts val="0"/>
              </a:spcBef>
              <a:spcAft>
                <a:spcPts val="0"/>
              </a:spcAft>
              <a:defRPr sz="899">
                <a:solidFill>
                  <a:schemeClr val="tx1">
                    <a:lumMod val="50000"/>
                    <a:lumOff val="50000"/>
                  </a:schemeClr>
                </a:solidFill>
                <a:latin typeface="+mn-lt"/>
              </a:defRPr>
            </a:lvl1pPr>
          </a:lstStyle>
          <a:p>
            <a:pPr>
              <a:defRPr/>
            </a:pPr>
            <a:r>
              <a:rPr lang="fr-FR" dirty="0"/>
              <a:t>©SYSTRAN</a:t>
            </a:r>
          </a:p>
        </p:txBody>
      </p:sp>
      <p:sp>
        <p:nvSpPr>
          <p:cNvPr id="6" name="Espace réservé du numéro de diapositive 5">
            <a:extLst>
              <a:ext uri="{FF2B5EF4-FFF2-40B4-BE49-F238E27FC236}">
                <a16:creationId xmlns:a16="http://schemas.microsoft.com/office/drawing/2014/main" id="{E66730B3-F755-4906-906C-CF8F01102899}"/>
              </a:ext>
            </a:extLst>
          </p:cNvPr>
          <p:cNvSpPr>
            <a:spLocks noGrp="1"/>
          </p:cNvSpPr>
          <p:nvPr>
            <p:ph type="sldNum" sz="quarter" idx="4"/>
          </p:nvPr>
        </p:nvSpPr>
        <p:spPr>
          <a:xfrm>
            <a:off x="11287498" y="6439431"/>
            <a:ext cx="532772" cy="193558"/>
          </a:xfrm>
          <a:prstGeom prst="rect">
            <a:avLst/>
          </a:prstGeom>
          <a:noFill/>
        </p:spPr>
        <p:txBody>
          <a:bodyPr vert="horz" lIns="0" tIns="0" rIns="0" bIns="0" rtlCol="0" anchor="ctr">
            <a:noAutofit/>
          </a:bodyPr>
          <a:lstStyle>
            <a:lvl1pPr algn="r" defTabSz="913818" eaLnBrk="1" fontAlgn="auto" hangingPunct="1">
              <a:lnSpc>
                <a:spcPct val="87000"/>
              </a:lnSpc>
              <a:spcBef>
                <a:spcPts val="0"/>
              </a:spcBef>
              <a:spcAft>
                <a:spcPts val="0"/>
              </a:spcAft>
              <a:defRPr sz="899">
                <a:solidFill>
                  <a:schemeClr val="tx1">
                    <a:lumMod val="50000"/>
                    <a:lumOff val="50000"/>
                  </a:schemeClr>
                </a:solidFill>
                <a:latin typeface="+mn-lt"/>
              </a:defRPr>
            </a:lvl1pPr>
          </a:lstStyle>
          <a:p>
            <a:pPr>
              <a:defRPr/>
            </a:pPr>
            <a:fld id="{DE34A36C-2040-4F2F-BCCA-F81C011A0B84}" type="slidenum">
              <a:rPr lang="fr-FR"/>
              <a:pPr>
                <a:defRPr/>
              </a:pPr>
              <a:t>‹#›</a:t>
            </a:fld>
            <a:endParaRPr lang="fr-FR" dirty="0"/>
          </a:p>
        </p:txBody>
      </p:sp>
      <p:pic>
        <p:nvPicPr>
          <p:cNvPr id="1031" name="Graphique 8">
            <a:extLst>
              <a:ext uri="{FF2B5EF4-FFF2-40B4-BE49-F238E27FC236}">
                <a16:creationId xmlns:a16="http://schemas.microsoft.com/office/drawing/2014/main" id="{66C15B48-4C58-4A56-92E4-911ED140A1B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699524"/>
            <a:ext cx="12192000" cy="16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 7" descr="Une image contenant dessin, alimentation, lumière&#10;&#10;Description générée automatiquement">
            <a:extLst>
              <a:ext uri="{FF2B5EF4-FFF2-40B4-BE49-F238E27FC236}">
                <a16:creationId xmlns:a16="http://schemas.microsoft.com/office/drawing/2014/main" id="{A98F01CC-4CF4-44FE-A1F7-B26FD38081A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8724" y="6320459"/>
            <a:ext cx="1129962" cy="388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369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6" r:id="rId14"/>
    <p:sldLayoutId id="2147483677" r:id="rId15"/>
  </p:sldLayoutIdLst>
  <p:hf hdr="0"/>
  <p:txStyles>
    <p:titleStyle>
      <a:lvl1pPr algn="l" defTabSz="913305" rtl="0" eaLnBrk="1" fontAlgn="base" hangingPunct="1">
        <a:lnSpc>
          <a:spcPct val="87000"/>
        </a:lnSpc>
        <a:spcBef>
          <a:spcPct val="0"/>
        </a:spcBef>
        <a:spcAft>
          <a:spcPct val="0"/>
        </a:spcAft>
        <a:defRPr sz="2743" b="1" kern="1200">
          <a:solidFill>
            <a:schemeClr val="tx1"/>
          </a:solidFill>
          <a:latin typeface="+mj-lt"/>
          <a:ea typeface="+mj-ea"/>
          <a:cs typeface="Arial" panose="020B0604020202020204" pitchFamily="34" charset="0"/>
        </a:defRPr>
      </a:lvl1pPr>
      <a:lvl2pPr algn="l" defTabSz="913305" rtl="0" eaLnBrk="1" fontAlgn="base" hangingPunct="1">
        <a:lnSpc>
          <a:spcPct val="87000"/>
        </a:lnSpc>
        <a:spcBef>
          <a:spcPct val="0"/>
        </a:spcBef>
        <a:spcAft>
          <a:spcPct val="0"/>
        </a:spcAft>
        <a:defRPr sz="2743" b="1">
          <a:solidFill>
            <a:schemeClr val="tx1"/>
          </a:solidFill>
          <a:latin typeface="Corbel" panose="020B0503020204020204" pitchFamily="34" charset="0"/>
          <a:cs typeface="Arial" panose="020B0604020202020204" pitchFamily="34" charset="0"/>
        </a:defRPr>
      </a:lvl2pPr>
      <a:lvl3pPr algn="l" defTabSz="913305" rtl="0" eaLnBrk="1" fontAlgn="base" hangingPunct="1">
        <a:lnSpc>
          <a:spcPct val="87000"/>
        </a:lnSpc>
        <a:spcBef>
          <a:spcPct val="0"/>
        </a:spcBef>
        <a:spcAft>
          <a:spcPct val="0"/>
        </a:spcAft>
        <a:defRPr sz="2743" b="1">
          <a:solidFill>
            <a:schemeClr val="tx1"/>
          </a:solidFill>
          <a:latin typeface="Corbel" panose="020B0503020204020204" pitchFamily="34" charset="0"/>
          <a:cs typeface="Arial" panose="020B0604020202020204" pitchFamily="34" charset="0"/>
        </a:defRPr>
      </a:lvl3pPr>
      <a:lvl4pPr algn="l" defTabSz="913305" rtl="0" eaLnBrk="1" fontAlgn="base" hangingPunct="1">
        <a:lnSpc>
          <a:spcPct val="87000"/>
        </a:lnSpc>
        <a:spcBef>
          <a:spcPct val="0"/>
        </a:spcBef>
        <a:spcAft>
          <a:spcPct val="0"/>
        </a:spcAft>
        <a:defRPr sz="2743" b="1">
          <a:solidFill>
            <a:schemeClr val="tx1"/>
          </a:solidFill>
          <a:latin typeface="Corbel" panose="020B0503020204020204" pitchFamily="34" charset="0"/>
          <a:cs typeface="Arial" panose="020B0604020202020204" pitchFamily="34" charset="0"/>
        </a:defRPr>
      </a:lvl4pPr>
      <a:lvl5pPr algn="l" defTabSz="913305" rtl="0" eaLnBrk="1" fontAlgn="base" hangingPunct="1">
        <a:lnSpc>
          <a:spcPct val="87000"/>
        </a:lnSpc>
        <a:spcBef>
          <a:spcPct val="0"/>
        </a:spcBef>
        <a:spcAft>
          <a:spcPct val="0"/>
        </a:spcAft>
        <a:defRPr sz="2743" b="1">
          <a:solidFill>
            <a:schemeClr val="tx1"/>
          </a:solidFill>
          <a:latin typeface="Corbel" panose="020B0503020204020204" pitchFamily="34" charset="0"/>
          <a:cs typeface="Arial" panose="020B0604020202020204" pitchFamily="34" charset="0"/>
        </a:defRPr>
      </a:lvl5pPr>
      <a:lvl6pPr marL="348386" algn="l" defTabSz="913305" rtl="0" eaLnBrk="1" fontAlgn="base" hangingPunct="1">
        <a:lnSpc>
          <a:spcPct val="87000"/>
        </a:lnSpc>
        <a:spcBef>
          <a:spcPct val="0"/>
        </a:spcBef>
        <a:spcAft>
          <a:spcPct val="0"/>
        </a:spcAft>
        <a:defRPr sz="2743" b="1">
          <a:solidFill>
            <a:schemeClr val="tx1"/>
          </a:solidFill>
          <a:latin typeface="Corbel" panose="020B0503020204020204" pitchFamily="34" charset="0"/>
          <a:cs typeface="Arial" panose="020B0604020202020204" pitchFamily="34" charset="0"/>
        </a:defRPr>
      </a:lvl6pPr>
      <a:lvl7pPr marL="696773" algn="l" defTabSz="913305" rtl="0" eaLnBrk="1" fontAlgn="base" hangingPunct="1">
        <a:lnSpc>
          <a:spcPct val="87000"/>
        </a:lnSpc>
        <a:spcBef>
          <a:spcPct val="0"/>
        </a:spcBef>
        <a:spcAft>
          <a:spcPct val="0"/>
        </a:spcAft>
        <a:defRPr sz="2743" b="1">
          <a:solidFill>
            <a:schemeClr val="tx1"/>
          </a:solidFill>
          <a:latin typeface="Corbel" panose="020B0503020204020204" pitchFamily="34" charset="0"/>
          <a:cs typeface="Arial" panose="020B0604020202020204" pitchFamily="34" charset="0"/>
        </a:defRPr>
      </a:lvl7pPr>
      <a:lvl8pPr marL="1045159" algn="l" defTabSz="913305" rtl="0" eaLnBrk="1" fontAlgn="base" hangingPunct="1">
        <a:lnSpc>
          <a:spcPct val="87000"/>
        </a:lnSpc>
        <a:spcBef>
          <a:spcPct val="0"/>
        </a:spcBef>
        <a:spcAft>
          <a:spcPct val="0"/>
        </a:spcAft>
        <a:defRPr sz="2743" b="1">
          <a:solidFill>
            <a:schemeClr val="tx1"/>
          </a:solidFill>
          <a:latin typeface="Corbel" panose="020B0503020204020204" pitchFamily="34" charset="0"/>
          <a:cs typeface="Arial" panose="020B0604020202020204" pitchFamily="34" charset="0"/>
        </a:defRPr>
      </a:lvl8pPr>
      <a:lvl9pPr marL="1393546" algn="l" defTabSz="913305" rtl="0" eaLnBrk="1" fontAlgn="base" hangingPunct="1">
        <a:lnSpc>
          <a:spcPct val="87000"/>
        </a:lnSpc>
        <a:spcBef>
          <a:spcPct val="0"/>
        </a:spcBef>
        <a:spcAft>
          <a:spcPct val="0"/>
        </a:spcAft>
        <a:defRPr sz="2743" b="1">
          <a:solidFill>
            <a:schemeClr val="tx1"/>
          </a:solidFill>
          <a:latin typeface="Corbel" panose="020B0503020204020204" pitchFamily="34" charset="0"/>
          <a:cs typeface="Arial" panose="020B0604020202020204" pitchFamily="34" charset="0"/>
        </a:defRPr>
      </a:lvl9pPr>
    </p:titleStyle>
    <p:bodyStyle>
      <a:lvl1pPr marL="342338" indent="-342338" algn="l" defTabSz="913305" rtl="0" eaLnBrk="1" fontAlgn="base" hangingPunct="1">
        <a:lnSpc>
          <a:spcPct val="150000"/>
        </a:lnSpc>
        <a:spcBef>
          <a:spcPts val="1001"/>
        </a:spcBef>
        <a:spcAft>
          <a:spcPct val="0"/>
        </a:spcAft>
        <a:buClr>
          <a:schemeClr val="tx1"/>
        </a:buClr>
        <a:buBlip>
          <a:blip r:embed="rId19"/>
        </a:buBlip>
        <a:defRPr sz="2438" kern="1200">
          <a:solidFill>
            <a:schemeClr val="tx1"/>
          </a:solidFill>
          <a:latin typeface="+mj-lt"/>
          <a:ea typeface="+mn-ea"/>
          <a:cs typeface="Arial" panose="020B0604020202020204" pitchFamily="34" charset="0"/>
        </a:defRPr>
      </a:lvl1pPr>
      <a:lvl2pPr marL="614515" indent="-278225" algn="l" defTabSz="913305" rtl="0" eaLnBrk="1" fontAlgn="base" hangingPunct="1">
        <a:lnSpc>
          <a:spcPct val="87000"/>
        </a:lnSpc>
        <a:spcBef>
          <a:spcPts val="1200"/>
        </a:spcBef>
        <a:spcAft>
          <a:spcPts val="229"/>
        </a:spcAft>
        <a:buFont typeface="Symbol" panose="05050102010706020507" pitchFamily="18" charset="2"/>
        <a:buChar char=""/>
        <a:defRPr sz="2134" kern="1200">
          <a:solidFill>
            <a:schemeClr val="tx1"/>
          </a:solidFill>
          <a:latin typeface="+mj-lt"/>
          <a:ea typeface="+mn-ea"/>
          <a:cs typeface="Arial" panose="020B0604020202020204" pitchFamily="34" charset="0"/>
        </a:defRPr>
      </a:lvl2pPr>
      <a:lvl3pPr marL="1024595" indent="204435" algn="l" defTabSz="913305" rtl="0" eaLnBrk="1" fontAlgn="base" hangingPunct="1">
        <a:lnSpc>
          <a:spcPct val="87000"/>
        </a:lnSpc>
        <a:spcBef>
          <a:spcPts val="1200"/>
        </a:spcBef>
        <a:spcAft>
          <a:spcPts val="229"/>
        </a:spcAft>
        <a:buFont typeface="Symbol" panose="05050102010706020507" pitchFamily="18" charset="2"/>
        <a:buChar char="-"/>
        <a:defRPr sz="1829" kern="1200">
          <a:solidFill>
            <a:schemeClr val="tx1"/>
          </a:solidFill>
          <a:latin typeface="+mj-lt"/>
          <a:ea typeface="+mn-ea"/>
          <a:cs typeface="Arial" panose="020B0604020202020204" pitchFamily="34" charset="0"/>
        </a:defRPr>
      </a:lvl3pPr>
      <a:lvl4pPr marL="1639110" indent="-197177" algn="l" defTabSz="913305" rtl="0" eaLnBrk="1" fontAlgn="base" hangingPunct="1">
        <a:lnSpc>
          <a:spcPct val="87000"/>
        </a:lnSpc>
        <a:spcBef>
          <a:spcPts val="1200"/>
        </a:spcBef>
        <a:spcAft>
          <a:spcPts val="457"/>
        </a:spcAft>
        <a:buFont typeface="Symbol" panose="05050102010706020507" pitchFamily="18" charset="2"/>
        <a:buChar char="-"/>
        <a:defRPr kern="1200">
          <a:solidFill>
            <a:schemeClr val="tx1"/>
          </a:solidFill>
          <a:latin typeface="+mj-lt"/>
          <a:ea typeface="+mn-ea"/>
          <a:cs typeface="Arial" panose="020B0604020202020204" pitchFamily="34" charset="0"/>
        </a:defRPr>
      </a:lvl4pPr>
      <a:lvl5pPr marL="2049189" indent="-205645" algn="l" defTabSz="913305" rtl="0" eaLnBrk="1" fontAlgn="base" hangingPunct="1">
        <a:lnSpc>
          <a:spcPct val="87000"/>
        </a:lnSpc>
        <a:spcBef>
          <a:spcPts val="495"/>
        </a:spcBef>
        <a:spcAft>
          <a:spcPts val="229"/>
        </a:spcAft>
        <a:buFont typeface="Symbol" panose="05050102010706020507" pitchFamily="18" charset="2"/>
        <a:buChar char="-"/>
        <a:defRPr sz="1219" i="1" kern="1200">
          <a:solidFill>
            <a:schemeClr val="tx1"/>
          </a:solidFill>
          <a:latin typeface="+mj-lt"/>
          <a:ea typeface="+mn-ea"/>
          <a:cs typeface="Arial" panose="020B0604020202020204" pitchFamily="34" charset="0"/>
        </a:defRPr>
      </a:lvl5pPr>
      <a:lvl6pPr marL="2512232" indent="-228384" algn="l" defTabSz="913539"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9001" indent="-228384" algn="l" defTabSz="913539"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771" indent="-228384" algn="l" defTabSz="913539"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540" indent="-228384" algn="l" defTabSz="913539"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fr-FR"/>
      </a:defPPr>
      <a:lvl1pPr marL="0" algn="l" defTabSz="913539" rtl="0" eaLnBrk="1" latinLnBrk="0" hangingPunct="1">
        <a:defRPr sz="1798" kern="1200">
          <a:solidFill>
            <a:schemeClr val="tx1"/>
          </a:solidFill>
          <a:latin typeface="+mn-lt"/>
          <a:ea typeface="+mn-ea"/>
          <a:cs typeface="+mn-cs"/>
        </a:defRPr>
      </a:lvl1pPr>
      <a:lvl2pPr marL="456769" algn="l" defTabSz="913539" rtl="0" eaLnBrk="1" latinLnBrk="0" hangingPunct="1">
        <a:defRPr sz="1798" kern="1200">
          <a:solidFill>
            <a:schemeClr val="tx1"/>
          </a:solidFill>
          <a:latin typeface="+mn-lt"/>
          <a:ea typeface="+mn-ea"/>
          <a:cs typeface="+mn-cs"/>
        </a:defRPr>
      </a:lvl2pPr>
      <a:lvl3pPr marL="913539" algn="l" defTabSz="913539" rtl="0" eaLnBrk="1" latinLnBrk="0" hangingPunct="1">
        <a:defRPr sz="1798" kern="1200">
          <a:solidFill>
            <a:schemeClr val="tx1"/>
          </a:solidFill>
          <a:latin typeface="+mn-lt"/>
          <a:ea typeface="+mn-ea"/>
          <a:cs typeface="+mn-cs"/>
        </a:defRPr>
      </a:lvl3pPr>
      <a:lvl4pPr marL="1370308" algn="l" defTabSz="913539" rtl="0" eaLnBrk="1" latinLnBrk="0" hangingPunct="1">
        <a:defRPr sz="1798" kern="1200">
          <a:solidFill>
            <a:schemeClr val="tx1"/>
          </a:solidFill>
          <a:latin typeface="+mn-lt"/>
          <a:ea typeface="+mn-ea"/>
          <a:cs typeface="+mn-cs"/>
        </a:defRPr>
      </a:lvl4pPr>
      <a:lvl5pPr marL="1827078" algn="l" defTabSz="913539" rtl="0" eaLnBrk="1" latinLnBrk="0" hangingPunct="1">
        <a:defRPr sz="1798" kern="1200">
          <a:solidFill>
            <a:schemeClr val="tx1"/>
          </a:solidFill>
          <a:latin typeface="+mn-lt"/>
          <a:ea typeface="+mn-ea"/>
          <a:cs typeface="+mn-cs"/>
        </a:defRPr>
      </a:lvl5pPr>
      <a:lvl6pPr marL="2283847" algn="l" defTabSz="913539" rtl="0" eaLnBrk="1" latinLnBrk="0" hangingPunct="1">
        <a:defRPr sz="1798" kern="1200">
          <a:solidFill>
            <a:schemeClr val="tx1"/>
          </a:solidFill>
          <a:latin typeface="+mn-lt"/>
          <a:ea typeface="+mn-ea"/>
          <a:cs typeface="+mn-cs"/>
        </a:defRPr>
      </a:lvl6pPr>
      <a:lvl7pPr marL="2740617" algn="l" defTabSz="913539" rtl="0" eaLnBrk="1" latinLnBrk="0" hangingPunct="1">
        <a:defRPr sz="1798" kern="1200">
          <a:solidFill>
            <a:schemeClr val="tx1"/>
          </a:solidFill>
          <a:latin typeface="+mn-lt"/>
          <a:ea typeface="+mn-ea"/>
          <a:cs typeface="+mn-cs"/>
        </a:defRPr>
      </a:lvl7pPr>
      <a:lvl8pPr marL="3197386" algn="l" defTabSz="913539" rtl="0" eaLnBrk="1" latinLnBrk="0" hangingPunct="1">
        <a:defRPr sz="1798" kern="1200">
          <a:solidFill>
            <a:schemeClr val="tx1"/>
          </a:solidFill>
          <a:latin typeface="+mn-lt"/>
          <a:ea typeface="+mn-ea"/>
          <a:cs typeface="+mn-cs"/>
        </a:defRPr>
      </a:lvl8pPr>
      <a:lvl9pPr marL="3654155" algn="l" defTabSz="913539"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340.png"/><Relationship Id="rId12" Type="http://schemas.openxmlformats.org/officeDocument/2006/relationships/customXml" Target="../ink/ink5.xm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customXml" Target="../ink/ink2.xml"/><Relationship Id="rId11" Type="http://schemas.openxmlformats.org/officeDocument/2006/relationships/image" Target="../media/image36.png"/><Relationship Id="rId5" Type="http://schemas.openxmlformats.org/officeDocument/2006/relationships/image" Target="../media/image33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39.png"/><Relationship Id="rId4" Type="http://schemas.openxmlformats.org/officeDocument/2006/relationships/customXml" Target="../ink/ink6.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3390/info13010019"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hyperlink" Target="https://docs.systran.net/modelStudio/en/login.html" TargetMode="Externa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10F522-E817-7CA9-FB31-8E5B785FF2C3}"/>
              </a:ext>
            </a:extLst>
          </p:cNvPr>
          <p:cNvSpPr>
            <a:spLocks noGrp="1"/>
          </p:cNvSpPr>
          <p:nvPr>
            <p:ph type="title"/>
          </p:nvPr>
        </p:nvSpPr>
        <p:spPr/>
        <p:txBody>
          <a:bodyPr/>
          <a:lstStyle/>
          <a:p>
            <a:r>
              <a:rPr lang="en-US" dirty="0"/>
              <a:t>Neural Fuzzy Adaptation (NFA)</a:t>
            </a:r>
          </a:p>
        </p:txBody>
      </p:sp>
      <p:sp>
        <p:nvSpPr>
          <p:cNvPr id="7" name="Text Placeholder 6">
            <a:extLst>
              <a:ext uri="{FF2B5EF4-FFF2-40B4-BE49-F238E27FC236}">
                <a16:creationId xmlns:a16="http://schemas.microsoft.com/office/drawing/2014/main" id="{97BF593B-190E-9A3F-81C6-77D765E187E6}"/>
              </a:ext>
            </a:extLst>
          </p:cNvPr>
          <p:cNvSpPr>
            <a:spLocks noGrp="1"/>
          </p:cNvSpPr>
          <p:nvPr>
            <p:ph type="body" sz="quarter" idx="10"/>
          </p:nvPr>
        </p:nvSpPr>
        <p:spPr>
          <a:xfrm>
            <a:off x="2684477" y="5592787"/>
            <a:ext cx="3318431" cy="233363"/>
          </a:xfrm>
        </p:spPr>
        <p:txBody>
          <a:bodyPr>
            <a:noAutofit/>
          </a:bodyPr>
          <a:lstStyle/>
          <a:p>
            <a:r>
              <a:rPr lang="en-US" sz="1800" dirty="0"/>
              <a:t>Hugh Aitchison</a:t>
            </a:r>
          </a:p>
        </p:txBody>
      </p:sp>
      <p:sp>
        <p:nvSpPr>
          <p:cNvPr id="8" name="Text Placeholder 7">
            <a:extLst>
              <a:ext uri="{FF2B5EF4-FFF2-40B4-BE49-F238E27FC236}">
                <a16:creationId xmlns:a16="http://schemas.microsoft.com/office/drawing/2014/main" id="{1B77CFCB-F356-402F-51D2-357CE5FEB0F8}"/>
              </a:ext>
            </a:extLst>
          </p:cNvPr>
          <p:cNvSpPr>
            <a:spLocks noGrp="1"/>
          </p:cNvSpPr>
          <p:nvPr>
            <p:ph type="body" sz="quarter" idx="11"/>
          </p:nvPr>
        </p:nvSpPr>
        <p:spPr>
          <a:xfrm>
            <a:off x="6002908" y="5579789"/>
            <a:ext cx="3904490" cy="233363"/>
          </a:xfrm>
        </p:spPr>
        <p:txBody>
          <a:bodyPr>
            <a:noAutofit/>
          </a:bodyPr>
          <a:lstStyle/>
          <a:p>
            <a:r>
              <a:rPr lang="en-US" sz="1800" dirty="0"/>
              <a:t>Manager of Technical Services</a:t>
            </a:r>
          </a:p>
        </p:txBody>
      </p:sp>
      <p:sp>
        <p:nvSpPr>
          <p:cNvPr id="3" name="Date Placeholder 2">
            <a:extLst>
              <a:ext uri="{FF2B5EF4-FFF2-40B4-BE49-F238E27FC236}">
                <a16:creationId xmlns:a16="http://schemas.microsoft.com/office/drawing/2014/main" id="{D9A5CF2D-A7B6-08D2-E790-8B4E76ED696B}"/>
              </a:ext>
            </a:extLst>
          </p:cNvPr>
          <p:cNvSpPr>
            <a:spLocks noGrp="1"/>
          </p:cNvSpPr>
          <p:nvPr>
            <p:ph type="dt" sz="half" idx="4294967295"/>
          </p:nvPr>
        </p:nvSpPr>
        <p:spPr>
          <a:xfrm>
            <a:off x="11444288" y="6438900"/>
            <a:ext cx="747712" cy="196850"/>
          </a:xfrm>
        </p:spPr>
        <p:txBody>
          <a:bodyPr/>
          <a:lstStyle/>
          <a:p>
            <a:pPr>
              <a:defRPr/>
            </a:pPr>
            <a:fld id="{ABF759BC-D507-4B57-B438-0DEAFBC20F01}" type="datetime1">
              <a:rPr lang="fr-FR" smtClean="0"/>
              <a:pPr>
                <a:defRPr/>
              </a:pPr>
              <a:t>12/05/2022</a:t>
            </a:fld>
            <a:endParaRPr lang="fr-FR" dirty="0"/>
          </a:p>
        </p:txBody>
      </p:sp>
      <p:sp>
        <p:nvSpPr>
          <p:cNvPr id="4" name="Footer Placeholder 3">
            <a:extLst>
              <a:ext uri="{FF2B5EF4-FFF2-40B4-BE49-F238E27FC236}">
                <a16:creationId xmlns:a16="http://schemas.microsoft.com/office/drawing/2014/main" id="{524FB4C9-6906-8A21-17B6-6270740A46F6}"/>
              </a:ext>
            </a:extLst>
          </p:cNvPr>
          <p:cNvSpPr>
            <a:spLocks noGrp="1"/>
          </p:cNvSpPr>
          <p:nvPr>
            <p:ph type="ftr" sz="quarter" idx="4294967295"/>
          </p:nvPr>
        </p:nvSpPr>
        <p:spPr>
          <a:xfrm>
            <a:off x="0" y="6438900"/>
            <a:ext cx="10463213" cy="193675"/>
          </a:xfrm>
        </p:spPr>
        <p:txBody>
          <a:bodyPr/>
          <a:lstStyle/>
          <a:p>
            <a:pPr>
              <a:defRPr/>
            </a:pPr>
            <a:r>
              <a:rPr lang="fr-FR"/>
              <a:t>©SYSTRAN</a:t>
            </a:r>
            <a:endParaRPr lang="fr-FR" dirty="0"/>
          </a:p>
        </p:txBody>
      </p:sp>
      <p:sp>
        <p:nvSpPr>
          <p:cNvPr id="5" name="Slide Number Placeholder 4">
            <a:extLst>
              <a:ext uri="{FF2B5EF4-FFF2-40B4-BE49-F238E27FC236}">
                <a16:creationId xmlns:a16="http://schemas.microsoft.com/office/drawing/2014/main" id="{E59DAD50-E3A2-8E91-5245-E1C80BC30984}"/>
              </a:ext>
            </a:extLst>
          </p:cNvPr>
          <p:cNvSpPr>
            <a:spLocks noGrp="1"/>
          </p:cNvSpPr>
          <p:nvPr>
            <p:ph type="sldNum" sz="quarter" idx="4294967295"/>
          </p:nvPr>
        </p:nvSpPr>
        <p:spPr>
          <a:xfrm>
            <a:off x="11658600" y="6438900"/>
            <a:ext cx="533400" cy="193675"/>
          </a:xfrm>
        </p:spPr>
        <p:txBody>
          <a:bodyPr/>
          <a:lstStyle/>
          <a:p>
            <a:pPr>
              <a:defRPr/>
            </a:pPr>
            <a:fld id="{296BA065-0D43-4524-80C2-1A9585DC511D}" type="slidenum">
              <a:rPr lang="fr-FR" smtClean="0"/>
              <a:pPr>
                <a:defRPr/>
              </a:pPr>
              <a:t>1</a:t>
            </a:fld>
            <a:endParaRPr lang="fr-FR" dirty="0"/>
          </a:p>
        </p:txBody>
      </p:sp>
    </p:spTree>
    <p:extLst>
      <p:ext uri="{BB962C8B-B14F-4D97-AF65-F5344CB8AC3E}">
        <p14:creationId xmlns:p14="http://schemas.microsoft.com/office/powerpoint/2010/main" val="741137110"/>
      </p:ext>
    </p:extLst>
  </p:cSld>
  <p:clrMapOvr>
    <a:masterClrMapping/>
  </p:clrMapOvr>
  <mc:AlternateContent xmlns:mc="http://schemas.openxmlformats.org/markup-compatibility/2006" xmlns:p14="http://schemas.microsoft.com/office/powerpoint/2010/main">
    <mc:Choice Requires="p14">
      <p:transition spd="slow" p14:dur="2000" advTm="1904"/>
    </mc:Choice>
    <mc:Fallback xmlns="">
      <p:transition spd="slow" advTm="19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D262-7A08-B56B-6301-F39DC813D2A1}"/>
              </a:ext>
            </a:extLst>
          </p:cNvPr>
          <p:cNvSpPr>
            <a:spLocks noGrp="1"/>
          </p:cNvSpPr>
          <p:nvPr>
            <p:ph type="title"/>
          </p:nvPr>
        </p:nvSpPr>
        <p:spPr/>
        <p:txBody>
          <a:bodyPr/>
          <a:lstStyle/>
          <a:p>
            <a:r>
              <a:rPr lang="en-US" sz="1800" b="0" i="0" dirty="0">
                <a:solidFill>
                  <a:srgbClr val="1F3763"/>
                </a:solidFill>
                <a:effectLst/>
                <a:latin typeface="Calibri Light" panose="020F0302020204030204" pitchFamily="34" charset="0"/>
              </a:rPr>
              <a:t>Translating with out-domain translation memories </a:t>
            </a:r>
            <a:endParaRPr lang="en-US" dirty="0"/>
          </a:p>
        </p:txBody>
      </p:sp>
      <p:sp>
        <p:nvSpPr>
          <p:cNvPr id="4" name="Date Placeholder 3">
            <a:extLst>
              <a:ext uri="{FF2B5EF4-FFF2-40B4-BE49-F238E27FC236}">
                <a16:creationId xmlns:a16="http://schemas.microsoft.com/office/drawing/2014/main" id="{77813EBB-9738-7C44-E3EF-31B2BA8552F1}"/>
              </a:ext>
            </a:extLst>
          </p:cNvPr>
          <p:cNvSpPr>
            <a:spLocks noGrp="1"/>
          </p:cNvSpPr>
          <p:nvPr>
            <p:ph type="dt" sz="half" idx="10"/>
          </p:nvPr>
        </p:nvSpPr>
        <p:spPr/>
        <p:txBody>
          <a:bodyPr/>
          <a:lstStyle/>
          <a:p>
            <a:pPr>
              <a:defRPr/>
            </a:pPr>
            <a:fld id="{46A9C90B-A63D-4EA0-B288-59BEE26D87F0}" type="datetime1">
              <a:rPr lang="fr-FR" smtClean="0"/>
              <a:t>12/05/2022</a:t>
            </a:fld>
            <a:endParaRPr lang="fr-FR" dirty="0"/>
          </a:p>
        </p:txBody>
      </p:sp>
      <p:sp>
        <p:nvSpPr>
          <p:cNvPr id="5" name="Slide Number Placeholder 4">
            <a:extLst>
              <a:ext uri="{FF2B5EF4-FFF2-40B4-BE49-F238E27FC236}">
                <a16:creationId xmlns:a16="http://schemas.microsoft.com/office/drawing/2014/main" id="{B7B44AD9-C4B0-35E5-F09F-2F053B87603A}"/>
              </a:ext>
            </a:extLst>
          </p:cNvPr>
          <p:cNvSpPr>
            <a:spLocks noGrp="1"/>
          </p:cNvSpPr>
          <p:nvPr>
            <p:ph type="sldNum" sz="quarter" idx="12"/>
          </p:nvPr>
        </p:nvSpPr>
        <p:spPr/>
        <p:txBody>
          <a:bodyPr/>
          <a:lstStyle/>
          <a:p>
            <a:pPr>
              <a:defRPr/>
            </a:pPr>
            <a:fld id="{A7B08A78-32A1-4674-89EB-4EE1CD8C50AE}" type="slidenum">
              <a:rPr lang="fr-FR" smtClean="0"/>
              <a:pPr>
                <a:defRPr/>
              </a:pPr>
              <a:t>10</a:t>
            </a:fld>
            <a:endParaRPr lang="fr-FR" dirty="0"/>
          </a:p>
        </p:txBody>
      </p:sp>
      <p:pic>
        <p:nvPicPr>
          <p:cNvPr id="5122" name="Picture 2">
            <a:extLst>
              <a:ext uri="{FF2B5EF4-FFF2-40B4-BE49-F238E27FC236}">
                <a16:creationId xmlns:a16="http://schemas.microsoft.com/office/drawing/2014/main" id="{1FEC738B-56BB-7B35-724B-230FE1A341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57434" y="1268413"/>
            <a:ext cx="9254907" cy="504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202602"/>
      </p:ext>
    </p:extLst>
  </p:cSld>
  <p:clrMapOvr>
    <a:masterClrMapping/>
  </p:clrMapOvr>
  <mc:AlternateContent xmlns:mc="http://schemas.openxmlformats.org/markup-compatibility/2006" xmlns:p14="http://schemas.microsoft.com/office/powerpoint/2010/main">
    <mc:Choice Requires="p14">
      <p:transition spd="slow" p14:dur="2000" advTm="8140"/>
    </mc:Choice>
    <mc:Fallback xmlns="">
      <p:transition spd="slow" advTm="81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BEA8-132B-30E9-0FC5-C699D67560CC}"/>
              </a:ext>
            </a:extLst>
          </p:cNvPr>
          <p:cNvSpPr>
            <a:spLocks noGrp="1"/>
          </p:cNvSpPr>
          <p:nvPr>
            <p:ph type="title"/>
          </p:nvPr>
        </p:nvSpPr>
        <p:spPr>
          <a:xfrm>
            <a:off x="508000" y="381000"/>
            <a:ext cx="11176000" cy="1128184"/>
          </a:xfrm>
        </p:spPr>
        <p:txBody>
          <a:bodyPr wrap="square" anchor="ctr">
            <a:normAutofit/>
          </a:bodyPr>
          <a:lstStyle/>
          <a:p>
            <a:r>
              <a:rPr lang="en-GB" b="0" i="0">
                <a:effectLst/>
              </a:rPr>
              <a:t>Qualitative Analysis </a:t>
            </a:r>
            <a:endParaRPr lang="en-US" dirty="0"/>
          </a:p>
        </p:txBody>
      </p:sp>
      <p:pic>
        <p:nvPicPr>
          <p:cNvPr id="6146" name="Picture 2" descr="Text&#10;&#10;Description automatically generated with medium confidence">
            <a:extLst>
              <a:ext uri="{FF2B5EF4-FFF2-40B4-BE49-F238E27FC236}">
                <a16:creationId xmlns:a16="http://schemas.microsoft.com/office/drawing/2014/main" id="{AE3AA26D-2926-BBE6-67B3-EFA7DE1F40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8000" y="2889254"/>
            <a:ext cx="11176000" cy="2095497"/>
          </a:xfrm>
          <a:prstGeom prst="rect">
            <a:avLst/>
          </a:prstGeom>
          <a:solidFill>
            <a:srgbClr val="FFFFFF"/>
          </a:solidFill>
        </p:spPr>
      </p:pic>
      <p:sp>
        <p:nvSpPr>
          <p:cNvPr id="71" name="Text Placeholder 3">
            <a:extLst>
              <a:ext uri="{FF2B5EF4-FFF2-40B4-BE49-F238E27FC236}">
                <a16:creationId xmlns:a16="http://schemas.microsoft.com/office/drawing/2014/main" id="{BF19E28D-FD9E-2855-963F-546518CDCDBF}"/>
              </a:ext>
            </a:extLst>
          </p:cNvPr>
          <p:cNvSpPr>
            <a:spLocks noGrp="1"/>
          </p:cNvSpPr>
          <p:nvPr>
            <p:ph type="body" sz="quarter" idx="23"/>
          </p:nvPr>
        </p:nvSpPr>
        <p:spPr>
          <a:xfrm>
            <a:off x="508000" y="1168400"/>
            <a:ext cx="11136000" cy="340784"/>
          </a:xfrm>
        </p:spPr>
        <p:txBody>
          <a:bodyPr/>
          <a:lstStyle/>
          <a:p>
            <a:r>
              <a:rPr lang="en-US" b="0" i="1" dirty="0">
                <a:solidFill>
                  <a:srgbClr val="000000"/>
                </a:solidFill>
                <a:effectLst/>
                <a:latin typeface="Calibri" panose="020F0502020204030204" pitchFamily="34" charset="0"/>
              </a:rPr>
              <a:t>Input sentence augmented with a fuzzy match and match/non-match information.</a:t>
            </a:r>
            <a:endParaRPr lang="en-US" dirty="0"/>
          </a:p>
        </p:txBody>
      </p:sp>
      <p:sp>
        <p:nvSpPr>
          <p:cNvPr id="4" name="Date Placeholder 3" hidden="1">
            <a:extLst>
              <a:ext uri="{FF2B5EF4-FFF2-40B4-BE49-F238E27FC236}">
                <a16:creationId xmlns:a16="http://schemas.microsoft.com/office/drawing/2014/main" id="{D5DBEF7D-DB35-FB9E-E3E7-DA87A0A0EA1B}"/>
              </a:ext>
            </a:extLst>
          </p:cNvPr>
          <p:cNvSpPr>
            <a:spLocks noGrp="1"/>
          </p:cNvSpPr>
          <p:nvPr>
            <p:ph type="dt" sz="half" idx="4294967295"/>
          </p:nvPr>
        </p:nvSpPr>
        <p:spPr>
          <a:xfrm>
            <a:off x="10844330" y="6439432"/>
            <a:ext cx="748302" cy="195977"/>
          </a:xfrm>
        </p:spPr>
        <p:txBody>
          <a:bodyPr/>
          <a:lstStyle/>
          <a:p>
            <a:pPr>
              <a:spcAft>
                <a:spcPts val="600"/>
              </a:spcAft>
              <a:defRPr/>
            </a:pPr>
            <a:fld id="{025B198B-B3DA-4E8F-B65B-136B11C468C6}" type="datetime1">
              <a:rPr lang="fr-FR" smtClean="0"/>
              <a:pPr>
                <a:spcAft>
                  <a:spcPts val="600"/>
                </a:spcAft>
                <a:defRPr/>
              </a:pPr>
              <a:t>12/05/2022</a:t>
            </a:fld>
            <a:endParaRPr lang="fr-FR"/>
          </a:p>
        </p:txBody>
      </p:sp>
      <p:sp>
        <p:nvSpPr>
          <p:cNvPr id="5" name="Slide Number Placeholder 4" hidden="1">
            <a:extLst>
              <a:ext uri="{FF2B5EF4-FFF2-40B4-BE49-F238E27FC236}">
                <a16:creationId xmlns:a16="http://schemas.microsoft.com/office/drawing/2014/main" id="{5BE10A4A-53F7-C879-5F6B-586AFD94734A}"/>
              </a:ext>
            </a:extLst>
          </p:cNvPr>
          <p:cNvSpPr>
            <a:spLocks noGrp="1"/>
          </p:cNvSpPr>
          <p:nvPr>
            <p:ph type="sldNum" sz="quarter" idx="4294967295"/>
          </p:nvPr>
        </p:nvSpPr>
        <p:spPr>
          <a:xfrm>
            <a:off x="11287498" y="6439431"/>
            <a:ext cx="532772" cy="193558"/>
          </a:xfrm>
        </p:spPr>
        <p:txBody>
          <a:bodyPr/>
          <a:lstStyle/>
          <a:p>
            <a:pPr>
              <a:spcAft>
                <a:spcPts val="600"/>
              </a:spcAft>
              <a:defRPr/>
            </a:pPr>
            <a:fld id="{A7B08A78-32A1-4674-89EB-4EE1CD8C50AE}" type="slidenum">
              <a:rPr lang="fr-FR" smtClean="0"/>
              <a:pPr>
                <a:spcAft>
                  <a:spcPts val="600"/>
                </a:spcAft>
                <a:defRPr/>
              </a:pPr>
              <a:t>11</a:t>
            </a:fld>
            <a:endParaRPr lang="fr-FR"/>
          </a:p>
        </p:txBody>
      </p:sp>
    </p:spTree>
    <p:extLst>
      <p:ext uri="{BB962C8B-B14F-4D97-AF65-F5344CB8AC3E}">
        <p14:creationId xmlns:p14="http://schemas.microsoft.com/office/powerpoint/2010/main" val="1880501190"/>
      </p:ext>
    </p:extLst>
  </p:cSld>
  <p:clrMapOvr>
    <a:masterClrMapping/>
  </p:clrMapOvr>
  <mc:AlternateContent xmlns:mc="http://schemas.openxmlformats.org/markup-compatibility/2006" xmlns:p14="http://schemas.microsoft.com/office/powerpoint/2010/main">
    <mc:Choice Requires="p14">
      <p:transition spd="slow" p14:dur="2000" advTm="11373"/>
    </mc:Choice>
    <mc:Fallback xmlns="">
      <p:transition spd="slow" advTm="1137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60CF-3C0E-C658-E494-391D3C427D8F}"/>
              </a:ext>
            </a:extLst>
          </p:cNvPr>
          <p:cNvSpPr>
            <a:spLocks noGrp="1"/>
          </p:cNvSpPr>
          <p:nvPr>
            <p:ph type="title"/>
          </p:nvPr>
        </p:nvSpPr>
        <p:spPr>
          <a:xfrm>
            <a:off x="508000" y="381000"/>
            <a:ext cx="11176000" cy="1128184"/>
          </a:xfrm>
        </p:spPr>
        <p:txBody>
          <a:bodyPr wrap="square" anchor="ctr">
            <a:normAutofit/>
          </a:bodyPr>
          <a:lstStyle/>
          <a:p>
            <a:r>
              <a:rPr lang="en-US" b="0" i="0">
                <a:effectLst/>
              </a:rPr>
              <a:t>Automated quality assessment </a:t>
            </a:r>
            <a:endParaRPr lang="en-US" dirty="0"/>
          </a:p>
        </p:txBody>
      </p:sp>
      <p:pic>
        <p:nvPicPr>
          <p:cNvPr id="7170" name="Picture 2">
            <a:extLst>
              <a:ext uri="{FF2B5EF4-FFF2-40B4-BE49-F238E27FC236}">
                <a16:creationId xmlns:a16="http://schemas.microsoft.com/office/drawing/2014/main" id="{FAA328DA-9EB6-F550-5B04-8410FECEA2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8000" y="3112774"/>
            <a:ext cx="11176000" cy="1648457"/>
          </a:xfrm>
          <a:prstGeom prst="rect">
            <a:avLst/>
          </a:prstGeom>
          <a:solidFill>
            <a:srgbClr val="FFFFFF"/>
          </a:solidFill>
        </p:spPr>
      </p:pic>
      <p:sp>
        <p:nvSpPr>
          <p:cNvPr id="4" name="Text Placeholder 3">
            <a:extLst>
              <a:ext uri="{FF2B5EF4-FFF2-40B4-BE49-F238E27FC236}">
                <a16:creationId xmlns:a16="http://schemas.microsoft.com/office/drawing/2014/main" id="{AC97F034-ACBB-51D6-6CE9-685D75880FE0}"/>
              </a:ext>
            </a:extLst>
          </p:cNvPr>
          <p:cNvSpPr>
            <a:spLocks noGrp="1"/>
          </p:cNvSpPr>
          <p:nvPr>
            <p:ph type="body" sz="quarter" idx="23"/>
          </p:nvPr>
        </p:nvSpPr>
        <p:spPr>
          <a:xfrm>
            <a:off x="508000" y="1168400"/>
            <a:ext cx="11136000" cy="340784"/>
          </a:xfrm>
        </p:spPr>
        <p:txBody>
          <a:bodyPr wrap="square" anchor="t">
            <a:normAutofit/>
          </a:bodyPr>
          <a:lstStyle/>
          <a:p>
            <a:r>
              <a:rPr lang="en-US" b="0" i="1">
                <a:effectLst/>
              </a:rPr>
              <a:t>Automatic measure evaluation.</a:t>
            </a:r>
            <a:r>
              <a:rPr lang="en-US" b="0" i="0">
                <a:effectLst/>
              </a:rPr>
              <a:t> </a:t>
            </a:r>
            <a:endParaRPr lang="en-US" dirty="0"/>
          </a:p>
        </p:txBody>
      </p:sp>
    </p:spTree>
    <p:extLst>
      <p:ext uri="{BB962C8B-B14F-4D97-AF65-F5344CB8AC3E}">
        <p14:creationId xmlns:p14="http://schemas.microsoft.com/office/powerpoint/2010/main" val="2465310539"/>
      </p:ext>
    </p:extLst>
  </p:cSld>
  <p:clrMapOvr>
    <a:masterClrMapping/>
  </p:clrMapOvr>
  <mc:AlternateContent xmlns:mc="http://schemas.openxmlformats.org/markup-compatibility/2006" xmlns:p14="http://schemas.microsoft.com/office/powerpoint/2010/main">
    <mc:Choice Requires="p14">
      <p:transition spd="slow" p14:dur="2000" advTm="11069"/>
    </mc:Choice>
    <mc:Fallback xmlns="">
      <p:transition spd="slow" advTm="1106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7AFD-84FE-B21D-8322-FF3A0AA11A05}"/>
              </a:ext>
            </a:extLst>
          </p:cNvPr>
          <p:cNvSpPr>
            <a:spLocks noGrp="1"/>
          </p:cNvSpPr>
          <p:nvPr>
            <p:ph type="title"/>
          </p:nvPr>
        </p:nvSpPr>
        <p:spPr>
          <a:xfrm>
            <a:off x="508000" y="381000"/>
            <a:ext cx="11176000" cy="1128184"/>
          </a:xfrm>
        </p:spPr>
        <p:txBody>
          <a:bodyPr wrap="square" anchor="ctr">
            <a:normAutofit/>
          </a:bodyPr>
          <a:lstStyle/>
          <a:p>
            <a:r>
              <a:rPr lang="en-US" b="0" i="0" dirty="0">
                <a:effectLst/>
              </a:rPr>
              <a:t>Automated quality assessment </a:t>
            </a:r>
            <a:endParaRPr lang="en-US" dirty="0"/>
          </a:p>
        </p:txBody>
      </p:sp>
      <p:pic>
        <p:nvPicPr>
          <p:cNvPr id="8194" name="Picture 2">
            <a:extLst>
              <a:ext uri="{FF2B5EF4-FFF2-40B4-BE49-F238E27FC236}">
                <a16:creationId xmlns:a16="http://schemas.microsoft.com/office/drawing/2014/main" id="{C4AEDC28-C3FF-CBE1-BC3C-9C5284E8056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8000" y="3070863"/>
            <a:ext cx="11176000" cy="1732279"/>
          </a:xfrm>
          <a:prstGeom prst="rect">
            <a:avLst/>
          </a:prstGeom>
          <a:solidFill>
            <a:srgbClr val="FFFFFF"/>
          </a:solidFill>
        </p:spPr>
      </p:pic>
      <p:sp>
        <p:nvSpPr>
          <p:cNvPr id="4" name="Text Placeholder 3">
            <a:extLst>
              <a:ext uri="{FF2B5EF4-FFF2-40B4-BE49-F238E27FC236}">
                <a16:creationId xmlns:a16="http://schemas.microsoft.com/office/drawing/2014/main" id="{A0FFF594-1A42-85DA-C24D-8F6C4AE07373}"/>
              </a:ext>
            </a:extLst>
          </p:cNvPr>
          <p:cNvSpPr>
            <a:spLocks noGrp="1"/>
          </p:cNvSpPr>
          <p:nvPr>
            <p:ph type="body" sz="quarter" idx="23"/>
          </p:nvPr>
        </p:nvSpPr>
        <p:spPr>
          <a:xfrm>
            <a:off x="508000" y="1168400"/>
            <a:ext cx="11136000" cy="340784"/>
          </a:xfrm>
        </p:spPr>
        <p:txBody>
          <a:bodyPr wrap="square" anchor="t">
            <a:normAutofit/>
          </a:bodyPr>
          <a:lstStyle/>
          <a:p>
            <a:r>
              <a:rPr lang="en-US" b="0" i="1">
                <a:effectLst/>
              </a:rPr>
              <a:t>BLEU scores for the TM, baseline NMT and NFA system in different FM ranges.</a:t>
            </a:r>
            <a:r>
              <a:rPr lang="en-US" b="0" i="0">
                <a:effectLst/>
              </a:rPr>
              <a:t> </a:t>
            </a:r>
            <a:endParaRPr lang="en-US" dirty="0"/>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E6DFB839-D8D7-0A90-0D10-F9C06DCDBFDD}"/>
                  </a:ext>
                </a:extLst>
              </p14:cNvPr>
              <p14:cNvContentPartPr/>
              <p14:nvPr/>
            </p14:nvContentPartPr>
            <p14:xfrm>
              <a:off x="11526963" y="3813403"/>
              <a:ext cx="233640" cy="47880"/>
            </p14:xfrm>
          </p:contentPart>
        </mc:Choice>
        <mc:Fallback xmlns="">
          <p:pic>
            <p:nvPicPr>
              <p:cNvPr id="10" name="Ink 9">
                <a:extLst>
                  <a:ext uri="{FF2B5EF4-FFF2-40B4-BE49-F238E27FC236}">
                    <a16:creationId xmlns:a16="http://schemas.microsoft.com/office/drawing/2014/main" id="{E6DFB839-D8D7-0A90-0D10-F9C06DCDBFDD}"/>
                  </a:ext>
                </a:extLst>
              </p:cNvPr>
              <p:cNvPicPr/>
              <p:nvPr/>
            </p:nvPicPr>
            <p:blipFill>
              <a:blip r:embed="rId5"/>
              <a:stretch>
                <a:fillRect/>
              </a:stretch>
            </p:blipFill>
            <p:spPr>
              <a:xfrm>
                <a:off x="11491323" y="3777763"/>
                <a:ext cx="305280" cy="119520"/>
              </a:xfrm>
              <a:prstGeom prst="rect">
                <a:avLst/>
              </a:prstGeom>
            </p:spPr>
          </p:pic>
        </mc:Fallback>
      </mc:AlternateContent>
      <p:grpSp>
        <p:nvGrpSpPr>
          <p:cNvPr id="15" name="Group 14">
            <a:extLst>
              <a:ext uri="{FF2B5EF4-FFF2-40B4-BE49-F238E27FC236}">
                <a16:creationId xmlns:a16="http://schemas.microsoft.com/office/drawing/2014/main" id="{B8252A45-10C3-4395-2B6E-7F86D8BC8AB7}"/>
              </a:ext>
            </a:extLst>
          </p:cNvPr>
          <p:cNvGrpSpPr/>
          <p:nvPr/>
        </p:nvGrpSpPr>
        <p:grpSpPr>
          <a:xfrm>
            <a:off x="11614443" y="4357363"/>
            <a:ext cx="292680" cy="366840"/>
            <a:chOff x="11614443" y="4357363"/>
            <a:chExt cx="292680" cy="366840"/>
          </a:xfrm>
        </p:grpSpPr>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E89458BB-CF57-4E83-80C8-EEAF2B075CBC}"/>
                    </a:ext>
                  </a:extLst>
                </p14:cNvPr>
                <p14:cNvContentPartPr/>
                <p14:nvPr/>
              </p14:nvContentPartPr>
              <p14:xfrm>
                <a:off x="11663043" y="4542043"/>
                <a:ext cx="360" cy="360"/>
              </p14:xfrm>
            </p:contentPart>
          </mc:Choice>
          <mc:Fallback xmlns="">
            <p:pic>
              <p:nvPicPr>
                <p:cNvPr id="11" name="Ink 10">
                  <a:extLst>
                    <a:ext uri="{FF2B5EF4-FFF2-40B4-BE49-F238E27FC236}">
                      <a16:creationId xmlns:a16="http://schemas.microsoft.com/office/drawing/2014/main" id="{E89458BB-CF57-4E83-80C8-EEAF2B075CBC}"/>
                    </a:ext>
                  </a:extLst>
                </p:cNvPr>
                <p:cNvPicPr/>
                <p:nvPr/>
              </p:nvPicPr>
              <p:blipFill>
                <a:blip r:embed="rId7"/>
                <a:stretch>
                  <a:fillRect/>
                </a:stretch>
              </p:blipFill>
              <p:spPr>
                <a:xfrm>
                  <a:off x="11627403" y="450604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1D3B1C2E-3674-BE31-263F-842E8882BC1A}"/>
                    </a:ext>
                  </a:extLst>
                </p14:cNvPr>
                <p14:cNvContentPartPr/>
                <p14:nvPr/>
              </p14:nvContentPartPr>
              <p14:xfrm>
                <a:off x="11614443" y="4542043"/>
                <a:ext cx="292680" cy="360"/>
              </p14:xfrm>
            </p:contentPart>
          </mc:Choice>
          <mc:Fallback xmlns="">
            <p:pic>
              <p:nvPicPr>
                <p:cNvPr id="12" name="Ink 11">
                  <a:extLst>
                    <a:ext uri="{FF2B5EF4-FFF2-40B4-BE49-F238E27FC236}">
                      <a16:creationId xmlns:a16="http://schemas.microsoft.com/office/drawing/2014/main" id="{1D3B1C2E-3674-BE31-263F-842E8882BC1A}"/>
                    </a:ext>
                  </a:extLst>
                </p:cNvPr>
                <p:cNvPicPr/>
                <p:nvPr/>
              </p:nvPicPr>
              <p:blipFill>
                <a:blip r:embed="rId9"/>
                <a:stretch>
                  <a:fillRect/>
                </a:stretch>
              </p:blipFill>
              <p:spPr>
                <a:xfrm>
                  <a:off x="11578803" y="4506043"/>
                  <a:ext cx="3643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F723C40-37D2-34E5-13F5-171DCB8B5816}"/>
                    </a:ext>
                  </a:extLst>
                </p14:cNvPr>
                <p14:cNvContentPartPr/>
                <p14:nvPr/>
              </p14:nvContentPartPr>
              <p14:xfrm>
                <a:off x="11750163" y="4357363"/>
                <a:ext cx="10080" cy="366840"/>
              </p14:xfrm>
            </p:contentPart>
          </mc:Choice>
          <mc:Fallback xmlns="">
            <p:pic>
              <p:nvPicPr>
                <p:cNvPr id="14" name="Ink 13">
                  <a:extLst>
                    <a:ext uri="{FF2B5EF4-FFF2-40B4-BE49-F238E27FC236}">
                      <a16:creationId xmlns:a16="http://schemas.microsoft.com/office/drawing/2014/main" id="{2F723C40-37D2-34E5-13F5-171DCB8B5816}"/>
                    </a:ext>
                  </a:extLst>
                </p:cNvPr>
                <p:cNvPicPr/>
                <p:nvPr/>
              </p:nvPicPr>
              <p:blipFill>
                <a:blip r:embed="rId11"/>
                <a:stretch>
                  <a:fillRect/>
                </a:stretch>
              </p:blipFill>
              <p:spPr>
                <a:xfrm>
                  <a:off x="11714523" y="4321723"/>
                  <a:ext cx="81720" cy="438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2254BAA6-674B-4040-6BAC-5E09BCB92CF2}"/>
                  </a:ext>
                </a:extLst>
              </p14:cNvPr>
              <p14:cNvContentPartPr/>
              <p14:nvPr/>
            </p14:nvContentPartPr>
            <p14:xfrm>
              <a:off x="1400163" y="4404163"/>
              <a:ext cx="470520" cy="177120"/>
            </p14:xfrm>
          </p:contentPart>
        </mc:Choice>
        <mc:Fallback xmlns="">
          <p:pic>
            <p:nvPicPr>
              <p:cNvPr id="16" name="Ink 15">
                <a:extLst>
                  <a:ext uri="{FF2B5EF4-FFF2-40B4-BE49-F238E27FC236}">
                    <a16:creationId xmlns:a16="http://schemas.microsoft.com/office/drawing/2014/main" id="{2254BAA6-674B-4040-6BAC-5E09BCB92CF2}"/>
                  </a:ext>
                </a:extLst>
              </p:cNvPr>
              <p:cNvPicPr/>
              <p:nvPr/>
            </p:nvPicPr>
            <p:blipFill>
              <a:blip r:embed="rId13"/>
              <a:stretch>
                <a:fillRect/>
              </a:stretch>
            </p:blipFill>
            <p:spPr>
              <a:xfrm>
                <a:off x="1364163" y="4368523"/>
                <a:ext cx="542160" cy="248760"/>
              </a:xfrm>
              <a:prstGeom prst="rect">
                <a:avLst/>
              </a:prstGeom>
            </p:spPr>
          </p:pic>
        </mc:Fallback>
      </mc:AlternateContent>
    </p:spTree>
    <p:extLst>
      <p:ext uri="{BB962C8B-B14F-4D97-AF65-F5344CB8AC3E}">
        <p14:creationId xmlns:p14="http://schemas.microsoft.com/office/powerpoint/2010/main" val="3661095239"/>
      </p:ext>
    </p:extLst>
  </p:cSld>
  <p:clrMapOvr>
    <a:masterClrMapping/>
  </p:clrMapOvr>
  <mc:AlternateContent xmlns:mc="http://schemas.openxmlformats.org/markup-compatibility/2006" xmlns:p14="http://schemas.microsoft.com/office/powerpoint/2010/main">
    <mc:Choice Requires="p14">
      <p:transition spd="slow" p14:dur="2000" advTm="11341"/>
    </mc:Choice>
    <mc:Fallback xmlns="">
      <p:transition spd="slow" advTm="1134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5199-D21B-DF29-C6E0-B59775E3AB8F}"/>
              </a:ext>
            </a:extLst>
          </p:cNvPr>
          <p:cNvSpPr>
            <a:spLocks noGrp="1"/>
          </p:cNvSpPr>
          <p:nvPr>
            <p:ph type="title"/>
          </p:nvPr>
        </p:nvSpPr>
        <p:spPr>
          <a:xfrm>
            <a:off x="508000" y="381000"/>
            <a:ext cx="11176000" cy="1128184"/>
          </a:xfrm>
        </p:spPr>
        <p:txBody>
          <a:bodyPr wrap="square" anchor="ctr">
            <a:normAutofit/>
          </a:bodyPr>
          <a:lstStyle/>
          <a:p>
            <a:r>
              <a:rPr lang="en-US" dirty="0"/>
              <a:t>TER</a:t>
            </a:r>
            <a:r>
              <a:rPr lang="en-US"/>
              <a:t>: </a:t>
            </a:r>
            <a:r>
              <a:rPr lang="en-US" b="0" i="0">
                <a:effectLst/>
              </a:rPr>
              <a:t>Edit operations</a:t>
            </a:r>
            <a:endParaRPr lang="en-US" dirty="0"/>
          </a:p>
        </p:txBody>
      </p:sp>
      <p:pic>
        <p:nvPicPr>
          <p:cNvPr id="9218" name="Picture 2" descr="A screenshot of a computer&#10;&#10;Description automatically generated with medium confidence">
            <a:extLst>
              <a:ext uri="{FF2B5EF4-FFF2-40B4-BE49-F238E27FC236}">
                <a16:creationId xmlns:a16="http://schemas.microsoft.com/office/drawing/2014/main" id="{567C4459-0A7F-A1A6-E45B-0560E55006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59880" y="1701803"/>
            <a:ext cx="6672239" cy="4470399"/>
          </a:xfrm>
          <a:prstGeom prst="rect">
            <a:avLst/>
          </a:prstGeom>
          <a:solidFill>
            <a:srgbClr val="FFFFFF"/>
          </a:solidFill>
        </p:spPr>
      </p:pic>
      <p:sp>
        <p:nvSpPr>
          <p:cNvPr id="9220" name="Text Placeholder 3">
            <a:extLst>
              <a:ext uri="{FF2B5EF4-FFF2-40B4-BE49-F238E27FC236}">
                <a16:creationId xmlns:a16="http://schemas.microsoft.com/office/drawing/2014/main" id="{919A353C-82A0-975B-C44C-E232A5D6F466}"/>
              </a:ext>
            </a:extLst>
          </p:cNvPr>
          <p:cNvSpPr>
            <a:spLocks noGrp="1"/>
          </p:cNvSpPr>
          <p:nvPr>
            <p:ph type="body" sz="quarter" idx="23"/>
          </p:nvPr>
        </p:nvSpPr>
        <p:spPr>
          <a:xfrm>
            <a:off x="508000" y="1168400"/>
            <a:ext cx="11136000" cy="340784"/>
          </a:xfrm>
        </p:spPr>
        <p:txBody>
          <a:bodyPr/>
          <a:lstStyle/>
          <a:p>
            <a:endParaRPr lang="en-US"/>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0B130DC-F607-6BE6-94AA-B47E812119A2}"/>
                  </a:ext>
                </a:extLst>
              </p14:cNvPr>
              <p14:cNvContentPartPr/>
              <p14:nvPr/>
            </p14:nvContentPartPr>
            <p14:xfrm>
              <a:off x="8408845" y="5595008"/>
              <a:ext cx="1180440" cy="657360"/>
            </p14:xfrm>
          </p:contentPart>
        </mc:Choice>
        <mc:Fallback xmlns="">
          <p:pic>
            <p:nvPicPr>
              <p:cNvPr id="5" name="Ink 4">
                <a:extLst>
                  <a:ext uri="{FF2B5EF4-FFF2-40B4-BE49-F238E27FC236}">
                    <a16:creationId xmlns:a16="http://schemas.microsoft.com/office/drawing/2014/main" id="{00B130DC-F607-6BE6-94AA-B47E812119A2}"/>
                  </a:ext>
                </a:extLst>
              </p:cNvPr>
              <p:cNvPicPr/>
              <p:nvPr/>
            </p:nvPicPr>
            <p:blipFill>
              <a:blip r:embed="rId5"/>
              <a:stretch>
                <a:fillRect/>
              </a:stretch>
            </p:blipFill>
            <p:spPr>
              <a:xfrm>
                <a:off x="8373205" y="5559368"/>
                <a:ext cx="1252080" cy="729000"/>
              </a:xfrm>
              <a:prstGeom prst="rect">
                <a:avLst/>
              </a:prstGeom>
            </p:spPr>
          </p:pic>
        </mc:Fallback>
      </mc:AlternateContent>
    </p:spTree>
    <p:extLst>
      <p:ext uri="{BB962C8B-B14F-4D97-AF65-F5344CB8AC3E}">
        <p14:creationId xmlns:p14="http://schemas.microsoft.com/office/powerpoint/2010/main" val="1271914389"/>
      </p:ext>
    </p:extLst>
  </p:cSld>
  <p:clrMapOvr>
    <a:masterClrMapping/>
  </p:clrMapOvr>
  <mc:AlternateContent xmlns:mc="http://schemas.openxmlformats.org/markup-compatibility/2006" xmlns:p14="http://schemas.microsoft.com/office/powerpoint/2010/main">
    <mc:Choice Requires="p14">
      <p:transition spd="slow" p14:dur="2000" advTm="10549"/>
    </mc:Choice>
    <mc:Fallback xmlns="">
      <p:transition spd="slow" advTm="1054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EDD2-DEC0-0584-BA11-47E5BDCED00E}"/>
              </a:ext>
            </a:extLst>
          </p:cNvPr>
          <p:cNvSpPr>
            <a:spLocks noGrp="1"/>
          </p:cNvSpPr>
          <p:nvPr>
            <p:ph type="title"/>
          </p:nvPr>
        </p:nvSpPr>
        <p:spPr>
          <a:xfrm>
            <a:off x="508000" y="381000"/>
            <a:ext cx="11176000" cy="1128184"/>
          </a:xfrm>
        </p:spPr>
        <p:txBody>
          <a:bodyPr wrap="square" anchor="ctr">
            <a:normAutofit/>
          </a:bodyPr>
          <a:lstStyle/>
          <a:p>
            <a:r>
              <a:rPr lang="en-US" b="0" i="0" dirty="0">
                <a:effectLst/>
              </a:rPr>
              <a:t>NFA produced translations that required fewer edit operations overall</a:t>
            </a:r>
            <a:endParaRPr lang="en-US" dirty="0"/>
          </a:p>
        </p:txBody>
      </p:sp>
      <p:pic>
        <p:nvPicPr>
          <p:cNvPr id="10242" name="Picture 2">
            <a:extLst>
              <a:ext uri="{FF2B5EF4-FFF2-40B4-BE49-F238E27FC236}">
                <a16:creationId xmlns:a16="http://schemas.microsoft.com/office/drawing/2014/main" id="{784B5947-5B37-A28D-FD08-5A5FB65F05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97860" y="1701803"/>
            <a:ext cx="10396279" cy="4470399"/>
          </a:xfrm>
          <a:prstGeom prst="rect">
            <a:avLst/>
          </a:prstGeom>
          <a:solidFill>
            <a:srgbClr val="FFFFFF"/>
          </a:solidFill>
        </p:spPr>
      </p:pic>
      <p:sp>
        <p:nvSpPr>
          <p:cNvPr id="4" name="Text Placeholder 3">
            <a:extLst>
              <a:ext uri="{FF2B5EF4-FFF2-40B4-BE49-F238E27FC236}">
                <a16:creationId xmlns:a16="http://schemas.microsoft.com/office/drawing/2014/main" id="{A5E69730-1B33-64CB-C0E2-29BEDE1D887F}"/>
              </a:ext>
            </a:extLst>
          </p:cNvPr>
          <p:cNvSpPr>
            <a:spLocks noGrp="1"/>
          </p:cNvSpPr>
          <p:nvPr>
            <p:ph type="body" sz="quarter" idx="23"/>
          </p:nvPr>
        </p:nvSpPr>
        <p:spPr>
          <a:xfrm>
            <a:off x="508000" y="1168400"/>
            <a:ext cx="11136000" cy="340784"/>
          </a:xfrm>
        </p:spPr>
        <p:txBody>
          <a:bodyPr wrap="square" anchor="t">
            <a:normAutofit/>
          </a:bodyPr>
          <a:lstStyle/>
          <a:p>
            <a:r>
              <a:rPr lang="en-US" b="0" i="1">
                <a:effectLst/>
              </a:rPr>
              <a:t>Percentage of difference in total number of edits, per edit type, and different FM ranges between NFA and baseline NMT output.</a:t>
            </a:r>
            <a:endParaRPr lang="en-US" dirty="0"/>
          </a:p>
        </p:txBody>
      </p:sp>
    </p:spTree>
    <p:extLst>
      <p:ext uri="{BB962C8B-B14F-4D97-AF65-F5344CB8AC3E}">
        <p14:creationId xmlns:p14="http://schemas.microsoft.com/office/powerpoint/2010/main" val="3506400640"/>
      </p:ext>
    </p:extLst>
  </p:cSld>
  <p:clrMapOvr>
    <a:masterClrMapping/>
  </p:clrMapOvr>
  <mc:AlternateContent xmlns:mc="http://schemas.openxmlformats.org/markup-compatibility/2006" xmlns:p14="http://schemas.microsoft.com/office/powerpoint/2010/main">
    <mc:Choice Requires="p14">
      <p:transition spd="slow" p14:dur="2000" advTm="11170"/>
    </mc:Choice>
    <mc:Fallback xmlns="">
      <p:transition spd="slow" advTm="1117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799789C-94EC-2410-C4A0-2F744D848E5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474064" y="1701803"/>
            <a:ext cx="5243872" cy="4470399"/>
          </a:xfrm>
          <a:prstGeom prst="rect">
            <a:avLst/>
          </a:prstGeom>
          <a:solidFill>
            <a:srgbClr val="FFFFFF"/>
          </a:solidFill>
        </p:spPr>
      </p:pic>
      <p:sp>
        <p:nvSpPr>
          <p:cNvPr id="9" name="Title 1">
            <a:extLst>
              <a:ext uri="{FF2B5EF4-FFF2-40B4-BE49-F238E27FC236}">
                <a16:creationId xmlns:a16="http://schemas.microsoft.com/office/drawing/2014/main" id="{08664F71-9F77-BAC2-2F25-624AA687E1D3}"/>
              </a:ext>
            </a:extLst>
          </p:cNvPr>
          <p:cNvSpPr>
            <a:spLocks noGrp="1"/>
          </p:cNvSpPr>
          <p:nvPr>
            <p:ph type="title"/>
          </p:nvPr>
        </p:nvSpPr>
        <p:spPr>
          <a:xfrm>
            <a:off x="508000" y="381000"/>
            <a:ext cx="11176000" cy="1128184"/>
          </a:xfrm>
        </p:spPr>
        <p:txBody>
          <a:bodyPr wrap="square" anchor="ctr">
            <a:normAutofit/>
          </a:bodyPr>
          <a:lstStyle/>
          <a:p>
            <a:r>
              <a:rPr lang="en-US" b="0" i="0" dirty="0">
                <a:effectLst/>
              </a:rPr>
              <a:t>Fine-Grained Error Analysis</a:t>
            </a:r>
            <a:endParaRPr lang="en-US" dirty="0"/>
          </a:p>
        </p:txBody>
      </p:sp>
      <p:sp>
        <p:nvSpPr>
          <p:cNvPr id="10" name="Text Placeholder 3">
            <a:extLst>
              <a:ext uri="{FF2B5EF4-FFF2-40B4-BE49-F238E27FC236}">
                <a16:creationId xmlns:a16="http://schemas.microsoft.com/office/drawing/2014/main" id="{E2B91F4C-F1F8-278F-5253-AFAC7FA4E4DF}"/>
              </a:ext>
            </a:extLst>
          </p:cNvPr>
          <p:cNvSpPr>
            <a:spLocks noGrp="1"/>
          </p:cNvSpPr>
          <p:nvPr>
            <p:ph type="body" sz="quarter" idx="23"/>
          </p:nvPr>
        </p:nvSpPr>
        <p:spPr>
          <a:xfrm>
            <a:off x="508000" y="1168400"/>
            <a:ext cx="11136000" cy="340784"/>
          </a:xfrm>
        </p:spPr>
        <p:txBody>
          <a:bodyPr wrap="square" anchor="t">
            <a:normAutofit/>
          </a:bodyPr>
          <a:lstStyle/>
          <a:p>
            <a:r>
              <a:rPr lang="en-US" b="0" i="1" dirty="0">
                <a:effectLst/>
              </a:rPr>
              <a:t>Number of errors per category of the SCATE error taxonomy, for the baseline NMT and NFA systems.</a:t>
            </a:r>
            <a:endParaRPr lang="en-US" dirty="0"/>
          </a:p>
        </p:txBody>
      </p:sp>
    </p:spTree>
    <p:extLst>
      <p:ext uri="{BB962C8B-B14F-4D97-AF65-F5344CB8AC3E}">
        <p14:creationId xmlns:p14="http://schemas.microsoft.com/office/powerpoint/2010/main" val="3133771729"/>
      </p:ext>
    </p:extLst>
  </p:cSld>
  <p:clrMapOvr>
    <a:masterClrMapping/>
  </p:clrMapOvr>
  <mc:AlternateContent xmlns:mc="http://schemas.openxmlformats.org/markup-compatibility/2006" xmlns:p14="http://schemas.microsoft.com/office/powerpoint/2010/main">
    <mc:Choice Requires="p14">
      <p:transition spd="slow" p14:dur="2000" advTm="11170"/>
    </mc:Choice>
    <mc:Fallback xmlns="">
      <p:transition spd="slow" advTm="1117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1ECB-0CC3-2473-8DE2-941A5CCB0B9D}"/>
              </a:ext>
            </a:extLst>
          </p:cNvPr>
          <p:cNvSpPr>
            <a:spLocks noGrp="1"/>
          </p:cNvSpPr>
          <p:nvPr>
            <p:ph type="title"/>
          </p:nvPr>
        </p:nvSpPr>
        <p:spPr>
          <a:xfrm>
            <a:off x="508000" y="381000"/>
            <a:ext cx="11176000" cy="1128184"/>
          </a:xfrm>
        </p:spPr>
        <p:txBody>
          <a:bodyPr wrap="square" anchor="ctr">
            <a:normAutofit/>
          </a:bodyPr>
          <a:lstStyle/>
          <a:p>
            <a:r>
              <a:rPr lang="en-US" b="0" i="0">
                <a:effectLst/>
              </a:rPr>
              <a:t>Impact of data augmentation</a:t>
            </a:r>
            <a:endParaRPr lang="en-US" dirty="0"/>
          </a:p>
        </p:txBody>
      </p:sp>
      <p:pic>
        <p:nvPicPr>
          <p:cNvPr id="12290" name="Picture 2">
            <a:extLst>
              <a:ext uri="{FF2B5EF4-FFF2-40B4-BE49-F238E27FC236}">
                <a16:creationId xmlns:a16="http://schemas.microsoft.com/office/drawing/2014/main" id="{443243B0-D16A-C665-104F-C4D6A2A506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8000" y="2190755"/>
            <a:ext cx="11176000" cy="3492495"/>
          </a:xfrm>
          <a:prstGeom prst="rect">
            <a:avLst/>
          </a:prstGeom>
          <a:solidFill>
            <a:srgbClr val="FFFFFF"/>
          </a:solidFill>
        </p:spPr>
      </p:pic>
      <p:sp>
        <p:nvSpPr>
          <p:cNvPr id="4" name="Text Placeholder 3">
            <a:extLst>
              <a:ext uri="{FF2B5EF4-FFF2-40B4-BE49-F238E27FC236}">
                <a16:creationId xmlns:a16="http://schemas.microsoft.com/office/drawing/2014/main" id="{AE5C7020-1F7A-8AF6-CDA6-97B8FEB348C9}"/>
              </a:ext>
            </a:extLst>
          </p:cNvPr>
          <p:cNvSpPr>
            <a:spLocks noGrp="1"/>
          </p:cNvSpPr>
          <p:nvPr>
            <p:ph type="body" sz="quarter" idx="23"/>
          </p:nvPr>
        </p:nvSpPr>
        <p:spPr>
          <a:xfrm>
            <a:off x="508000" y="1168400"/>
            <a:ext cx="11136000" cy="340784"/>
          </a:xfrm>
        </p:spPr>
        <p:txBody>
          <a:bodyPr wrap="square" anchor="t">
            <a:normAutofit/>
          </a:bodyPr>
          <a:lstStyle/>
          <a:p>
            <a:r>
              <a:rPr lang="en-US" b="0" i="1">
                <a:effectLst/>
              </a:rPr>
              <a:t>Analysis of match (m) and no-match (nm) words in FMs and whether they appeared in the MT output (pass) as well as in the reference translation (REF).</a:t>
            </a:r>
            <a:r>
              <a:rPr lang="en-US" b="0" i="0">
                <a:effectLst/>
              </a:rPr>
              <a:t> </a:t>
            </a:r>
            <a:endParaRPr lang="en-US" dirty="0"/>
          </a:p>
        </p:txBody>
      </p:sp>
    </p:spTree>
    <p:extLst>
      <p:ext uri="{BB962C8B-B14F-4D97-AF65-F5344CB8AC3E}">
        <p14:creationId xmlns:p14="http://schemas.microsoft.com/office/powerpoint/2010/main" val="3356924407"/>
      </p:ext>
    </p:extLst>
  </p:cSld>
  <p:clrMapOvr>
    <a:masterClrMapping/>
  </p:clrMapOvr>
  <mc:AlternateContent xmlns:mc="http://schemas.openxmlformats.org/markup-compatibility/2006" xmlns:p14="http://schemas.microsoft.com/office/powerpoint/2010/main">
    <mc:Choice Requires="p14">
      <p:transition spd="slow" p14:dur="2000" advTm="11366"/>
    </mc:Choice>
    <mc:Fallback xmlns="">
      <p:transition spd="slow" advTm="1136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3E9D-7773-CA31-F1CA-4D22BEA4C6B5}"/>
              </a:ext>
            </a:extLst>
          </p:cNvPr>
          <p:cNvSpPr>
            <a:spLocks noGrp="1"/>
          </p:cNvSpPr>
          <p:nvPr>
            <p:ph type="title"/>
          </p:nvPr>
        </p:nvSpPr>
        <p:spPr/>
        <p:txBody>
          <a:bodyPr/>
          <a:lstStyle/>
          <a:p>
            <a:r>
              <a:rPr lang="en-US" dirty="0"/>
              <a:t>NFA &gt; NMT &gt; TM</a:t>
            </a:r>
          </a:p>
        </p:txBody>
      </p:sp>
      <p:graphicFrame>
        <p:nvGraphicFramePr>
          <p:cNvPr id="22" name="Content Placeholder 2">
            <a:extLst>
              <a:ext uri="{FF2B5EF4-FFF2-40B4-BE49-F238E27FC236}">
                <a16:creationId xmlns:a16="http://schemas.microsoft.com/office/drawing/2014/main" id="{5C636DBB-AB87-5511-376D-9D7EB13D993B}"/>
              </a:ext>
            </a:extLst>
          </p:cNvPr>
          <p:cNvGraphicFramePr>
            <a:graphicFrameLocks noGrp="1"/>
          </p:cNvGraphicFramePr>
          <p:nvPr>
            <p:ph idx="1"/>
            <p:extLst>
              <p:ext uri="{D42A27DB-BD31-4B8C-83A1-F6EECF244321}">
                <p14:modId xmlns:p14="http://schemas.microsoft.com/office/powerpoint/2010/main" val="821071830"/>
              </p:ext>
            </p:extLst>
          </p:nvPr>
        </p:nvGraphicFramePr>
        <p:xfrm>
          <a:off x="508000" y="1701803"/>
          <a:ext cx="11176000" cy="447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CF98FEEC-4F75-9A28-83A0-2DDB321D149F}"/>
              </a:ext>
            </a:extLst>
          </p:cNvPr>
          <p:cNvSpPr>
            <a:spLocks noGrp="1"/>
          </p:cNvSpPr>
          <p:nvPr>
            <p:ph type="body" sz="quarter" idx="23"/>
          </p:nvPr>
        </p:nvSpPr>
        <p:spPr/>
        <p:txBody>
          <a:bodyPr/>
          <a:lstStyle/>
          <a:p>
            <a:r>
              <a:rPr lang="en-US" dirty="0"/>
              <a:t>Improving translation quality with Neural Fuzzy Adaptation</a:t>
            </a:r>
          </a:p>
        </p:txBody>
      </p:sp>
    </p:spTree>
    <p:extLst>
      <p:ext uri="{BB962C8B-B14F-4D97-AF65-F5344CB8AC3E}">
        <p14:creationId xmlns:p14="http://schemas.microsoft.com/office/powerpoint/2010/main" val="113976720"/>
      </p:ext>
    </p:extLst>
  </p:cSld>
  <p:clrMapOvr>
    <a:masterClrMapping/>
  </p:clrMapOvr>
  <mc:AlternateContent xmlns:mc="http://schemas.openxmlformats.org/markup-compatibility/2006" xmlns:p14="http://schemas.microsoft.com/office/powerpoint/2010/main">
    <mc:Choice Requires="p14">
      <p:transition spd="slow" p14:dur="2000" advTm="15838"/>
    </mc:Choice>
    <mc:Fallback xmlns="">
      <p:transition spd="slow" advTm="1583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3E9D-7773-CA31-F1CA-4D22BEA4C6B5}"/>
              </a:ext>
            </a:extLst>
          </p:cNvPr>
          <p:cNvSpPr>
            <a:spLocks noGrp="1"/>
          </p:cNvSpPr>
          <p:nvPr>
            <p:ph type="title"/>
          </p:nvPr>
        </p:nvSpPr>
        <p:spPr/>
        <p:txBody>
          <a:bodyPr/>
          <a:lstStyle/>
          <a:p>
            <a:r>
              <a:rPr lang="en-US" dirty="0"/>
              <a:t>References</a:t>
            </a:r>
          </a:p>
        </p:txBody>
      </p:sp>
      <p:sp>
        <p:nvSpPr>
          <p:cNvPr id="4" name="Text Placeholder 3">
            <a:extLst>
              <a:ext uri="{FF2B5EF4-FFF2-40B4-BE49-F238E27FC236}">
                <a16:creationId xmlns:a16="http://schemas.microsoft.com/office/drawing/2014/main" id="{CF98FEEC-4F75-9A28-83A0-2DDB321D149F}"/>
              </a:ext>
            </a:extLst>
          </p:cNvPr>
          <p:cNvSpPr>
            <a:spLocks noGrp="1"/>
          </p:cNvSpPr>
          <p:nvPr>
            <p:ph type="body" sz="quarter" idx="23"/>
          </p:nvPr>
        </p:nvSpPr>
        <p:spPr/>
        <p:txBody>
          <a:bodyPr/>
          <a:lstStyle/>
          <a:p>
            <a:r>
              <a:rPr lang="en-US" dirty="0"/>
              <a:t>Improving translation quality with Neural Fuzzy Adaptation</a:t>
            </a:r>
          </a:p>
        </p:txBody>
      </p:sp>
      <p:sp>
        <p:nvSpPr>
          <p:cNvPr id="5" name="Content Placeholder 4">
            <a:extLst>
              <a:ext uri="{FF2B5EF4-FFF2-40B4-BE49-F238E27FC236}">
                <a16:creationId xmlns:a16="http://schemas.microsoft.com/office/drawing/2014/main" id="{D6D2ACD8-7608-3733-FCB8-44926BAD1F0F}"/>
              </a:ext>
            </a:extLst>
          </p:cNvPr>
          <p:cNvSpPr>
            <a:spLocks noGrp="1"/>
          </p:cNvSpPr>
          <p:nvPr>
            <p:ph idx="1"/>
          </p:nvPr>
        </p:nvSpPr>
        <p:spPr>
          <a:xfrm>
            <a:off x="508000" y="1701803"/>
            <a:ext cx="11379200" cy="4775197"/>
          </a:xfrm>
        </p:spPr>
        <p:txBody>
          <a:bodyPr>
            <a:normAutofit fontScale="85000" lnSpcReduction="20000"/>
          </a:bodyPr>
          <a:lstStyle/>
          <a:p>
            <a:pPr algn="l" rtl="0" fontAlgn="base"/>
            <a:r>
              <a:rPr lang="en-US" sz="1800" b="0" i="0" dirty="0">
                <a:solidFill>
                  <a:srgbClr val="000000"/>
                </a:solidFill>
                <a:effectLst/>
                <a:latin typeface="Calibri" panose="020F0502020204030204" pitchFamily="34" charset="0"/>
              </a:rPr>
              <a:t>References </a:t>
            </a:r>
            <a:endParaRPr lang="en-US" b="0" i="0" dirty="0">
              <a:solidFill>
                <a:srgbClr val="000000"/>
              </a:solidFill>
              <a:effectLst/>
              <a:latin typeface="Calibri" panose="020F0502020204030204" pitchFamily="34" charset="0"/>
            </a:endParaRPr>
          </a:p>
          <a:p>
            <a:pPr algn="l" rtl="0" fontAlgn="base">
              <a:buFont typeface="+mj-lt"/>
              <a:buAutoNum type="arabicPeriod"/>
            </a:pPr>
            <a:r>
              <a:rPr lang="en-US" sz="1800" b="1" i="0" dirty="0">
                <a:solidFill>
                  <a:srgbClr val="000000"/>
                </a:solidFill>
                <a:effectLst/>
                <a:latin typeface="Calibri" panose="020F0502020204030204" pitchFamily="34" charset="0"/>
              </a:rPr>
              <a:t>Neural Fuzzy Repair: Integrating Fuzzy Matches into Neural Machine Translation</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Bulté</a:t>
            </a:r>
            <a:r>
              <a:rPr lang="en-US" sz="1800" b="0" i="0" dirty="0">
                <a:solidFill>
                  <a:srgbClr val="000000"/>
                </a:solidFill>
                <a:effectLst/>
                <a:latin typeface="Calibri" panose="020F0502020204030204" pitchFamily="34" charset="0"/>
              </a:rPr>
              <a:t>, Bram and </a:t>
            </a:r>
            <a:r>
              <a:rPr lang="en-US" sz="1800" b="0" i="0" dirty="0" err="1">
                <a:solidFill>
                  <a:srgbClr val="000000"/>
                </a:solidFill>
                <a:effectLst/>
                <a:latin typeface="Calibri" panose="020F0502020204030204" pitchFamily="34" charset="0"/>
              </a:rPr>
              <a:t>Tezcan</a:t>
            </a:r>
            <a:r>
              <a:rPr lang="en-US" sz="1800" b="0" i="0" dirty="0">
                <a:solidFill>
                  <a:srgbClr val="000000"/>
                </a:solidFill>
                <a:effectLst/>
                <a:latin typeface="Calibri" panose="020F0502020204030204" pitchFamily="34" charset="0"/>
              </a:rPr>
              <a:t>, Arda. Proceedings of the 57th Annual Meeting of the Association for Computational Linguistics. 2019, Jul. Florence, Italy.  </a:t>
            </a:r>
          </a:p>
          <a:p>
            <a:pPr algn="l" rtl="0" fontAlgn="base">
              <a:buFont typeface="+mj-lt"/>
              <a:buAutoNum type="arabicPeriod" startAt="2"/>
            </a:pPr>
            <a:r>
              <a:rPr lang="en-US" sz="1800" b="1" i="0" dirty="0">
                <a:solidFill>
                  <a:srgbClr val="212529"/>
                </a:solidFill>
                <a:effectLst/>
                <a:latin typeface="Calibri" panose="020F0502020204030204" pitchFamily="34" charset="0"/>
              </a:rPr>
              <a:t>Boosting Neural Machine Translation with Similar Translations</a:t>
            </a:r>
            <a:r>
              <a:rPr lang="en-US" sz="1800" b="0" i="0" dirty="0">
                <a:solidFill>
                  <a:srgbClr val="212529"/>
                </a:solidFill>
                <a:effectLst/>
                <a:latin typeface="Calibri" panose="020F0502020204030204" pitchFamily="34" charset="0"/>
              </a:rPr>
              <a:t>. Xu, </a:t>
            </a:r>
            <a:r>
              <a:rPr lang="en-US" sz="1800" b="0" i="0" dirty="0" err="1">
                <a:solidFill>
                  <a:srgbClr val="212529"/>
                </a:solidFill>
                <a:effectLst/>
                <a:latin typeface="Calibri" panose="020F0502020204030204" pitchFamily="34" charset="0"/>
              </a:rPr>
              <a:t>Jitao</a:t>
            </a:r>
            <a:r>
              <a:rPr lang="en-US" sz="1800" b="0" i="0" dirty="0">
                <a:solidFill>
                  <a:srgbClr val="212529"/>
                </a:solidFill>
                <a:effectLst/>
                <a:latin typeface="Calibri" panose="020F0502020204030204" pitchFamily="34" charset="0"/>
              </a:rPr>
              <a:t>, </a:t>
            </a:r>
            <a:r>
              <a:rPr lang="en-US" sz="1800" b="0" i="0" dirty="0" err="1">
                <a:solidFill>
                  <a:srgbClr val="212529"/>
                </a:solidFill>
                <a:effectLst/>
                <a:latin typeface="Calibri" panose="020F0502020204030204" pitchFamily="34" charset="0"/>
              </a:rPr>
              <a:t>Crego</a:t>
            </a:r>
            <a:r>
              <a:rPr lang="en-US" sz="1800" b="0" i="0" dirty="0">
                <a:solidFill>
                  <a:srgbClr val="212529"/>
                </a:solidFill>
                <a:effectLst/>
                <a:latin typeface="Calibri" panose="020F0502020204030204" pitchFamily="34" charset="0"/>
              </a:rPr>
              <a:t>, Josep  and  </a:t>
            </a:r>
            <a:r>
              <a:rPr lang="en-US" sz="1800" b="0" i="0" dirty="0" err="1">
                <a:solidFill>
                  <a:srgbClr val="212529"/>
                </a:solidFill>
                <a:effectLst/>
                <a:latin typeface="Calibri" panose="020F0502020204030204" pitchFamily="34" charset="0"/>
              </a:rPr>
              <a:t>Senellart</a:t>
            </a:r>
            <a:r>
              <a:rPr lang="en-US" sz="1800" b="0" i="0" dirty="0">
                <a:solidFill>
                  <a:srgbClr val="212529"/>
                </a:solidFill>
                <a:effectLst/>
                <a:latin typeface="Calibri" panose="020F0502020204030204" pitchFamily="34" charset="0"/>
              </a:rPr>
              <a:t>, Jean. Proceedings of the 58th Annual Meeting of the Association for Computational Linguistics. 2020, Jul. Online. </a:t>
            </a:r>
            <a:endParaRPr lang="en-US" sz="1800" b="0" i="0" dirty="0">
              <a:solidFill>
                <a:srgbClr val="000000"/>
              </a:solidFill>
              <a:effectLst/>
              <a:latin typeface="Calibri" panose="020F0502020204030204" pitchFamily="34" charset="0"/>
            </a:endParaRPr>
          </a:p>
          <a:p>
            <a:pPr algn="l" rtl="0" fontAlgn="base">
              <a:buFont typeface="+mj-lt"/>
              <a:buAutoNum type="arabicPeriod" startAt="3"/>
            </a:pPr>
            <a:r>
              <a:rPr lang="en-US" sz="1800" b="1" i="0" dirty="0">
                <a:solidFill>
                  <a:srgbClr val="212529"/>
                </a:solidFill>
                <a:effectLst/>
                <a:latin typeface="Calibri" panose="020F0502020204030204" pitchFamily="34" charset="0"/>
              </a:rPr>
              <a:t>Priming Neural Machine Translation</a:t>
            </a:r>
            <a:r>
              <a:rPr lang="en-US" sz="1800" b="0" i="0" dirty="0">
                <a:solidFill>
                  <a:srgbClr val="212529"/>
                </a:solidFill>
                <a:effectLst/>
                <a:latin typeface="Calibri" panose="020F0502020204030204" pitchFamily="34" charset="0"/>
              </a:rPr>
              <a:t>. Pham, </a:t>
            </a:r>
            <a:r>
              <a:rPr lang="en-US" sz="1800" b="0" i="0" dirty="0" err="1">
                <a:solidFill>
                  <a:srgbClr val="212529"/>
                </a:solidFill>
                <a:effectLst/>
                <a:latin typeface="Calibri" panose="020F0502020204030204" pitchFamily="34" charset="0"/>
              </a:rPr>
              <a:t>MinhQuang</a:t>
            </a:r>
            <a:r>
              <a:rPr lang="en-US" sz="1800" b="0" i="0" dirty="0">
                <a:solidFill>
                  <a:srgbClr val="212529"/>
                </a:solidFill>
                <a:effectLst/>
                <a:latin typeface="Calibri" panose="020F0502020204030204" pitchFamily="34" charset="0"/>
              </a:rPr>
              <a:t>, Xu, </a:t>
            </a:r>
            <a:r>
              <a:rPr lang="en-US" sz="1800" b="0" i="0" dirty="0" err="1">
                <a:solidFill>
                  <a:srgbClr val="212529"/>
                </a:solidFill>
                <a:effectLst/>
                <a:latin typeface="Calibri" panose="020F0502020204030204" pitchFamily="34" charset="0"/>
              </a:rPr>
              <a:t>Jitao</a:t>
            </a:r>
            <a:r>
              <a:rPr lang="en-US" sz="1800" b="0" i="0" dirty="0">
                <a:solidFill>
                  <a:srgbClr val="212529"/>
                </a:solidFill>
                <a:effectLst/>
                <a:latin typeface="Calibri" panose="020F0502020204030204" pitchFamily="34" charset="0"/>
              </a:rPr>
              <a:t>, </a:t>
            </a:r>
            <a:r>
              <a:rPr lang="en-US" sz="1800" b="0" i="0" dirty="0" err="1">
                <a:solidFill>
                  <a:srgbClr val="212529"/>
                </a:solidFill>
                <a:effectLst/>
                <a:latin typeface="Calibri" panose="020F0502020204030204" pitchFamily="34" charset="0"/>
              </a:rPr>
              <a:t>Crego</a:t>
            </a:r>
            <a:r>
              <a:rPr lang="en-US" sz="1800" b="0" i="0" dirty="0">
                <a:solidFill>
                  <a:srgbClr val="212529"/>
                </a:solidFill>
                <a:effectLst/>
                <a:latin typeface="Calibri" panose="020F0502020204030204" pitchFamily="34" charset="0"/>
              </a:rPr>
              <a:t>, Josep, Yvon, François and </a:t>
            </a:r>
            <a:r>
              <a:rPr lang="en-US" sz="1800" b="0" i="0" dirty="0" err="1">
                <a:solidFill>
                  <a:srgbClr val="212529"/>
                </a:solidFill>
                <a:effectLst/>
                <a:latin typeface="Calibri" panose="020F0502020204030204" pitchFamily="34" charset="0"/>
              </a:rPr>
              <a:t>Senellart</a:t>
            </a:r>
            <a:r>
              <a:rPr lang="en-US" sz="1800" b="0" i="0" dirty="0">
                <a:solidFill>
                  <a:srgbClr val="212529"/>
                </a:solidFill>
                <a:effectLst/>
                <a:latin typeface="Calibri" panose="020F0502020204030204" pitchFamily="34" charset="0"/>
              </a:rPr>
              <a:t>, Jean. Proceedings of the Fifth Conference on Machine Translation. 2020, Nov. Online. </a:t>
            </a:r>
            <a:endParaRPr lang="en-US" sz="1800" b="0" i="0" dirty="0">
              <a:solidFill>
                <a:srgbClr val="000000"/>
              </a:solidFill>
              <a:effectLst/>
              <a:latin typeface="Calibri" panose="020F0502020204030204" pitchFamily="34" charset="0"/>
            </a:endParaRPr>
          </a:p>
          <a:p>
            <a:pPr algn="l" rtl="0" fontAlgn="base">
              <a:buFont typeface="+mj-lt"/>
              <a:buAutoNum type="arabicPeriod" startAt="4"/>
            </a:pPr>
            <a:r>
              <a:rPr lang="en-US" sz="1800" b="1" i="0" dirty="0">
                <a:solidFill>
                  <a:srgbClr val="222222"/>
                </a:solidFill>
                <a:effectLst/>
                <a:latin typeface="Calibri" panose="020F0502020204030204" pitchFamily="34" charset="0"/>
              </a:rPr>
              <a:t>Towards a Better Integration of Fuzzy Matches in Neural Machine Translation through Data Augmentation</a:t>
            </a:r>
            <a:r>
              <a:rPr lang="en-US" sz="1800" b="0" i="0" dirty="0">
                <a:solidFill>
                  <a:srgbClr val="222222"/>
                </a:solidFill>
                <a:effectLst/>
                <a:latin typeface="Calibri" panose="020F0502020204030204" pitchFamily="34" charset="0"/>
              </a:rPr>
              <a:t>. </a:t>
            </a:r>
            <a:r>
              <a:rPr lang="en-US" sz="1800" b="0" i="0" dirty="0" err="1">
                <a:solidFill>
                  <a:srgbClr val="222222"/>
                </a:solidFill>
                <a:effectLst/>
                <a:latin typeface="Calibri" panose="020F0502020204030204" pitchFamily="34" charset="0"/>
              </a:rPr>
              <a:t>Tezcan</a:t>
            </a:r>
            <a:r>
              <a:rPr lang="en-US" sz="1800" b="0" i="0" dirty="0">
                <a:solidFill>
                  <a:srgbClr val="222222"/>
                </a:solidFill>
                <a:effectLst/>
                <a:latin typeface="Calibri" panose="020F0502020204030204" pitchFamily="34" charset="0"/>
              </a:rPr>
              <a:t>, A., </a:t>
            </a:r>
            <a:r>
              <a:rPr lang="en-US" sz="1800" b="0" i="0" dirty="0" err="1">
                <a:solidFill>
                  <a:srgbClr val="222222"/>
                </a:solidFill>
                <a:effectLst/>
                <a:latin typeface="Calibri" panose="020F0502020204030204" pitchFamily="34" charset="0"/>
              </a:rPr>
              <a:t>Bulté</a:t>
            </a:r>
            <a:r>
              <a:rPr lang="en-US" sz="1800" b="0" i="0" dirty="0">
                <a:solidFill>
                  <a:srgbClr val="222222"/>
                </a:solidFill>
                <a:effectLst/>
                <a:latin typeface="Calibri" panose="020F0502020204030204" pitchFamily="34" charset="0"/>
              </a:rPr>
              <a:t>, B., </a:t>
            </a:r>
            <a:r>
              <a:rPr lang="en-US" sz="1800" b="0" i="0" dirty="0" err="1">
                <a:solidFill>
                  <a:srgbClr val="222222"/>
                </a:solidFill>
                <a:effectLst/>
                <a:latin typeface="Calibri" panose="020F0502020204030204" pitchFamily="34" charset="0"/>
              </a:rPr>
              <a:t>Vanroy</a:t>
            </a:r>
            <a:r>
              <a:rPr lang="en-US" sz="1800" b="0" i="0" dirty="0">
                <a:solidFill>
                  <a:srgbClr val="222222"/>
                </a:solidFill>
                <a:effectLst/>
                <a:latin typeface="Calibri" panose="020F0502020204030204" pitchFamily="34" charset="0"/>
              </a:rPr>
              <a:t>, B. </a:t>
            </a:r>
            <a:r>
              <a:rPr lang="en-US" sz="1800" b="0" i="1" dirty="0">
                <a:solidFill>
                  <a:srgbClr val="222222"/>
                </a:solidFill>
                <a:effectLst/>
                <a:latin typeface="Calibri" panose="020F0502020204030204" pitchFamily="34" charset="0"/>
              </a:rPr>
              <a:t>Informatics</a:t>
            </a:r>
            <a:r>
              <a:rPr lang="en-US" sz="1800" b="0" i="0" dirty="0">
                <a:solidFill>
                  <a:srgbClr val="222222"/>
                </a:solidFill>
                <a:effectLst/>
                <a:latin typeface="Calibri" panose="020F0502020204030204" pitchFamily="34" charset="0"/>
              </a:rPr>
              <a:t> </a:t>
            </a:r>
            <a:r>
              <a:rPr lang="en-US" sz="1800" b="1" i="0" dirty="0">
                <a:solidFill>
                  <a:srgbClr val="222222"/>
                </a:solidFill>
                <a:effectLst/>
                <a:latin typeface="Calibri" panose="020F0502020204030204" pitchFamily="34" charset="0"/>
              </a:rPr>
              <a:t>2021</a:t>
            </a:r>
            <a:r>
              <a:rPr lang="en-US" sz="1800" b="0" i="0" dirty="0">
                <a:solidFill>
                  <a:srgbClr val="222222"/>
                </a:solidFill>
                <a:effectLst/>
                <a:latin typeface="Calibri" panose="020F0502020204030204" pitchFamily="34" charset="0"/>
              </a:rPr>
              <a:t>, </a:t>
            </a:r>
            <a:r>
              <a:rPr lang="en-US" sz="1800" b="0" i="1" dirty="0">
                <a:solidFill>
                  <a:srgbClr val="222222"/>
                </a:solidFill>
                <a:effectLst/>
                <a:latin typeface="Calibri" panose="020F0502020204030204" pitchFamily="34" charset="0"/>
              </a:rPr>
              <a:t>8</a:t>
            </a:r>
            <a:r>
              <a:rPr lang="en-US" sz="1800" b="0" i="0" dirty="0">
                <a:solidFill>
                  <a:srgbClr val="222222"/>
                </a:solidFill>
                <a:effectLst/>
                <a:latin typeface="Calibri" panose="020F0502020204030204" pitchFamily="34" charset="0"/>
              </a:rPr>
              <a:t>, 7. </a:t>
            </a:r>
            <a:endParaRPr lang="en-US" sz="1800" b="0" i="0" dirty="0">
              <a:solidFill>
                <a:srgbClr val="000000"/>
              </a:solidFill>
              <a:effectLst/>
              <a:latin typeface="Calibri" panose="020F0502020204030204" pitchFamily="34" charset="0"/>
            </a:endParaRPr>
          </a:p>
          <a:p>
            <a:pPr algn="l" rtl="0" fontAlgn="base">
              <a:buFont typeface="+mj-lt"/>
              <a:buAutoNum type="arabicPeriod" startAt="5"/>
            </a:pPr>
            <a:r>
              <a:rPr lang="en-US" sz="1800" b="1" i="0" dirty="0">
                <a:solidFill>
                  <a:srgbClr val="222222"/>
                </a:solidFill>
                <a:effectLst/>
                <a:latin typeface="Calibri" panose="020F0502020204030204" pitchFamily="34" charset="0"/>
              </a:rPr>
              <a:t>Evaluating the Impact of Integrating Similar Translations into Neural Machine Translation</a:t>
            </a:r>
            <a:r>
              <a:rPr lang="en-US" sz="1800" b="0" i="0" dirty="0">
                <a:solidFill>
                  <a:srgbClr val="222222"/>
                </a:solidFill>
                <a:effectLst/>
                <a:latin typeface="Calibri" panose="020F0502020204030204" pitchFamily="34" charset="0"/>
              </a:rPr>
              <a:t>. </a:t>
            </a:r>
            <a:r>
              <a:rPr lang="en-US" sz="1800" b="0" i="0" dirty="0" err="1">
                <a:solidFill>
                  <a:srgbClr val="222222"/>
                </a:solidFill>
                <a:effectLst/>
                <a:latin typeface="Calibri" panose="020F0502020204030204" pitchFamily="34" charset="0"/>
              </a:rPr>
              <a:t>Tezcan</a:t>
            </a:r>
            <a:r>
              <a:rPr lang="en-US" sz="1800" b="0" i="0" dirty="0">
                <a:solidFill>
                  <a:srgbClr val="222222"/>
                </a:solidFill>
                <a:effectLst/>
                <a:latin typeface="Calibri" panose="020F0502020204030204" pitchFamily="34" charset="0"/>
              </a:rPr>
              <a:t>, Arda, </a:t>
            </a:r>
            <a:r>
              <a:rPr lang="en-US" sz="1800" b="0" i="0" dirty="0" err="1">
                <a:solidFill>
                  <a:srgbClr val="222222"/>
                </a:solidFill>
                <a:effectLst/>
                <a:latin typeface="Calibri" panose="020F0502020204030204" pitchFamily="34" charset="0"/>
              </a:rPr>
              <a:t>Bulté</a:t>
            </a:r>
            <a:r>
              <a:rPr lang="en-US" sz="1800" b="0" i="0" dirty="0">
                <a:solidFill>
                  <a:srgbClr val="222222"/>
                </a:solidFill>
                <a:effectLst/>
                <a:latin typeface="Calibri" panose="020F0502020204030204" pitchFamily="34" charset="0"/>
              </a:rPr>
              <a:t>, Bram. </a:t>
            </a:r>
            <a:r>
              <a:rPr lang="en-US" sz="1800" b="0" i="1" dirty="0">
                <a:solidFill>
                  <a:srgbClr val="222222"/>
                </a:solidFill>
                <a:effectLst/>
                <a:latin typeface="Calibri" panose="020F0502020204030204" pitchFamily="34" charset="0"/>
              </a:rPr>
              <a:t>Information</a:t>
            </a:r>
            <a:r>
              <a:rPr lang="en-US" sz="1800" b="0" i="0" dirty="0">
                <a:solidFill>
                  <a:srgbClr val="222222"/>
                </a:solidFill>
                <a:effectLst/>
                <a:latin typeface="Calibri" panose="020F0502020204030204" pitchFamily="34" charset="0"/>
              </a:rPr>
              <a:t> </a:t>
            </a:r>
            <a:r>
              <a:rPr lang="en-US" sz="1800" b="1" i="0" dirty="0">
                <a:solidFill>
                  <a:srgbClr val="222222"/>
                </a:solidFill>
                <a:effectLst/>
                <a:latin typeface="Calibri" panose="020F0502020204030204" pitchFamily="34" charset="0"/>
              </a:rPr>
              <a:t>2022</a:t>
            </a:r>
            <a:r>
              <a:rPr lang="en-US" sz="1800" b="0" i="0" dirty="0">
                <a:solidFill>
                  <a:srgbClr val="222222"/>
                </a:solidFill>
                <a:effectLst/>
                <a:latin typeface="Calibri" panose="020F0502020204030204" pitchFamily="34" charset="0"/>
              </a:rPr>
              <a:t>, </a:t>
            </a:r>
            <a:r>
              <a:rPr lang="en-US" sz="1800" b="0" i="1" dirty="0">
                <a:solidFill>
                  <a:srgbClr val="222222"/>
                </a:solidFill>
                <a:effectLst/>
                <a:latin typeface="Calibri" panose="020F0502020204030204" pitchFamily="34" charset="0"/>
              </a:rPr>
              <a:t>13</a:t>
            </a:r>
            <a:r>
              <a:rPr lang="en-US" sz="1800" b="0" i="0" dirty="0">
                <a:solidFill>
                  <a:srgbClr val="222222"/>
                </a:solidFill>
                <a:effectLst/>
                <a:latin typeface="Calibri" panose="020F0502020204030204" pitchFamily="34" charset="0"/>
              </a:rPr>
              <a:t>, 19. </a:t>
            </a:r>
            <a:r>
              <a:rPr lang="en-US" sz="1800" b="0" i="0" u="sng" strike="noStrike" dirty="0">
                <a:solidFill>
                  <a:srgbClr val="0563C1"/>
                </a:solidFill>
                <a:effectLst/>
                <a:latin typeface="Calibri" panose="020F0502020204030204" pitchFamily="34" charset="0"/>
                <a:hlinkClick r:id="rId3"/>
              </a:rPr>
              <a:t>https://doi.org/10.3390/info13010019</a:t>
            </a:r>
            <a:r>
              <a:rPr lang="en-US" sz="1800" b="0" i="0" dirty="0">
                <a:solidFill>
                  <a:srgbClr val="222222"/>
                </a:solidFill>
                <a:effectLst/>
                <a:latin typeface="Calibri" panose="020F0502020204030204" pitchFamily="34" charset="0"/>
              </a:rPr>
              <a:t> </a:t>
            </a:r>
            <a:endParaRPr lang="en-US" sz="1800" b="0" i="0" dirty="0">
              <a:solidFill>
                <a:srgbClr val="000000"/>
              </a:solidFill>
              <a:effectLst/>
              <a:latin typeface="Calibri" panose="020F0502020204030204" pitchFamily="34" charset="0"/>
            </a:endParaRPr>
          </a:p>
          <a:p>
            <a:pPr algn="l" rtl="0" fontAlgn="base">
              <a:buFont typeface="+mj-lt"/>
              <a:buAutoNum type="arabicPeriod" startAt="6"/>
            </a:pPr>
            <a:r>
              <a:rPr lang="en-US" sz="1800" b="1" i="0" dirty="0">
                <a:solidFill>
                  <a:srgbClr val="000000"/>
                </a:solidFill>
                <a:effectLst/>
                <a:latin typeface="Calibri" panose="020F0502020204030204" pitchFamily="34" charset="0"/>
              </a:rPr>
              <a:t>SCATE taxonomy and corpus of machine translation errors</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Tezcan</a:t>
            </a:r>
            <a:r>
              <a:rPr lang="en-US" sz="1800" b="0" i="0" dirty="0">
                <a:solidFill>
                  <a:srgbClr val="000000"/>
                </a:solidFill>
                <a:effectLst/>
                <a:latin typeface="Calibri" panose="020F0502020204030204" pitchFamily="34" charset="0"/>
              </a:rPr>
              <a:t>, A.; </a:t>
            </a:r>
            <a:r>
              <a:rPr lang="en-US" sz="1800" b="0" i="0" dirty="0" err="1">
                <a:solidFill>
                  <a:srgbClr val="000000"/>
                </a:solidFill>
                <a:effectLst/>
                <a:latin typeface="Calibri" panose="020F0502020204030204" pitchFamily="34" charset="0"/>
              </a:rPr>
              <a:t>Hoste</a:t>
            </a:r>
            <a:r>
              <a:rPr lang="en-US" sz="1800" b="0" i="0" dirty="0">
                <a:solidFill>
                  <a:srgbClr val="000000"/>
                </a:solidFill>
                <a:effectLst/>
                <a:latin typeface="Calibri" panose="020F0502020204030204" pitchFamily="34" charset="0"/>
              </a:rPr>
              <a:t>, V.; Macken, L. Trends E-tools </a:t>
            </a:r>
            <a:r>
              <a:rPr lang="en-US" sz="1800" b="0" i="0" dirty="0" err="1">
                <a:solidFill>
                  <a:srgbClr val="000000"/>
                </a:solidFill>
                <a:effectLst/>
                <a:latin typeface="Calibri" panose="020F0502020204030204" pitchFamily="34" charset="0"/>
              </a:rPr>
              <a:t>Resour</a:t>
            </a:r>
            <a:r>
              <a:rPr lang="en-US" sz="1800" b="0" i="0" dirty="0">
                <a:solidFill>
                  <a:srgbClr val="000000"/>
                </a:solidFill>
                <a:effectLst/>
                <a:latin typeface="Calibri" panose="020F0502020204030204" pitchFamily="34" charset="0"/>
              </a:rPr>
              <a:t>. Transl. Interpret. 2017, 32, 219–244.</a:t>
            </a:r>
            <a:r>
              <a:rPr lang="en-US" sz="1800" b="0" i="0" dirty="0">
                <a:solidFill>
                  <a:srgbClr val="000000"/>
                </a:solidFill>
                <a:effectLst/>
                <a:latin typeface="WordVisiCarriageReturn_MSFontService"/>
              </a:rPr>
              <a:t> </a:t>
            </a:r>
            <a:endParaRPr lang="en-US" dirty="0"/>
          </a:p>
        </p:txBody>
      </p:sp>
    </p:spTree>
    <p:extLst>
      <p:ext uri="{BB962C8B-B14F-4D97-AF65-F5344CB8AC3E}">
        <p14:creationId xmlns:p14="http://schemas.microsoft.com/office/powerpoint/2010/main" val="1172054449"/>
      </p:ext>
    </p:extLst>
  </p:cSld>
  <p:clrMapOvr>
    <a:masterClrMapping/>
  </p:clrMapOvr>
  <mc:AlternateContent xmlns:mc="http://schemas.openxmlformats.org/markup-compatibility/2006" xmlns:p14="http://schemas.microsoft.com/office/powerpoint/2010/main">
    <mc:Choice Requires="p14">
      <p:transition spd="slow" p14:dur="2000" advTm="15838"/>
    </mc:Choice>
    <mc:Fallback xmlns="">
      <p:transition spd="slow" advTm="158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6E881F2B-E00C-4D68-98CA-2483CB7EDC9C}"/>
              </a:ext>
            </a:extLst>
          </p:cNvPr>
          <p:cNvSpPr/>
          <p:nvPr/>
        </p:nvSpPr>
        <p:spPr>
          <a:xfrm>
            <a:off x="9936287" y="4639154"/>
            <a:ext cx="1850245" cy="124233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38" name="Rectangle 37">
            <a:extLst>
              <a:ext uri="{FF2B5EF4-FFF2-40B4-BE49-F238E27FC236}">
                <a16:creationId xmlns:a16="http://schemas.microsoft.com/office/drawing/2014/main" id="{DACFD8F4-05E4-4DB5-BFD5-2A9D05649EE9}"/>
              </a:ext>
            </a:extLst>
          </p:cNvPr>
          <p:cNvSpPr/>
          <p:nvPr/>
        </p:nvSpPr>
        <p:spPr>
          <a:xfrm>
            <a:off x="8043054" y="2492737"/>
            <a:ext cx="1858429" cy="339577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37" name="Rectangle 36">
            <a:extLst>
              <a:ext uri="{FF2B5EF4-FFF2-40B4-BE49-F238E27FC236}">
                <a16:creationId xmlns:a16="http://schemas.microsoft.com/office/drawing/2014/main" id="{AAC3A596-F1E7-40B7-BB93-506D972E87AB}"/>
              </a:ext>
            </a:extLst>
          </p:cNvPr>
          <p:cNvSpPr/>
          <p:nvPr/>
        </p:nvSpPr>
        <p:spPr>
          <a:xfrm>
            <a:off x="4260034" y="2494096"/>
            <a:ext cx="1858429" cy="339577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2" name="Title 1">
            <a:extLst>
              <a:ext uri="{FF2B5EF4-FFF2-40B4-BE49-F238E27FC236}">
                <a16:creationId xmlns:a16="http://schemas.microsoft.com/office/drawing/2014/main" id="{652E55D2-F9A3-4CE6-B152-FD98CF64C97D}"/>
              </a:ext>
            </a:extLst>
          </p:cNvPr>
          <p:cNvSpPr>
            <a:spLocks noGrp="1"/>
          </p:cNvSpPr>
          <p:nvPr>
            <p:ph type="title"/>
          </p:nvPr>
        </p:nvSpPr>
        <p:spPr/>
        <p:txBody>
          <a:bodyPr/>
          <a:lstStyle/>
          <a:p>
            <a:r>
              <a:rPr lang="en-US" dirty="0">
                <a:latin typeface="Corbel" panose="020B0503020204020204" pitchFamily="34" charset="0"/>
              </a:rPr>
              <a:t>SYSTRAN Languages … always growing…</a:t>
            </a:r>
            <a:endParaRPr lang="fr-FR" dirty="0">
              <a:latin typeface="Corbel" panose="020B0503020204020204" pitchFamily="34" charset="0"/>
            </a:endParaRPr>
          </a:p>
        </p:txBody>
      </p:sp>
      <p:sp>
        <p:nvSpPr>
          <p:cNvPr id="4" name="Footer Placeholder 3">
            <a:extLst>
              <a:ext uri="{FF2B5EF4-FFF2-40B4-BE49-F238E27FC236}">
                <a16:creationId xmlns:a16="http://schemas.microsoft.com/office/drawing/2014/main" id="{1AFDC031-8EF3-4099-AE32-60BCFDFFC1A9}"/>
              </a:ext>
            </a:extLst>
          </p:cNvPr>
          <p:cNvSpPr>
            <a:spLocks noGrp="1"/>
          </p:cNvSpPr>
          <p:nvPr>
            <p:ph type="ftr" sz="quarter" idx="11"/>
          </p:nvPr>
        </p:nvSpPr>
        <p:spPr/>
        <p:txBody>
          <a:bodyPr/>
          <a:lstStyle/>
          <a:p>
            <a:pPr marL="0" marR="0" lvl="0" indent="0" algn="r" defTabSz="913818" rtl="0" eaLnBrk="1" fontAlgn="auto" latinLnBrk="0" hangingPunct="1">
              <a:lnSpc>
                <a:spcPct val="87000"/>
              </a:lnSpc>
              <a:spcBef>
                <a:spcPts val="0"/>
              </a:spcBef>
              <a:spcAft>
                <a:spcPts val="0"/>
              </a:spcAft>
              <a:buClrTx/>
              <a:buSzTx/>
              <a:buFontTx/>
              <a:buNone/>
              <a:tabLst/>
              <a:defRPr/>
            </a:pPr>
            <a:r>
              <a:rPr kumimoji="0" lang="fr-FR" sz="899" b="0" i="0" u="none" strike="noStrike" kern="1200" cap="none" spc="0" normalizeH="0" baseline="0" noProof="0" dirty="0">
                <a:ln>
                  <a:noFill/>
                </a:ln>
                <a:solidFill>
                  <a:prstClr val="black">
                    <a:lumMod val="50000"/>
                    <a:lumOff val="50000"/>
                  </a:prstClr>
                </a:solidFill>
                <a:effectLst/>
                <a:uLnTx/>
                <a:uFillTx/>
                <a:latin typeface="Corbel"/>
                <a:ea typeface="+mn-ea"/>
                <a:cs typeface="+mn-cs"/>
              </a:rPr>
              <a:t>©SYSTRAN</a:t>
            </a:r>
          </a:p>
        </p:txBody>
      </p:sp>
      <p:sp>
        <p:nvSpPr>
          <p:cNvPr id="5" name="Slide Number Placeholder 4">
            <a:extLst>
              <a:ext uri="{FF2B5EF4-FFF2-40B4-BE49-F238E27FC236}">
                <a16:creationId xmlns:a16="http://schemas.microsoft.com/office/drawing/2014/main" id="{F0525029-2038-4F57-9138-4667B8D72932}"/>
              </a:ext>
            </a:extLst>
          </p:cNvPr>
          <p:cNvSpPr>
            <a:spLocks noGrp="1"/>
          </p:cNvSpPr>
          <p:nvPr>
            <p:ph type="sldNum" sz="quarter" idx="12"/>
          </p:nvPr>
        </p:nvSpPr>
        <p:spPr/>
        <p:txBody>
          <a:bodyPr/>
          <a:lstStyle/>
          <a:p>
            <a:pPr marL="0" marR="0" lvl="0" indent="0" algn="r" defTabSz="913818" rtl="0" eaLnBrk="1" fontAlgn="auto" latinLnBrk="0" hangingPunct="1">
              <a:lnSpc>
                <a:spcPct val="87000"/>
              </a:lnSpc>
              <a:spcBef>
                <a:spcPts val="0"/>
              </a:spcBef>
              <a:spcAft>
                <a:spcPts val="0"/>
              </a:spcAft>
              <a:buClrTx/>
              <a:buSzTx/>
              <a:buFontTx/>
              <a:buNone/>
              <a:tabLst/>
              <a:defRPr/>
            </a:pPr>
            <a:fld id="{03782C43-7533-4CE7-94CC-8F091034FBE1}" type="slidenum">
              <a:rPr kumimoji="0" lang="fr-FR" sz="899" b="0" i="0" u="none" strike="noStrike" kern="1200" cap="none" spc="0" normalizeH="0" baseline="0" noProof="0" smtClean="0">
                <a:ln>
                  <a:noFill/>
                </a:ln>
                <a:solidFill>
                  <a:prstClr val="black">
                    <a:lumMod val="50000"/>
                    <a:lumOff val="50000"/>
                  </a:prstClr>
                </a:solidFill>
                <a:effectLst/>
                <a:uLnTx/>
                <a:uFillTx/>
                <a:latin typeface="Corbel"/>
                <a:ea typeface="+mn-ea"/>
                <a:cs typeface="+mn-cs"/>
              </a:rPr>
              <a:pPr marL="0" marR="0" lvl="0" indent="0" algn="r" defTabSz="913818" rtl="0" eaLnBrk="1" fontAlgn="auto" latinLnBrk="0" hangingPunct="1">
                <a:lnSpc>
                  <a:spcPct val="87000"/>
                </a:lnSpc>
                <a:spcBef>
                  <a:spcPts val="0"/>
                </a:spcBef>
                <a:spcAft>
                  <a:spcPts val="0"/>
                </a:spcAft>
                <a:buClrTx/>
                <a:buSzTx/>
                <a:buFontTx/>
                <a:buNone/>
                <a:tabLst/>
                <a:defRPr/>
              </a:pPr>
              <a:t>2</a:t>
            </a:fld>
            <a:endParaRPr kumimoji="0" lang="fr-FR" sz="899" b="0" i="0" u="none" strike="noStrike" kern="1200" cap="none" spc="0" normalizeH="0" baseline="0" noProof="0" dirty="0">
              <a:ln>
                <a:noFill/>
              </a:ln>
              <a:solidFill>
                <a:prstClr val="black">
                  <a:lumMod val="50000"/>
                  <a:lumOff val="50000"/>
                </a:prstClr>
              </a:solidFill>
              <a:effectLst/>
              <a:uLnTx/>
              <a:uFillTx/>
              <a:latin typeface="Corbel"/>
              <a:ea typeface="+mn-ea"/>
              <a:cs typeface="+mn-cs"/>
            </a:endParaRPr>
          </a:p>
        </p:txBody>
      </p:sp>
      <p:sp>
        <p:nvSpPr>
          <p:cNvPr id="6" name="Rectangle 5">
            <a:extLst>
              <a:ext uri="{FF2B5EF4-FFF2-40B4-BE49-F238E27FC236}">
                <a16:creationId xmlns:a16="http://schemas.microsoft.com/office/drawing/2014/main" id="{58DEE771-043C-4E15-864F-CFF867ADFA33}"/>
              </a:ext>
            </a:extLst>
          </p:cNvPr>
          <p:cNvSpPr/>
          <p:nvPr/>
        </p:nvSpPr>
        <p:spPr>
          <a:xfrm>
            <a:off x="6150394" y="2497228"/>
            <a:ext cx="1858429" cy="339577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7" name="Rectangle 6">
            <a:extLst>
              <a:ext uri="{FF2B5EF4-FFF2-40B4-BE49-F238E27FC236}">
                <a16:creationId xmlns:a16="http://schemas.microsoft.com/office/drawing/2014/main" id="{A5B3258C-3956-426C-86FC-1F35C0ACBEC6}"/>
              </a:ext>
            </a:extLst>
          </p:cNvPr>
          <p:cNvSpPr/>
          <p:nvPr/>
        </p:nvSpPr>
        <p:spPr>
          <a:xfrm>
            <a:off x="9936288" y="2497228"/>
            <a:ext cx="1851648" cy="145173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8" name="Rectangle 7">
            <a:extLst>
              <a:ext uri="{FF2B5EF4-FFF2-40B4-BE49-F238E27FC236}">
                <a16:creationId xmlns:a16="http://schemas.microsoft.com/office/drawing/2014/main" id="{29A43499-877A-45B3-A9E1-17C20FCA7660}"/>
              </a:ext>
            </a:extLst>
          </p:cNvPr>
          <p:cNvSpPr/>
          <p:nvPr/>
        </p:nvSpPr>
        <p:spPr>
          <a:xfrm>
            <a:off x="2371531" y="2497228"/>
            <a:ext cx="1858429" cy="339577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9" name="Rectangle 8">
            <a:extLst>
              <a:ext uri="{FF2B5EF4-FFF2-40B4-BE49-F238E27FC236}">
                <a16:creationId xmlns:a16="http://schemas.microsoft.com/office/drawing/2014/main" id="{D85A5F4E-460D-45EA-96A8-2372E253FE99}"/>
              </a:ext>
            </a:extLst>
          </p:cNvPr>
          <p:cNvSpPr/>
          <p:nvPr/>
        </p:nvSpPr>
        <p:spPr>
          <a:xfrm>
            <a:off x="9938145" y="3951655"/>
            <a:ext cx="1848387" cy="689117"/>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10" name="Rectangle 9">
            <a:extLst>
              <a:ext uri="{FF2B5EF4-FFF2-40B4-BE49-F238E27FC236}">
                <a16:creationId xmlns:a16="http://schemas.microsoft.com/office/drawing/2014/main" id="{E21B518F-0CDD-446E-A54C-B6274BB3F097}"/>
              </a:ext>
            </a:extLst>
          </p:cNvPr>
          <p:cNvSpPr/>
          <p:nvPr/>
        </p:nvSpPr>
        <p:spPr>
          <a:xfrm>
            <a:off x="2371531" y="1808111"/>
            <a:ext cx="1858429" cy="6891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11" name="Rectangle 10">
            <a:extLst>
              <a:ext uri="{FF2B5EF4-FFF2-40B4-BE49-F238E27FC236}">
                <a16:creationId xmlns:a16="http://schemas.microsoft.com/office/drawing/2014/main" id="{5A3FF715-CDCE-4594-A730-EB1EECF47888}"/>
              </a:ext>
            </a:extLst>
          </p:cNvPr>
          <p:cNvSpPr/>
          <p:nvPr/>
        </p:nvSpPr>
        <p:spPr>
          <a:xfrm>
            <a:off x="4260034" y="1808111"/>
            <a:ext cx="1858429" cy="68911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12" name="Rectangle 11">
            <a:extLst>
              <a:ext uri="{FF2B5EF4-FFF2-40B4-BE49-F238E27FC236}">
                <a16:creationId xmlns:a16="http://schemas.microsoft.com/office/drawing/2014/main" id="{BF31F78E-62E9-41D8-ADFB-0B507E062A5C}"/>
              </a:ext>
            </a:extLst>
          </p:cNvPr>
          <p:cNvSpPr/>
          <p:nvPr/>
        </p:nvSpPr>
        <p:spPr>
          <a:xfrm>
            <a:off x="6150394" y="1808111"/>
            <a:ext cx="1858429" cy="68911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13" name="Rectangle 12">
            <a:extLst>
              <a:ext uri="{FF2B5EF4-FFF2-40B4-BE49-F238E27FC236}">
                <a16:creationId xmlns:a16="http://schemas.microsoft.com/office/drawing/2014/main" id="{17EC1C8E-4311-4873-BC6C-5F24B1F9E9D7}"/>
              </a:ext>
            </a:extLst>
          </p:cNvPr>
          <p:cNvSpPr/>
          <p:nvPr/>
        </p:nvSpPr>
        <p:spPr>
          <a:xfrm>
            <a:off x="8043054" y="1808111"/>
            <a:ext cx="1858429" cy="6891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14" name="Rectangle 13">
            <a:extLst>
              <a:ext uri="{FF2B5EF4-FFF2-40B4-BE49-F238E27FC236}">
                <a16:creationId xmlns:a16="http://schemas.microsoft.com/office/drawing/2014/main" id="{32513EAE-4E6A-4F29-964E-A69ADE93409A}"/>
              </a:ext>
            </a:extLst>
          </p:cNvPr>
          <p:cNvSpPr/>
          <p:nvPr/>
        </p:nvSpPr>
        <p:spPr>
          <a:xfrm>
            <a:off x="9937895" y="1808111"/>
            <a:ext cx="1848637" cy="68911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15" name="Rectangle 14">
            <a:extLst>
              <a:ext uri="{FF2B5EF4-FFF2-40B4-BE49-F238E27FC236}">
                <a16:creationId xmlns:a16="http://schemas.microsoft.com/office/drawing/2014/main" id="{63E6F299-5773-4628-BB5E-47B0612A03CE}"/>
              </a:ext>
            </a:extLst>
          </p:cNvPr>
          <p:cNvSpPr/>
          <p:nvPr/>
        </p:nvSpPr>
        <p:spPr>
          <a:xfrm>
            <a:off x="485557" y="1808111"/>
            <a:ext cx="1851939" cy="408489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FFFFFF"/>
              </a:solidFill>
              <a:effectLst/>
              <a:uLnTx/>
              <a:uFillTx/>
              <a:latin typeface="Corbel"/>
              <a:ea typeface="+mn-ea"/>
              <a:cs typeface="+mn-cs"/>
            </a:endParaRPr>
          </a:p>
        </p:txBody>
      </p:sp>
      <p:sp>
        <p:nvSpPr>
          <p:cNvPr id="16" name="Rectangle 15">
            <a:extLst>
              <a:ext uri="{FF2B5EF4-FFF2-40B4-BE49-F238E27FC236}">
                <a16:creationId xmlns:a16="http://schemas.microsoft.com/office/drawing/2014/main" id="{C05305A2-FA3A-43C2-8E69-CE06FB3E7AF4}"/>
              </a:ext>
            </a:extLst>
          </p:cNvPr>
          <p:cNvSpPr/>
          <p:nvPr/>
        </p:nvSpPr>
        <p:spPr>
          <a:xfrm>
            <a:off x="2567817" y="2041413"/>
            <a:ext cx="823944" cy="410369"/>
          </a:xfrm>
          <a:prstGeom prst="rect">
            <a:avLst/>
          </a:prstGeom>
        </p:spPr>
        <p:txBody>
          <a:bodyPr wrap="none" lIns="0" tIns="0" rIns="0" bIns="0">
            <a:spAutoFit/>
          </a:bodyPr>
          <a:lstStyle/>
          <a:p>
            <a:pPr marL="0" marR="0" lvl="0" indent="0" algn="l" defTabSz="609585" rtl="0" eaLnBrk="1" fontAlgn="auto" latinLnBrk="0" hangingPunct="1">
              <a:lnSpc>
                <a:spcPts val="16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FFFFFF"/>
                </a:solidFill>
                <a:effectLst/>
                <a:uLnTx/>
                <a:uFillTx/>
                <a:latin typeface="Corbel"/>
                <a:ea typeface="+mn-ea"/>
                <a:cs typeface="+mn-cs"/>
              </a:rPr>
              <a:t>WESTERN</a:t>
            </a:r>
            <a:br>
              <a:rPr kumimoji="0" lang="en-US" sz="1467" b="0" i="0" u="none" strike="noStrike" kern="1200" cap="none" spc="0" normalizeH="0" baseline="0" noProof="0" dirty="0">
                <a:ln>
                  <a:noFill/>
                </a:ln>
                <a:solidFill>
                  <a:srgbClr val="FFFFFF"/>
                </a:solidFill>
                <a:effectLst/>
                <a:uLnTx/>
                <a:uFillTx/>
                <a:latin typeface="Corbel"/>
                <a:ea typeface="+mn-ea"/>
                <a:cs typeface="+mn-cs"/>
              </a:rPr>
            </a:br>
            <a:r>
              <a:rPr kumimoji="0" lang="en-US" sz="1467" b="0" i="0" u="none" strike="noStrike" kern="1200" cap="none" spc="0" normalizeH="0" baseline="0" noProof="0" dirty="0">
                <a:ln>
                  <a:noFill/>
                </a:ln>
                <a:solidFill>
                  <a:srgbClr val="FFFFFF"/>
                </a:solidFill>
                <a:effectLst/>
                <a:uLnTx/>
                <a:uFillTx/>
                <a:latin typeface="Corbel"/>
                <a:ea typeface="+mn-ea"/>
                <a:cs typeface="+mn-cs"/>
              </a:rPr>
              <a:t>EUROPE</a:t>
            </a:r>
            <a:endParaRPr kumimoji="0" lang="fr-FR" sz="1467" b="0" i="0" u="none" strike="noStrike" kern="1200" cap="none" spc="0" normalizeH="0" baseline="0" noProof="0" dirty="0">
              <a:ln>
                <a:noFill/>
              </a:ln>
              <a:solidFill>
                <a:srgbClr val="FFFFFF"/>
              </a:solidFill>
              <a:effectLst/>
              <a:uLnTx/>
              <a:uFillTx/>
              <a:latin typeface="Corbel"/>
              <a:ea typeface="+mn-ea"/>
              <a:cs typeface="+mn-cs"/>
            </a:endParaRPr>
          </a:p>
        </p:txBody>
      </p:sp>
      <p:sp>
        <p:nvSpPr>
          <p:cNvPr id="17" name="ZoneTexte 18">
            <a:extLst>
              <a:ext uri="{FF2B5EF4-FFF2-40B4-BE49-F238E27FC236}">
                <a16:creationId xmlns:a16="http://schemas.microsoft.com/office/drawing/2014/main" id="{C91FD29C-F911-43AB-AFF0-6B1069A89C01}"/>
              </a:ext>
            </a:extLst>
          </p:cNvPr>
          <p:cNvSpPr txBox="1"/>
          <p:nvPr/>
        </p:nvSpPr>
        <p:spPr>
          <a:xfrm>
            <a:off x="680969" y="2120517"/>
            <a:ext cx="1498139" cy="604879"/>
          </a:xfrm>
          <a:prstGeom prst="rect">
            <a:avLst/>
          </a:prstGeom>
          <a:noFill/>
        </p:spPr>
        <p:txBody>
          <a:bodyPr wrap="square" lIns="0" tIns="0" rIns="0" bIns="0" rtlCol="0" anchor="ctr">
            <a:noAutofit/>
          </a:bodyPr>
          <a:lstStyle/>
          <a:p>
            <a:pPr marL="0" marR="0" lvl="0" indent="0" algn="ctr" defTabSz="609585" rtl="0" eaLnBrk="1" fontAlgn="auto" latinLnBrk="0" hangingPunct="1">
              <a:lnSpc>
                <a:spcPts val="2133"/>
              </a:lnSpc>
              <a:spcBef>
                <a:spcPts val="0"/>
              </a:spcBef>
              <a:spcAft>
                <a:spcPts val="800"/>
              </a:spcAft>
              <a:buClrTx/>
              <a:buSzTx/>
              <a:buFontTx/>
              <a:buNone/>
              <a:tabLst/>
              <a:defRPr/>
            </a:pPr>
            <a:r>
              <a:rPr kumimoji="0" lang="it-IT" sz="4267" b="1" i="0" u="none" strike="noStrike" kern="1200" cap="none" spc="0" normalizeH="0" baseline="0" noProof="0" dirty="0">
                <a:ln>
                  <a:noFill/>
                </a:ln>
                <a:solidFill>
                  <a:srgbClr val="FFFFFF"/>
                </a:solidFill>
                <a:effectLst/>
                <a:uLnTx/>
                <a:uFillTx/>
                <a:latin typeface="Tahoma"/>
                <a:ea typeface="+mn-ea"/>
                <a:cs typeface="Tahoma"/>
              </a:rPr>
              <a:t>150+</a:t>
            </a:r>
            <a:endParaRPr kumimoji="0" lang="fr-FR" sz="4267" b="0" i="0" u="none" strike="noStrike" kern="1200" cap="none" spc="0" normalizeH="0" baseline="0" noProof="0" dirty="0">
              <a:ln>
                <a:noFill/>
              </a:ln>
              <a:solidFill>
                <a:srgbClr val="FFFFFF"/>
              </a:solidFill>
              <a:effectLst/>
              <a:uLnTx/>
              <a:uFillTx/>
              <a:latin typeface="Tahoma"/>
              <a:ea typeface="+mn-ea"/>
              <a:cs typeface="Tahoma"/>
            </a:endParaRPr>
          </a:p>
        </p:txBody>
      </p:sp>
      <p:sp>
        <p:nvSpPr>
          <p:cNvPr id="18" name="ZoneTexte 19">
            <a:extLst>
              <a:ext uri="{FF2B5EF4-FFF2-40B4-BE49-F238E27FC236}">
                <a16:creationId xmlns:a16="http://schemas.microsoft.com/office/drawing/2014/main" id="{D021547F-A92C-42A9-BF3B-E77D9F675F5F}"/>
              </a:ext>
            </a:extLst>
          </p:cNvPr>
          <p:cNvSpPr txBox="1"/>
          <p:nvPr/>
        </p:nvSpPr>
        <p:spPr>
          <a:xfrm>
            <a:off x="751577" y="2633005"/>
            <a:ext cx="1498139" cy="604879"/>
          </a:xfrm>
          <a:prstGeom prst="rect">
            <a:avLst/>
          </a:prstGeom>
          <a:noFill/>
        </p:spPr>
        <p:txBody>
          <a:bodyPr wrap="square" lIns="0" tIns="0" rIns="0" bIns="0" rtlCol="0" anchor="ctr">
            <a:noAutofit/>
          </a:bodyPr>
          <a:lstStyle/>
          <a:p>
            <a:pPr marL="0" marR="0" lvl="0" indent="0" algn="l" defTabSz="609585" rtl="0" eaLnBrk="1" fontAlgn="auto" latinLnBrk="0" hangingPunct="1">
              <a:lnSpc>
                <a:spcPts val="2133"/>
              </a:lnSpc>
              <a:spcBef>
                <a:spcPts val="0"/>
              </a:spcBef>
              <a:spcAft>
                <a:spcPts val="800"/>
              </a:spcAft>
              <a:buClrTx/>
              <a:buSzTx/>
              <a:buFontTx/>
              <a:buNone/>
              <a:tabLst/>
              <a:defRPr/>
            </a:pPr>
            <a:r>
              <a:rPr kumimoji="0" lang="fr-FR" sz="2000" b="0" i="0" u="none" strike="noStrike" kern="1200" cap="none" spc="0" normalizeH="0" baseline="0" noProof="0" dirty="0">
                <a:ln>
                  <a:noFill/>
                </a:ln>
                <a:solidFill>
                  <a:srgbClr val="FFFFFF"/>
                </a:solidFill>
                <a:effectLst/>
                <a:uLnTx/>
                <a:uFillTx/>
                <a:latin typeface="Corbel"/>
                <a:ea typeface="+mn-ea"/>
                <a:cs typeface="+mn-cs"/>
              </a:rPr>
              <a:t>LANGUAGE</a:t>
            </a:r>
            <a:br>
              <a:rPr kumimoji="0" lang="fr-FR" sz="2000" b="0" i="0" u="none" strike="noStrike" kern="1200" cap="none" spc="0" normalizeH="0" baseline="0" noProof="0" dirty="0">
                <a:ln>
                  <a:noFill/>
                </a:ln>
                <a:solidFill>
                  <a:srgbClr val="FFFFFF"/>
                </a:solidFill>
                <a:effectLst/>
                <a:uLnTx/>
                <a:uFillTx/>
                <a:latin typeface="Corbel"/>
                <a:ea typeface="+mn-ea"/>
                <a:cs typeface="+mn-cs"/>
              </a:rPr>
            </a:br>
            <a:r>
              <a:rPr kumimoji="0" lang="fr-FR" sz="2000" b="0" i="0" u="none" strike="noStrike" kern="1200" cap="none" spc="0" normalizeH="0" baseline="0" noProof="0" dirty="0">
                <a:ln>
                  <a:noFill/>
                </a:ln>
                <a:solidFill>
                  <a:srgbClr val="FFFFFF"/>
                </a:solidFill>
                <a:effectLst/>
                <a:uLnTx/>
                <a:uFillTx/>
                <a:latin typeface="Corbel"/>
                <a:ea typeface="+mn-ea"/>
                <a:cs typeface="+mn-cs"/>
              </a:rPr>
              <a:t>PAIRS</a:t>
            </a:r>
            <a:endParaRPr kumimoji="0" lang="fr-FR" sz="2000" b="0" i="0" u="none" strike="noStrike" kern="1200" cap="none" spc="0" normalizeH="0" baseline="0" noProof="0" dirty="0">
              <a:ln>
                <a:noFill/>
              </a:ln>
              <a:solidFill>
                <a:srgbClr val="FFFFFF"/>
              </a:solidFill>
              <a:effectLst/>
              <a:uLnTx/>
              <a:uFillTx/>
              <a:latin typeface="Tahoma"/>
              <a:ea typeface="+mn-ea"/>
              <a:cs typeface="Tahoma"/>
            </a:endParaRPr>
          </a:p>
        </p:txBody>
      </p:sp>
      <p:sp>
        <p:nvSpPr>
          <p:cNvPr id="20" name="ZoneTexte 21">
            <a:extLst>
              <a:ext uri="{FF2B5EF4-FFF2-40B4-BE49-F238E27FC236}">
                <a16:creationId xmlns:a16="http://schemas.microsoft.com/office/drawing/2014/main" id="{6F42114B-73B0-4265-A1D2-E2B6575F165A}"/>
              </a:ext>
            </a:extLst>
          </p:cNvPr>
          <p:cNvSpPr txBox="1"/>
          <p:nvPr/>
        </p:nvSpPr>
        <p:spPr>
          <a:xfrm>
            <a:off x="2603840" y="2562446"/>
            <a:ext cx="1434541" cy="3265343"/>
          </a:xfrm>
          <a:prstGeom prst="rect">
            <a:avLst/>
          </a:prstGeom>
          <a:noFill/>
        </p:spPr>
        <p:txBody>
          <a:bodyPr wrap="square" lIns="0" tIns="0" rIns="0" bIns="0" rtlCol="0">
            <a:noAutofit/>
          </a:bodyPr>
          <a:lstStyle/>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Danish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Dutch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English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Finnish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French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German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Greek</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Icelandic</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Italian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Norwegian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Portuguese</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Spanish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Swedish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Welsh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endParaRPr kumimoji="0" lang="en-US" sz="1333" b="1" i="0" u="none" strike="noStrike" kern="1200" cap="none" spc="0" normalizeH="0" baseline="0" noProof="0" dirty="0">
              <a:ln>
                <a:noFill/>
              </a:ln>
              <a:solidFill>
                <a:srgbClr val="245060"/>
              </a:solidFill>
              <a:effectLst/>
              <a:uLnTx/>
              <a:uFillTx/>
              <a:latin typeface="Corbel"/>
              <a:ea typeface="+mn-ea"/>
              <a:cs typeface="+mn-cs"/>
            </a:endParaRPr>
          </a:p>
        </p:txBody>
      </p:sp>
      <p:sp>
        <p:nvSpPr>
          <p:cNvPr id="21" name="ZoneTexte 22">
            <a:extLst>
              <a:ext uri="{FF2B5EF4-FFF2-40B4-BE49-F238E27FC236}">
                <a16:creationId xmlns:a16="http://schemas.microsoft.com/office/drawing/2014/main" id="{E033347D-99E9-42B8-8A61-F07BB0002EE1}"/>
              </a:ext>
            </a:extLst>
          </p:cNvPr>
          <p:cNvSpPr txBox="1"/>
          <p:nvPr/>
        </p:nvSpPr>
        <p:spPr>
          <a:xfrm>
            <a:off x="4515571" y="2554267"/>
            <a:ext cx="1434541" cy="3265343"/>
          </a:xfrm>
          <a:prstGeom prst="rect">
            <a:avLst/>
          </a:prstGeom>
          <a:noFill/>
        </p:spPr>
        <p:txBody>
          <a:bodyPr wrap="square" lIns="0" tIns="0" rIns="0" bIns="0" rtlCol="0">
            <a:noAutofit/>
          </a:bodyPr>
          <a:lstStyle/>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Albanian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Bulgarian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Croatian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Czech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Estonian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Hungarian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Latvian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Lithuanian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Polish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Romanian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Russian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Serbian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Slovak</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Slovenian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Ukrainian</a:t>
            </a:r>
          </a:p>
        </p:txBody>
      </p:sp>
      <p:sp>
        <p:nvSpPr>
          <p:cNvPr id="22" name="ZoneTexte 23">
            <a:extLst>
              <a:ext uri="{FF2B5EF4-FFF2-40B4-BE49-F238E27FC236}">
                <a16:creationId xmlns:a16="http://schemas.microsoft.com/office/drawing/2014/main" id="{4FDDE73A-C5C4-486B-B225-D1EE5BAD08A6}"/>
              </a:ext>
            </a:extLst>
          </p:cNvPr>
          <p:cNvSpPr txBox="1"/>
          <p:nvPr/>
        </p:nvSpPr>
        <p:spPr>
          <a:xfrm>
            <a:off x="6290904" y="2554267"/>
            <a:ext cx="1434541" cy="3265343"/>
          </a:xfrm>
          <a:prstGeom prst="rect">
            <a:avLst/>
          </a:prstGeom>
          <a:noFill/>
        </p:spPr>
        <p:txBody>
          <a:bodyPr wrap="square" lIns="0" tIns="0" rIns="0" bIns="0" rtlCol="0">
            <a:noAutofit/>
          </a:bodyPr>
          <a:lstStyle/>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it-IT" sz="1333" b="1" i="0" u="none" strike="noStrike" kern="1200" cap="none" spc="0" normalizeH="0" baseline="0" noProof="0" dirty="0">
                <a:ln>
                  <a:noFill/>
                </a:ln>
                <a:solidFill>
                  <a:prstClr val="white"/>
                </a:solidFill>
                <a:effectLst/>
                <a:uLnTx/>
                <a:uFillTx/>
                <a:latin typeface="Corbel"/>
                <a:ea typeface="+mn-ea"/>
                <a:cs typeface="+mn-cs"/>
              </a:rPr>
              <a:t>Arabic</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it-IT" sz="1333" b="1" i="0" u="none" strike="noStrike" kern="1200" cap="none" spc="0" normalizeH="0" baseline="0" noProof="0" dirty="0">
                <a:ln>
                  <a:noFill/>
                </a:ln>
                <a:solidFill>
                  <a:prstClr val="white"/>
                </a:solidFill>
                <a:effectLst/>
                <a:uLnTx/>
                <a:uFillTx/>
                <a:latin typeface="Corbel"/>
                <a:ea typeface="+mn-ea"/>
                <a:cs typeface="+mn-cs"/>
              </a:rPr>
              <a:t>Dari</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it-IT" sz="1333" b="1" i="0" u="none" strike="noStrike" kern="1200" cap="none" spc="0" normalizeH="0" baseline="0" noProof="0" dirty="0">
                <a:ln>
                  <a:noFill/>
                </a:ln>
                <a:solidFill>
                  <a:prstClr val="white"/>
                </a:solidFill>
                <a:effectLst/>
                <a:uLnTx/>
                <a:uFillTx/>
                <a:latin typeface="Corbel"/>
                <a:ea typeface="+mn-ea"/>
                <a:cs typeface="+mn-cs"/>
              </a:rPr>
              <a:t>Farsi (Persian)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it-IT" sz="1333" b="1" i="0" u="none" strike="noStrike" kern="1200" cap="none" spc="0" normalizeH="0" baseline="0" noProof="0" dirty="0">
                <a:ln>
                  <a:noFill/>
                </a:ln>
                <a:solidFill>
                  <a:prstClr val="white"/>
                </a:solidFill>
                <a:effectLst/>
                <a:uLnTx/>
                <a:uFillTx/>
                <a:latin typeface="Corbel"/>
                <a:ea typeface="+mn-ea"/>
                <a:cs typeface="+mn-cs"/>
              </a:rPr>
              <a:t>Hebrew</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it-IT" sz="1333" b="1" i="0" u="none" strike="noStrike" kern="1200" cap="none" spc="0" normalizeH="0" baseline="0" noProof="0" dirty="0">
                <a:ln>
                  <a:noFill/>
                </a:ln>
                <a:solidFill>
                  <a:prstClr val="white"/>
                </a:solidFill>
                <a:effectLst/>
                <a:uLnTx/>
                <a:uFillTx/>
                <a:latin typeface="Corbel"/>
                <a:ea typeface="+mn-ea"/>
                <a:cs typeface="+mn-cs"/>
              </a:rPr>
              <a:t>Pashto</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it-IT" sz="1333" b="1" i="0" u="none" strike="noStrike" kern="1200" cap="none" spc="0" normalizeH="0" baseline="0" noProof="0" dirty="0">
                <a:ln>
                  <a:noFill/>
                </a:ln>
                <a:solidFill>
                  <a:prstClr val="white"/>
                </a:solidFill>
                <a:effectLst/>
                <a:uLnTx/>
                <a:uFillTx/>
                <a:latin typeface="Corbel"/>
                <a:ea typeface="+mn-ea"/>
                <a:cs typeface="+mn-cs"/>
              </a:rPr>
              <a:t>Somali</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it-IT" sz="1333" b="1" i="0" u="none" strike="noStrike" kern="1200" cap="none" spc="0" normalizeH="0" baseline="0" noProof="0" dirty="0">
                <a:ln>
                  <a:noFill/>
                </a:ln>
                <a:solidFill>
                  <a:prstClr val="white"/>
                </a:solidFill>
                <a:effectLst/>
                <a:uLnTx/>
                <a:uFillTx/>
                <a:latin typeface="Corbel"/>
                <a:ea typeface="+mn-ea"/>
                <a:cs typeface="+mn-cs"/>
              </a:rPr>
              <a:t>Tajik</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it-IT" sz="1333" b="1" i="0" u="none" strike="noStrike" kern="1200" cap="none" spc="0" normalizeH="0" baseline="0" noProof="0" dirty="0">
                <a:ln>
                  <a:noFill/>
                </a:ln>
                <a:solidFill>
                  <a:prstClr val="white"/>
                </a:solidFill>
                <a:effectLst/>
                <a:uLnTx/>
                <a:uFillTx/>
                <a:latin typeface="Corbel"/>
                <a:ea typeface="+mn-ea"/>
                <a:cs typeface="+mn-cs"/>
              </a:rPr>
              <a:t>Turkish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it-IT" sz="1333" b="1" i="0" u="none" strike="noStrike" kern="1200" cap="none" spc="0" normalizeH="0" baseline="0" noProof="0" dirty="0">
                <a:ln>
                  <a:noFill/>
                </a:ln>
                <a:solidFill>
                  <a:prstClr val="white"/>
                </a:solidFill>
                <a:effectLst/>
                <a:uLnTx/>
                <a:uFillTx/>
                <a:latin typeface="Corbel"/>
                <a:ea typeface="+mn-ea"/>
                <a:cs typeface="+mn-cs"/>
              </a:rPr>
              <a:t>Urdu</a:t>
            </a:r>
          </a:p>
        </p:txBody>
      </p:sp>
      <p:sp>
        <p:nvSpPr>
          <p:cNvPr id="23" name="ZoneTexte 24">
            <a:extLst>
              <a:ext uri="{FF2B5EF4-FFF2-40B4-BE49-F238E27FC236}">
                <a16:creationId xmlns:a16="http://schemas.microsoft.com/office/drawing/2014/main" id="{A6007B05-F3FA-471B-A3C7-FC8684ECB824}"/>
              </a:ext>
            </a:extLst>
          </p:cNvPr>
          <p:cNvSpPr txBox="1"/>
          <p:nvPr/>
        </p:nvSpPr>
        <p:spPr>
          <a:xfrm>
            <a:off x="8176169" y="2554267"/>
            <a:ext cx="1568225" cy="3265343"/>
          </a:xfrm>
          <a:prstGeom prst="rect">
            <a:avLst/>
          </a:prstGeom>
          <a:noFill/>
        </p:spPr>
        <p:txBody>
          <a:bodyPr wrap="square" lIns="0" tIns="0" rIns="0" bIns="0" rtlCol="0">
            <a:noAutofit/>
          </a:bodyPr>
          <a:lstStyle/>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Chinese (Simplified)</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Chinese (Traditional)</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Hindi</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Indonesian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Japanese</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Korean</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Malay</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Punjabi</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Tagalog</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Tamil</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Thai</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Vietnamese</a:t>
            </a:r>
          </a:p>
        </p:txBody>
      </p:sp>
      <p:sp>
        <p:nvSpPr>
          <p:cNvPr id="24" name="ZoneTexte 25">
            <a:extLst>
              <a:ext uri="{FF2B5EF4-FFF2-40B4-BE49-F238E27FC236}">
                <a16:creationId xmlns:a16="http://schemas.microsoft.com/office/drawing/2014/main" id="{6F1F4AE0-4AC7-4610-A34C-E70D820664C0}"/>
              </a:ext>
            </a:extLst>
          </p:cNvPr>
          <p:cNvSpPr txBox="1"/>
          <p:nvPr/>
        </p:nvSpPr>
        <p:spPr>
          <a:xfrm>
            <a:off x="10078710" y="2554267"/>
            <a:ext cx="1568225" cy="519588"/>
          </a:xfrm>
          <a:prstGeom prst="rect">
            <a:avLst/>
          </a:prstGeom>
          <a:noFill/>
        </p:spPr>
        <p:txBody>
          <a:bodyPr wrap="square" lIns="0" tIns="0" rIns="0" bIns="0" rtlCol="0">
            <a:noAutofit/>
          </a:bodyPr>
          <a:lstStyle/>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US English</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FR Canada</a:t>
            </a:r>
          </a:p>
        </p:txBody>
      </p:sp>
      <p:sp>
        <p:nvSpPr>
          <p:cNvPr id="25" name="ZoneTexte 26">
            <a:extLst>
              <a:ext uri="{FF2B5EF4-FFF2-40B4-BE49-F238E27FC236}">
                <a16:creationId xmlns:a16="http://schemas.microsoft.com/office/drawing/2014/main" id="{35730EA4-52DB-4F68-8A9B-0FDE7A0015BA}"/>
              </a:ext>
            </a:extLst>
          </p:cNvPr>
          <p:cNvSpPr txBox="1"/>
          <p:nvPr/>
        </p:nvSpPr>
        <p:spPr>
          <a:xfrm>
            <a:off x="10078710" y="4725789"/>
            <a:ext cx="1568225" cy="987464"/>
          </a:xfrm>
          <a:prstGeom prst="rect">
            <a:avLst/>
          </a:prstGeom>
          <a:noFill/>
        </p:spPr>
        <p:txBody>
          <a:bodyPr wrap="square" lIns="0" tIns="0" rIns="0" bIns="0" rtlCol="0">
            <a:noAutofit/>
          </a:bodyPr>
          <a:lstStyle/>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Brazilian Portuguese</a:t>
            </a:r>
          </a:p>
          <a:p>
            <a:pPr marL="0" marR="0" lvl="0" indent="0" algn="l" defTabSz="609585" rtl="0" eaLnBrk="1" fontAlgn="auto" latinLnBrk="0" hangingPunct="1">
              <a:lnSpc>
                <a:spcPts val="1700"/>
              </a:lnSpc>
              <a:spcBef>
                <a:spcPts val="0"/>
              </a:spcBef>
              <a:spcAft>
                <a:spcPts val="0"/>
              </a:spcAft>
              <a:buClr>
                <a:srgbClr val="B79026"/>
              </a:buClr>
              <a:buSzTx/>
              <a:buFontTx/>
              <a:buNone/>
              <a:tabLst/>
              <a:defRPr/>
            </a:pPr>
            <a:r>
              <a:rPr kumimoji="0" lang="en-US" sz="1333" b="1" i="0" u="none" strike="noStrike" kern="1200" cap="none" spc="0" normalizeH="0" baseline="0" noProof="0" dirty="0">
                <a:ln>
                  <a:noFill/>
                </a:ln>
                <a:solidFill>
                  <a:prstClr val="white"/>
                </a:solidFill>
                <a:effectLst/>
                <a:uLnTx/>
                <a:uFillTx/>
                <a:latin typeface="Corbel"/>
                <a:ea typeface="+mn-ea"/>
                <a:cs typeface="+mn-cs"/>
              </a:rPr>
              <a:t>Latin Am. Spanish</a:t>
            </a:r>
          </a:p>
        </p:txBody>
      </p:sp>
      <p:sp>
        <p:nvSpPr>
          <p:cNvPr id="26" name="Rectangle 25">
            <a:extLst>
              <a:ext uri="{FF2B5EF4-FFF2-40B4-BE49-F238E27FC236}">
                <a16:creationId xmlns:a16="http://schemas.microsoft.com/office/drawing/2014/main" id="{92C5AAC1-270F-4626-96C3-384BCE59B72F}"/>
              </a:ext>
            </a:extLst>
          </p:cNvPr>
          <p:cNvSpPr/>
          <p:nvPr/>
        </p:nvSpPr>
        <p:spPr>
          <a:xfrm>
            <a:off x="4403137" y="2041413"/>
            <a:ext cx="779059" cy="410369"/>
          </a:xfrm>
          <a:prstGeom prst="rect">
            <a:avLst/>
          </a:prstGeom>
        </p:spPr>
        <p:txBody>
          <a:bodyPr wrap="none" lIns="0" tIns="0" rIns="0" bIns="0">
            <a:spAutoFit/>
          </a:bodyPr>
          <a:lstStyle/>
          <a:p>
            <a:pPr marL="0" marR="0" lvl="0" indent="0" algn="l" defTabSz="609585" rtl="0" eaLnBrk="1" fontAlgn="auto" latinLnBrk="0" hangingPunct="1">
              <a:lnSpc>
                <a:spcPts val="16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FFFFFF"/>
                </a:solidFill>
                <a:effectLst/>
                <a:uLnTx/>
                <a:uFillTx/>
                <a:latin typeface="Corbel"/>
                <a:ea typeface="+mn-ea"/>
                <a:cs typeface="+mn-cs"/>
              </a:rPr>
              <a:t>EASTERN</a:t>
            </a:r>
            <a:br>
              <a:rPr kumimoji="0" lang="en-US" sz="1467" b="0" i="0" u="none" strike="noStrike" kern="1200" cap="none" spc="0" normalizeH="0" baseline="0" noProof="0" dirty="0">
                <a:ln>
                  <a:noFill/>
                </a:ln>
                <a:solidFill>
                  <a:srgbClr val="FFFFFF"/>
                </a:solidFill>
                <a:effectLst/>
                <a:uLnTx/>
                <a:uFillTx/>
                <a:latin typeface="Corbel"/>
                <a:ea typeface="+mn-ea"/>
                <a:cs typeface="+mn-cs"/>
              </a:rPr>
            </a:br>
            <a:r>
              <a:rPr kumimoji="0" lang="en-US" sz="1467" b="0" i="0" u="none" strike="noStrike" kern="1200" cap="none" spc="0" normalizeH="0" baseline="0" noProof="0" dirty="0">
                <a:ln>
                  <a:noFill/>
                </a:ln>
                <a:solidFill>
                  <a:srgbClr val="FFFFFF"/>
                </a:solidFill>
                <a:effectLst/>
                <a:uLnTx/>
                <a:uFillTx/>
                <a:latin typeface="Corbel"/>
                <a:ea typeface="+mn-ea"/>
                <a:cs typeface="+mn-cs"/>
              </a:rPr>
              <a:t>EUROPE</a:t>
            </a:r>
            <a:endParaRPr kumimoji="0" lang="fr-FR" sz="1467" b="0" i="0" u="none" strike="noStrike" kern="1200" cap="none" spc="0" normalizeH="0" baseline="0" noProof="0" dirty="0">
              <a:ln>
                <a:noFill/>
              </a:ln>
              <a:solidFill>
                <a:srgbClr val="FFFFFF"/>
              </a:solidFill>
              <a:effectLst/>
              <a:uLnTx/>
              <a:uFillTx/>
              <a:latin typeface="Corbel"/>
              <a:ea typeface="+mn-ea"/>
              <a:cs typeface="+mn-cs"/>
            </a:endParaRPr>
          </a:p>
        </p:txBody>
      </p:sp>
      <p:sp>
        <p:nvSpPr>
          <p:cNvPr id="27" name="Rectangle 26">
            <a:extLst>
              <a:ext uri="{FF2B5EF4-FFF2-40B4-BE49-F238E27FC236}">
                <a16:creationId xmlns:a16="http://schemas.microsoft.com/office/drawing/2014/main" id="{3CA79B8B-72B5-4A0F-AE8E-7AE9C55FAB83}"/>
              </a:ext>
            </a:extLst>
          </p:cNvPr>
          <p:cNvSpPr/>
          <p:nvPr/>
        </p:nvSpPr>
        <p:spPr>
          <a:xfrm>
            <a:off x="6290905" y="2041413"/>
            <a:ext cx="1623929" cy="410369"/>
          </a:xfrm>
          <a:prstGeom prst="rect">
            <a:avLst/>
          </a:prstGeom>
        </p:spPr>
        <p:txBody>
          <a:bodyPr wrap="square" lIns="0" tIns="0" rIns="0" bIns="0">
            <a:spAutoFit/>
          </a:bodyPr>
          <a:lstStyle/>
          <a:p>
            <a:pPr marL="0" marR="0" lvl="0" indent="0" algn="l" defTabSz="609585" rtl="0" eaLnBrk="1" fontAlgn="auto" latinLnBrk="0" hangingPunct="1">
              <a:lnSpc>
                <a:spcPts val="16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FFFFFF"/>
                </a:solidFill>
                <a:effectLst/>
                <a:uLnTx/>
                <a:uFillTx/>
                <a:latin typeface="Corbel"/>
                <a:ea typeface="+mn-ea"/>
                <a:cs typeface="+mn-cs"/>
              </a:rPr>
              <a:t>MIDDLE EAST</a:t>
            </a:r>
          </a:p>
          <a:p>
            <a:pPr marL="0" marR="0" lvl="0" indent="0" algn="l" defTabSz="609585" rtl="0" eaLnBrk="1" fontAlgn="auto" latinLnBrk="0" hangingPunct="1">
              <a:lnSpc>
                <a:spcPts val="16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FFFFFF"/>
                </a:solidFill>
                <a:effectLst/>
                <a:uLnTx/>
                <a:uFillTx/>
                <a:latin typeface="Corbel"/>
                <a:ea typeface="+mn-ea"/>
                <a:cs typeface="+mn-cs"/>
              </a:rPr>
              <a:t>&amp; AFRICA</a:t>
            </a:r>
            <a:endParaRPr kumimoji="0" lang="fr-FR" sz="1467" b="0" i="0" u="none" strike="noStrike" kern="1200" cap="none" spc="0" normalizeH="0" baseline="0" noProof="0" dirty="0">
              <a:ln>
                <a:noFill/>
              </a:ln>
              <a:solidFill>
                <a:srgbClr val="FFFFFF"/>
              </a:solidFill>
              <a:effectLst/>
              <a:uLnTx/>
              <a:uFillTx/>
              <a:latin typeface="Corbel"/>
              <a:ea typeface="+mn-ea"/>
              <a:cs typeface="+mn-cs"/>
            </a:endParaRPr>
          </a:p>
        </p:txBody>
      </p:sp>
      <p:sp>
        <p:nvSpPr>
          <p:cNvPr id="28" name="Rectangle 27">
            <a:extLst>
              <a:ext uri="{FF2B5EF4-FFF2-40B4-BE49-F238E27FC236}">
                <a16:creationId xmlns:a16="http://schemas.microsoft.com/office/drawing/2014/main" id="{62533D0F-808E-47E7-9E81-8958E13011F0}"/>
              </a:ext>
            </a:extLst>
          </p:cNvPr>
          <p:cNvSpPr/>
          <p:nvPr/>
        </p:nvSpPr>
        <p:spPr>
          <a:xfrm>
            <a:off x="8199209" y="2145713"/>
            <a:ext cx="1623929" cy="205184"/>
          </a:xfrm>
          <a:prstGeom prst="rect">
            <a:avLst/>
          </a:prstGeom>
        </p:spPr>
        <p:txBody>
          <a:bodyPr wrap="square" lIns="0" tIns="0" rIns="0" bIns="0">
            <a:spAutoFit/>
          </a:bodyPr>
          <a:lstStyle/>
          <a:p>
            <a:pPr marL="0" marR="0" lvl="0" indent="0" algn="l" defTabSz="609585" rtl="0" eaLnBrk="1" fontAlgn="auto" latinLnBrk="0" hangingPunct="1">
              <a:lnSpc>
                <a:spcPts val="16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FFFFFF"/>
                </a:solidFill>
                <a:effectLst/>
                <a:uLnTx/>
                <a:uFillTx/>
                <a:latin typeface="Corbel"/>
                <a:ea typeface="+mn-ea"/>
                <a:cs typeface="+mn-cs"/>
              </a:rPr>
              <a:t>ASIA</a:t>
            </a:r>
            <a:endParaRPr kumimoji="0" lang="fr-FR" sz="1467" b="0" i="0" u="none" strike="noStrike" kern="1200" cap="none" spc="0" normalizeH="0" baseline="0" noProof="0" dirty="0">
              <a:ln>
                <a:noFill/>
              </a:ln>
              <a:solidFill>
                <a:srgbClr val="FFFFFF"/>
              </a:solidFill>
              <a:effectLst/>
              <a:uLnTx/>
              <a:uFillTx/>
              <a:latin typeface="Corbel"/>
              <a:ea typeface="+mn-ea"/>
              <a:cs typeface="+mn-cs"/>
            </a:endParaRPr>
          </a:p>
        </p:txBody>
      </p:sp>
      <p:sp>
        <p:nvSpPr>
          <p:cNvPr id="29" name="Rectangle 28">
            <a:extLst>
              <a:ext uri="{FF2B5EF4-FFF2-40B4-BE49-F238E27FC236}">
                <a16:creationId xmlns:a16="http://schemas.microsoft.com/office/drawing/2014/main" id="{46DD1312-A194-4BC9-93B6-B974E3860D8E}"/>
              </a:ext>
            </a:extLst>
          </p:cNvPr>
          <p:cNvSpPr/>
          <p:nvPr/>
        </p:nvSpPr>
        <p:spPr>
          <a:xfrm>
            <a:off x="10090229" y="2041412"/>
            <a:ext cx="1403974" cy="205184"/>
          </a:xfrm>
          <a:prstGeom prst="rect">
            <a:avLst/>
          </a:prstGeom>
        </p:spPr>
        <p:txBody>
          <a:bodyPr wrap="none" lIns="0" tIns="0" rIns="0" bIns="0">
            <a:spAutoFit/>
          </a:bodyPr>
          <a:lstStyle/>
          <a:p>
            <a:pPr marL="0" marR="0" lvl="0" indent="0" algn="l" defTabSz="609585" rtl="0" eaLnBrk="1" fontAlgn="auto" latinLnBrk="0" hangingPunct="1">
              <a:lnSpc>
                <a:spcPts val="16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FFFFFF"/>
                </a:solidFill>
                <a:effectLst/>
                <a:uLnTx/>
                <a:uFillTx/>
                <a:latin typeface="Corbel"/>
                <a:ea typeface="+mn-ea"/>
                <a:cs typeface="+mn-cs"/>
              </a:rPr>
              <a:t>NORTH AMERICA</a:t>
            </a:r>
            <a:endParaRPr kumimoji="0" lang="fr-FR" sz="1467" b="0" i="0" u="none" strike="noStrike" kern="1200" cap="none" spc="0" normalizeH="0" baseline="0" noProof="0" dirty="0">
              <a:ln>
                <a:noFill/>
              </a:ln>
              <a:solidFill>
                <a:srgbClr val="FFFFFF"/>
              </a:solidFill>
              <a:effectLst/>
              <a:uLnTx/>
              <a:uFillTx/>
              <a:latin typeface="Corbel"/>
              <a:ea typeface="+mn-ea"/>
              <a:cs typeface="+mn-cs"/>
            </a:endParaRPr>
          </a:p>
        </p:txBody>
      </p:sp>
      <p:sp>
        <p:nvSpPr>
          <p:cNvPr id="30" name="Rectangle 29">
            <a:extLst>
              <a:ext uri="{FF2B5EF4-FFF2-40B4-BE49-F238E27FC236}">
                <a16:creationId xmlns:a16="http://schemas.microsoft.com/office/drawing/2014/main" id="{D214A0B0-A380-4FFD-9715-B32A0907186E}"/>
              </a:ext>
            </a:extLst>
          </p:cNvPr>
          <p:cNvSpPr/>
          <p:nvPr/>
        </p:nvSpPr>
        <p:spPr>
          <a:xfrm>
            <a:off x="10101749" y="4169133"/>
            <a:ext cx="1392754" cy="205184"/>
          </a:xfrm>
          <a:prstGeom prst="rect">
            <a:avLst/>
          </a:prstGeom>
        </p:spPr>
        <p:txBody>
          <a:bodyPr wrap="none" lIns="0" tIns="0" rIns="0" bIns="0">
            <a:spAutoFit/>
          </a:bodyPr>
          <a:lstStyle/>
          <a:p>
            <a:pPr marL="0" marR="0" lvl="0" indent="0" algn="l" defTabSz="609585" rtl="0" eaLnBrk="1" fontAlgn="auto" latinLnBrk="0" hangingPunct="1">
              <a:lnSpc>
                <a:spcPts val="16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FFFFFF"/>
                </a:solidFill>
                <a:effectLst/>
                <a:uLnTx/>
                <a:uFillTx/>
                <a:latin typeface="Corbel"/>
                <a:ea typeface="+mn-ea"/>
                <a:cs typeface="+mn-cs"/>
              </a:rPr>
              <a:t>SOUTH AMERICA</a:t>
            </a:r>
            <a:endParaRPr kumimoji="0" lang="fr-FR" sz="1467" b="0" i="0" u="none" strike="noStrike" kern="1200" cap="none" spc="0" normalizeH="0" baseline="0" noProof="0" dirty="0">
              <a:ln>
                <a:noFill/>
              </a:ln>
              <a:solidFill>
                <a:srgbClr val="FFFFFF"/>
              </a:solidFill>
              <a:effectLst/>
              <a:uLnTx/>
              <a:uFillTx/>
              <a:latin typeface="Corbel"/>
              <a:ea typeface="+mn-ea"/>
              <a:cs typeface="+mn-cs"/>
            </a:endParaRPr>
          </a:p>
        </p:txBody>
      </p:sp>
      <p:pic>
        <p:nvPicPr>
          <p:cNvPr id="31" name="Image 43" descr="slide-11-language-pairs-western-europe.png">
            <a:extLst>
              <a:ext uri="{FF2B5EF4-FFF2-40B4-BE49-F238E27FC236}">
                <a16:creationId xmlns:a16="http://schemas.microsoft.com/office/drawing/2014/main" id="{42B38666-B650-41B4-89BA-7708F64A2F08}"/>
              </a:ext>
            </a:extLst>
          </p:cNvPr>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504466" y="1140340"/>
            <a:ext cx="851301" cy="870649"/>
          </a:xfrm>
          <a:prstGeom prst="rect">
            <a:avLst/>
          </a:prstGeom>
        </p:spPr>
      </p:pic>
      <p:pic>
        <p:nvPicPr>
          <p:cNvPr id="32" name="Image 44" descr="slide-11-language-pairs-eastern-europe.png">
            <a:extLst>
              <a:ext uri="{FF2B5EF4-FFF2-40B4-BE49-F238E27FC236}">
                <a16:creationId xmlns:a16="http://schemas.microsoft.com/office/drawing/2014/main" id="{E9D8545F-8033-4CFF-8533-FC82516FEF65}"/>
              </a:ext>
            </a:extLst>
          </p:cNvPr>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312027" y="1140340"/>
            <a:ext cx="851301" cy="870649"/>
          </a:xfrm>
          <a:prstGeom prst="rect">
            <a:avLst/>
          </a:prstGeom>
        </p:spPr>
      </p:pic>
      <p:pic>
        <p:nvPicPr>
          <p:cNvPr id="33" name="Image 45" descr="slide-11-language-pairs-africa-middle-east.png">
            <a:extLst>
              <a:ext uri="{FF2B5EF4-FFF2-40B4-BE49-F238E27FC236}">
                <a16:creationId xmlns:a16="http://schemas.microsoft.com/office/drawing/2014/main" id="{977A1FA9-0BC4-444A-B92E-72F1F098EE62}"/>
              </a:ext>
            </a:extLst>
          </p:cNvPr>
          <p:cNvPicPr>
            <a:picLocks noChangeAspect="1"/>
          </p:cNvPicPr>
          <p:nvPr/>
        </p:nvPicPr>
        <p:blipFill>
          <a:blip r:embed="rId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264988" y="1140340"/>
            <a:ext cx="851301" cy="870649"/>
          </a:xfrm>
          <a:prstGeom prst="rect">
            <a:avLst/>
          </a:prstGeom>
        </p:spPr>
      </p:pic>
      <p:pic>
        <p:nvPicPr>
          <p:cNvPr id="34" name="Image 46" descr="slide-11-language-pairs-asia.png">
            <a:extLst>
              <a:ext uri="{FF2B5EF4-FFF2-40B4-BE49-F238E27FC236}">
                <a16:creationId xmlns:a16="http://schemas.microsoft.com/office/drawing/2014/main" id="{FBA7B738-D32F-42DD-B7E5-41174AB0232F}"/>
              </a:ext>
            </a:extLst>
          </p:cNvPr>
          <p:cNvPicPr>
            <a:picLocks noChangeAspect="1"/>
          </p:cNvPicPr>
          <p:nvPr/>
        </p:nvPicPr>
        <p:blipFill>
          <a:blip r:embed="rId6">
            <a:alphaModFix/>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8128342" y="1140340"/>
            <a:ext cx="851301" cy="870649"/>
          </a:xfrm>
          <a:prstGeom prst="rect">
            <a:avLst/>
          </a:prstGeom>
        </p:spPr>
      </p:pic>
      <p:pic>
        <p:nvPicPr>
          <p:cNvPr id="35" name="Image 47" descr="slide-11-language-pairs-north-america.png">
            <a:extLst>
              <a:ext uri="{FF2B5EF4-FFF2-40B4-BE49-F238E27FC236}">
                <a16:creationId xmlns:a16="http://schemas.microsoft.com/office/drawing/2014/main" id="{D0CC659E-7008-479F-8F35-79EBFAB3D843}"/>
              </a:ext>
            </a:extLst>
          </p:cNvPr>
          <p:cNvPicPr>
            <a:picLocks noChangeAspect="1"/>
          </p:cNvPicPr>
          <p:nvPr/>
        </p:nvPicPr>
        <p:blipFill>
          <a:blip r:embed="rId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007004" y="1140340"/>
            <a:ext cx="851301" cy="870649"/>
          </a:xfrm>
          <a:prstGeom prst="rect">
            <a:avLst/>
          </a:prstGeom>
        </p:spPr>
      </p:pic>
      <p:pic>
        <p:nvPicPr>
          <p:cNvPr id="36" name="Image 48" descr="slide-11-language-pairs-south-america.png">
            <a:extLst>
              <a:ext uri="{FF2B5EF4-FFF2-40B4-BE49-F238E27FC236}">
                <a16:creationId xmlns:a16="http://schemas.microsoft.com/office/drawing/2014/main" id="{3E33E5F3-AF9E-421A-8080-3D7CE20637DF}"/>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007004" y="3272565"/>
            <a:ext cx="851301" cy="870649"/>
          </a:xfrm>
          <a:prstGeom prst="rect">
            <a:avLst/>
          </a:prstGeom>
        </p:spPr>
      </p:pic>
      <p:pic>
        <p:nvPicPr>
          <p:cNvPr id="40" name="Image 2">
            <a:extLst>
              <a:ext uri="{FF2B5EF4-FFF2-40B4-BE49-F238E27FC236}">
                <a16:creationId xmlns:a16="http://schemas.microsoft.com/office/drawing/2014/main" id="{A1466139-6D4F-434F-B45D-FEA2F2570B32}"/>
              </a:ext>
            </a:extLst>
          </p:cNvPr>
          <p:cNvPicPr>
            <a:picLocks noChangeAspect="1"/>
          </p:cNvPicPr>
          <p:nvPr/>
        </p:nvPicPr>
        <p:blipFill>
          <a:blip r:embed="rId9">
            <a:duotone>
              <a:schemeClr val="accent6">
                <a:shade val="45000"/>
                <a:satMod val="135000"/>
              </a:schemeClr>
              <a:prstClr val="white"/>
            </a:duotone>
          </a:blip>
          <a:stretch>
            <a:fillRect/>
          </a:stretch>
        </p:blipFill>
        <p:spPr>
          <a:xfrm>
            <a:off x="968170" y="3683501"/>
            <a:ext cx="1005268" cy="1044846"/>
          </a:xfrm>
          <a:prstGeom prst="rect">
            <a:avLst/>
          </a:prstGeom>
        </p:spPr>
      </p:pic>
    </p:spTree>
    <p:extLst>
      <p:ext uri="{BB962C8B-B14F-4D97-AF65-F5344CB8AC3E}">
        <p14:creationId xmlns:p14="http://schemas.microsoft.com/office/powerpoint/2010/main" val="371361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1AE131-1869-43D2-B99A-B4706F644E36}"/>
              </a:ext>
            </a:extLst>
          </p:cNvPr>
          <p:cNvSpPr>
            <a:spLocks noGrp="1"/>
          </p:cNvSpPr>
          <p:nvPr>
            <p:ph type="title"/>
          </p:nvPr>
        </p:nvSpPr>
        <p:spPr/>
        <p:txBody>
          <a:bodyPr/>
          <a:lstStyle/>
          <a:p>
            <a:r>
              <a:rPr lang="en-US" dirty="0">
                <a:latin typeface="Corbel" panose="020B0503020204020204" pitchFamily="34" charset="0"/>
              </a:rPr>
              <a:t>SYSTRAN Technologies and Products</a:t>
            </a:r>
          </a:p>
        </p:txBody>
      </p:sp>
      <p:sp>
        <p:nvSpPr>
          <p:cNvPr id="4" name="Espace réservé du pied de page 3">
            <a:extLst>
              <a:ext uri="{FF2B5EF4-FFF2-40B4-BE49-F238E27FC236}">
                <a16:creationId xmlns:a16="http://schemas.microsoft.com/office/drawing/2014/main" id="{FF5F1FBC-60B8-4AF2-BFE1-09E702C0C6D0}"/>
              </a:ext>
            </a:extLst>
          </p:cNvPr>
          <p:cNvSpPr>
            <a:spLocks noGrp="1"/>
          </p:cNvSpPr>
          <p:nvPr>
            <p:ph type="ftr" sz="quarter" idx="11"/>
          </p:nvPr>
        </p:nvSpPr>
        <p:spPr/>
        <p:txBody>
          <a:bodyPr/>
          <a:lstStyle/>
          <a:p>
            <a:pPr marL="0" marR="0" lvl="0" indent="0" algn="r" defTabSz="913818" rtl="0" eaLnBrk="1" fontAlgn="auto" latinLnBrk="0" hangingPunct="1">
              <a:lnSpc>
                <a:spcPct val="87000"/>
              </a:lnSpc>
              <a:spcBef>
                <a:spcPts val="0"/>
              </a:spcBef>
              <a:spcAft>
                <a:spcPts val="0"/>
              </a:spcAft>
              <a:buClrTx/>
              <a:buSzTx/>
              <a:buFontTx/>
              <a:buNone/>
              <a:tabLst/>
              <a:defRPr/>
            </a:pPr>
            <a:r>
              <a:rPr kumimoji="0" lang="en-US" sz="899" b="0" i="0" u="none" strike="noStrike" kern="1200" cap="none" spc="0" normalizeH="0" baseline="0" noProof="0" dirty="0">
                <a:ln>
                  <a:noFill/>
                </a:ln>
                <a:solidFill>
                  <a:prstClr val="black">
                    <a:lumMod val="50000"/>
                    <a:lumOff val="50000"/>
                  </a:prstClr>
                </a:solidFill>
                <a:effectLst/>
                <a:uLnTx/>
                <a:uFillTx/>
                <a:latin typeface="Corbel"/>
                <a:ea typeface="+mn-ea"/>
                <a:cs typeface="+mn-cs"/>
              </a:rPr>
              <a:t>©SYSTRAN</a:t>
            </a:r>
          </a:p>
        </p:txBody>
      </p:sp>
      <p:sp>
        <p:nvSpPr>
          <p:cNvPr id="5" name="Espace réservé du numéro de diapositive 4">
            <a:extLst>
              <a:ext uri="{FF2B5EF4-FFF2-40B4-BE49-F238E27FC236}">
                <a16:creationId xmlns:a16="http://schemas.microsoft.com/office/drawing/2014/main" id="{6B03E223-E9AD-4CC8-A190-126B6D699FBF}"/>
              </a:ext>
            </a:extLst>
          </p:cNvPr>
          <p:cNvSpPr>
            <a:spLocks noGrp="1"/>
          </p:cNvSpPr>
          <p:nvPr>
            <p:ph type="sldNum" sz="quarter" idx="12"/>
          </p:nvPr>
        </p:nvSpPr>
        <p:spPr/>
        <p:txBody>
          <a:bodyPr/>
          <a:lstStyle/>
          <a:p>
            <a:pPr marL="0" marR="0" lvl="0" indent="0" algn="r" defTabSz="913818" rtl="0" eaLnBrk="1" fontAlgn="auto" latinLnBrk="0" hangingPunct="1">
              <a:lnSpc>
                <a:spcPct val="87000"/>
              </a:lnSpc>
              <a:spcBef>
                <a:spcPts val="0"/>
              </a:spcBef>
              <a:spcAft>
                <a:spcPts val="0"/>
              </a:spcAft>
              <a:buClrTx/>
              <a:buSzTx/>
              <a:buFontTx/>
              <a:buNone/>
              <a:tabLst/>
              <a:defRPr/>
            </a:pPr>
            <a:fld id="{03782C43-7533-4CE7-94CC-8F091034FBE1}" type="slidenum">
              <a:rPr kumimoji="0" lang="en-US" sz="899" b="0" i="0" u="none" strike="noStrike" kern="1200" cap="none" spc="0" normalizeH="0" baseline="0" noProof="0" smtClean="0">
                <a:ln>
                  <a:noFill/>
                </a:ln>
                <a:solidFill>
                  <a:prstClr val="black">
                    <a:lumMod val="50000"/>
                    <a:lumOff val="50000"/>
                  </a:prstClr>
                </a:solidFill>
                <a:effectLst/>
                <a:uLnTx/>
                <a:uFillTx/>
                <a:latin typeface="Corbel"/>
                <a:ea typeface="+mn-ea"/>
                <a:cs typeface="+mn-cs"/>
              </a:rPr>
              <a:pPr marL="0" marR="0" lvl="0" indent="0" algn="r" defTabSz="913818" rtl="0" eaLnBrk="1" fontAlgn="auto" latinLnBrk="0" hangingPunct="1">
                <a:lnSpc>
                  <a:spcPct val="87000"/>
                </a:lnSpc>
                <a:spcBef>
                  <a:spcPts val="0"/>
                </a:spcBef>
                <a:spcAft>
                  <a:spcPts val="0"/>
                </a:spcAft>
                <a:buClrTx/>
                <a:buSzTx/>
                <a:buFontTx/>
                <a:buNone/>
                <a:tabLst/>
                <a:defRPr/>
              </a:pPr>
              <a:t>3</a:t>
            </a:fld>
            <a:endParaRPr kumimoji="0" lang="en-US" sz="899" b="0" i="0" u="none" strike="noStrike" kern="1200" cap="none" spc="0" normalizeH="0" baseline="0" noProof="0" dirty="0">
              <a:ln>
                <a:noFill/>
              </a:ln>
              <a:solidFill>
                <a:prstClr val="black">
                  <a:lumMod val="50000"/>
                  <a:lumOff val="50000"/>
                </a:prstClr>
              </a:solidFill>
              <a:effectLst/>
              <a:uLnTx/>
              <a:uFillTx/>
              <a:latin typeface="Corbel"/>
              <a:ea typeface="+mn-ea"/>
              <a:cs typeface="+mn-cs"/>
            </a:endParaRPr>
          </a:p>
        </p:txBody>
      </p:sp>
      <p:sp>
        <p:nvSpPr>
          <p:cNvPr id="6" name="Espace réservé du texte 5">
            <a:extLst>
              <a:ext uri="{FF2B5EF4-FFF2-40B4-BE49-F238E27FC236}">
                <a16:creationId xmlns:a16="http://schemas.microsoft.com/office/drawing/2014/main" id="{BBAE864E-971B-46B2-9AA7-A9EAAC4A8C38}"/>
              </a:ext>
            </a:extLst>
          </p:cNvPr>
          <p:cNvSpPr>
            <a:spLocks noGrp="1"/>
          </p:cNvSpPr>
          <p:nvPr>
            <p:ph type="body" sz="quarter" idx="13"/>
          </p:nvPr>
        </p:nvSpPr>
        <p:spPr/>
        <p:txBody>
          <a:bodyPr>
            <a:normAutofit fontScale="70000" lnSpcReduction="20000"/>
          </a:bodyPr>
          <a:lstStyle/>
          <a:p>
            <a:r>
              <a:rPr lang="en-US" sz="2591" b="0" dirty="0">
                <a:solidFill>
                  <a:srgbClr val="1B97D2"/>
                </a:solidFill>
              </a:rPr>
              <a:t>State of the art Neural Technology</a:t>
            </a:r>
          </a:p>
          <a:p>
            <a:pPr lvl="1"/>
            <a:r>
              <a:rPr lang="en-US" sz="2210" dirty="0"/>
              <a:t>SYSTRAN is the co-founder of OpenNMT</a:t>
            </a:r>
          </a:p>
          <a:p>
            <a:pPr lvl="1"/>
            <a:r>
              <a:rPr lang="en-US" sz="2210" dirty="0"/>
              <a:t>Most widely used open-source NMT framework:</a:t>
            </a:r>
          </a:p>
          <a:p>
            <a:pPr lvl="2"/>
            <a:r>
              <a:rPr lang="en-US" sz="1905" dirty="0"/>
              <a:t>More than 3000 contributing (researchers / industry users)</a:t>
            </a:r>
          </a:p>
          <a:p>
            <a:pPr lvl="2">
              <a:lnSpc>
                <a:spcPct val="120000"/>
              </a:lnSpc>
            </a:pPr>
            <a:r>
              <a:rPr lang="en-US" sz="1905" dirty="0"/>
              <a:t>More than 600 papers published worldwide</a:t>
            </a:r>
          </a:p>
          <a:p>
            <a:pPr marL="335916" lvl="1" indent="0">
              <a:buNone/>
            </a:pPr>
            <a:endParaRPr lang="en-US" dirty="0"/>
          </a:p>
          <a:p>
            <a:pPr>
              <a:lnSpc>
                <a:spcPct val="120000"/>
              </a:lnSpc>
            </a:pPr>
            <a:r>
              <a:rPr lang="en-US" sz="2591" b="0" dirty="0">
                <a:solidFill>
                  <a:srgbClr val="1B97D2"/>
                </a:solidFill>
              </a:rPr>
              <a:t>Optimized proprietary translation pipeline based on OpenNMT</a:t>
            </a:r>
          </a:p>
          <a:p>
            <a:pPr lvl="1">
              <a:lnSpc>
                <a:spcPct val="120000"/>
              </a:lnSpc>
            </a:pPr>
            <a:r>
              <a:rPr lang="en-US" dirty="0"/>
              <a:t>Fastest CPU inference; Performance optimizations for highly available and less expensive CPU hardware</a:t>
            </a:r>
          </a:p>
          <a:p>
            <a:pPr lvl="1">
              <a:lnSpc>
                <a:spcPct val="120000"/>
              </a:lnSpc>
            </a:pPr>
            <a:r>
              <a:rPr lang="en-US" dirty="0"/>
              <a:t>100’s of language specific operations for on-the-fly normalization of text stream before OpenNMT decoding</a:t>
            </a:r>
          </a:p>
          <a:p>
            <a:pPr lvl="1">
              <a:lnSpc>
                <a:spcPct val="120000"/>
              </a:lnSpc>
            </a:pPr>
            <a:r>
              <a:rPr lang="en-US" dirty="0"/>
              <a:t>Support for advanced linguistic features: formal/informal, domains, terminology, placeholders, etc.</a:t>
            </a:r>
          </a:p>
        </p:txBody>
      </p:sp>
      <p:sp>
        <p:nvSpPr>
          <p:cNvPr id="8" name="Espace réservé du texte 7">
            <a:extLst>
              <a:ext uri="{FF2B5EF4-FFF2-40B4-BE49-F238E27FC236}">
                <a16:creationId xmlns:a16="http://schemas.microsoft.com/office/drawing/2014/main" id="{D383EE89-59B8-48CD-ADAC-0CB9977BF699}"/>
              </a:ext>
            </a:extLst>
          </p:cNvPr>
          <p:cNvSpPr>
            <a:spLocks noGrp="1"/>
          </p:cNvSpPr>
          <p:nvPr>
            <p:ph type="body" sz="quarter" idx="14"/>
          </p:nvPr>
        </p:nvSpPr>
        <p:spPr>
          <a:xfrm>
            <a:off x="6096001" y="2061750"/>
            <a:ext cx="5402726" cy="4095925"/>
          </a:xfrm>
        </p:spPr>
        <p:txBody>
          <a:bodyPr>
            <a:normAutofit fontScale="85000" lnSpcReduction="10000"/>
          </a:bodyPr>
          <a:lstStyle/>
          <a:p>
            <a:r>
              <a:rPr lang="en-US" sz="2134" b="0" dirty="0">
                <a:solidFill>
                  <a:srgbClr val="1B97D2"/>
                </a:solidFill>
              </a:rPr>
              <a:t>Scalable deployment in SYSTRAN Pure neural server</a:t>
            </a:r>
          </a:p>
          <a:p>
            <a:pPr lvl="1">
              <a:lnSpc>
                <a:spcPct val="120000"/>
              </a:lnSpc>
            </a:pPr>
            <a:r>
              <a:rPr lang="en-US" sz="1676" dirty="0"/>
              <a:t>REST-API</a:t>
            </a:r>
          </a:p>
          <a:p>
            <a:pPr lvl="1">
              <a:lnSpc>
                <a:spcPct val="120000"/>
              </a:lnSpc>
            </a:pPr>
            <a:r>
              <a:rPr lang="en-US" sz="1676" dirty="0"/>
              <a:t>Advanced Expert Features: </a:t>
            </a:r>
          </a:p>
          <a:p>
            <a:pPr lvl="2">
              <a:lnSpc>
                <a:spcPct val="120000"/>
              </a:lnSpc>
            </a:pPr>
            <a:r>
              <a:rPr lang="en-US" sz="1371" dirty="0"/>
              <a:t>File/Image/Speech Translation</a:t>
            </a:r>
          </a:p>
          <a:p>
            <a:pPr lvl="2">
              <a:lnSpc>
                <a:spcPct val="120000"/>
              </a:lnSpc>
            </a:pPr>
            <a:r>
              <a:rPr lang="en-US" sz="1371" dirty="0"/>
              <a:t>Integration with OCR</a:t>
            </a:r>
          </a:p>
          <a:p>
            <a:pPr lvl="2">
              <a:lnSpc>
                <a:spcPct val="120000"/>
              </a:lnSpc>
            </a:pPr>
            <a:r>
              <a:rPr lang="en-US" sz="1371" dirty="0"/>
              <a:t>Post-editing environment</a:t>
            </a:r>
          </a:p>
          <a:p>
            <a:pPr lvl="2">
              <a:lnSpc>
                <a:spcPct val="120000"/>
              </a:lnSpc>
            </a:pPr>
            <a:r>
              <a:rPr lang="en-US" sz="1371" dirty="0"/>
              <a:t>Feedback management</a:t>
            </a:r>
          </a:p>
          <a:p>
            <a:pPr>
              <a:lnSpc>
                <a:spcPct val="110000"/>
              </a:lnSpc>
            </a:pPr>
            <a:r>
              <a:rPr lang="en-US" sz="2134" b="0" dirty="0">
                <a:solidFill>
                  <a:srgbClr val="1B97D2"/>
                </a:solidFill>
              </a:rPr>
              <a:t>Development of models based on language expert community</a:t>
            </a:r>
          </a:p>
          <a:p>
            <a:pPr lvl="1">
              <a:lnSpc>
                <a:spcPct val="120000"/>
              </a:lnSpc>
            </a:pPr>
            <a:r>
              <a:rPr lang="en-US" sz="1676" dirty="0"/>
              <a:t>SYSTRAN Marketplace trainers expand model catalog</a:t>
            </a:r>
          </a:p>
          <a:p>
            <a:pPr lvl="1"/>
            <a:endParaRPr lang="en-US" dirty="0"/>
          </a:p>
        </p:txBody>
      </p:sp>
      <p:pic>
        <p:nvPicPr>
          <p:cNvPr id="23" name="Graphique 22" descr="Tête avec engrenages">
            <a:extLst>
              <a:ext uri="{FF2B5EF4-FFF2-40B4-BE49-F238E27FC236}">
                <a16:creationId xmlns:a16="http://schemas.microsoft.com/office/drawing/2014/main" id="{EDE28F87-D86E-49FF-B46E-026346345E5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267867" y="729590"/>
            <a:ext cx="1332160" cy="1332160"/>
          </a:xfrm>
          <a:prstGeom prst="rect">
            <a:avLst/>
          </a:prstGeom>
        </p:spPr>
      </p:pic>
    </p:spTree>
    <p:extLst>
      <p:ext uri="{BB962C8B-B14F-4D97-AF65-F5344CB8AC3E}">
        <p14:creationId xmlns:p14="http://schemas.microsoft.com/office/powerpoint/2010/main" val="273889621"/>
      </p:ext>
    </p:extLst>
  </p:cSld>
  <p:clrMapOvr>
    <a:masterClrMapping/>
  </p:clrMapOvr>
  <mc:AlternateContent xmlns:mc="http://schemas.openxmlformats.org/markup-compatibility/2006" xmlns:p14="http://schemas.microsoft.com/office/powerpoint/2010/main">
    <mc:Choice Requires="p14">
      <p:transition spd="slow" p14:dur="2000" advTm="6355"/>
    </mc:Choice>
    <mc:Fallback xmlns="">
      <p:transition spd="slow" advTm="635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e 38">
            <a:extLst>
              <a:ext uri="{FF2B5EF4-FFF2-40B4-BE49-F238E27FC236}">
                <a16:creationId xmlns:a16="http://schemas.microsoft.com/office/drawing/2014/main" id="{2554B540-93CC-4640-8FB9-60960CD4F867}"/>
              </a:ext>
            </a:extLst>
          </p:cNvPr>
          <p:cNvGrpSpPr/>
          <p:nvPr/>
        </p:nvGrpSpPr>
        <p:grpSpPr>
          <a:xfrm>
            <a:off x="5363664" y="3588034"/>
            <a:ext cx="756316" cy="947863"/>
            <a:chOff x="1449468" y="2105020"/>
            <a:chExt cx="548640" cy="707719"/>
          </a:xfrm>
        </p:grpSpPr>
        <p:sp>
          <p:nvSpPr>
            <p:cNvPr id="40" name="Ellipse 39">
              <a:extLst>
                <a:ext uri="{FF2B5EF4-FFF2-40B4-BE49-F238E27FC236}">
                  <a16:creationId xmlns:a16="http://schemas.microsoft.com/office/drawing/2014/main" id="{7FE1723D-85C7-4A59-8531-40CD5F95F16D}"/>
                </a:ext>
              </a:extLst>
            </p:cNvPr>
            <p:cNvSpPr/>
            <p:nvPr/>
          </p:nvSpPr>
          <p:spPr>
            <a:xfrm>
              <a:off x="1449468" y="2105020"/>
              <a:ext cx="548640" cy="54864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41" name="Connecteur droit 40">
              <a:extLst>
                <a:ext uri="{FF2B5EF4-FFF2-40B4-BE49-F238E27FC236}">
                  <a16:creationId xmlns:a16="http://schemas.microsoft.com/office/drawing/2014/main" id="{5E8B77DC-C292-483D-A6AD-9ECB62E8AD98}"/>
                </a:ext>
              </a:extLst>
            </p:cNvPr>
            <p:cNvCxnSpPr>
              <a:cxnSpLocks/>
            </p:cNvCxnSpPr>
            <p:nvPr/>
          </p:nvCxnSpPr>
          <p:spPr>
            <a:xfrm>
              <a:off x="1723788" y="2720444"/>
              <a:ext cx="0" cy="9229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 name="ZoneTexte 9">
            <a:extLst>
              <a:ext uri="{FF2B5EF4-FFF2-40B4-BE49-F238E27FC236}">
                <a16:creationId xmlns:a16="http://schemas.microsoft.com/office/drawing/2014/main" id="{A05A0194-85EC-4C95-B999-597CB5DFE340}"/>
              </a:ext>
            </a:extLst>
          </p:cNvPr>
          <p:cNvSpPr txBox="1"/>
          <p:nvPr/>
        </p:nvSpPr>
        <p:spPr>
          <a:xfrm>
            <a:off x="5080058" y="2989717"/>
            <a:ext cx="1213195" cy="599780"/>
          </a:xfrm>
          <a:prstGeom prst="rect">
            <a:avLst/>
          </a:prstGeom>
          <a:noFill/>
        </p:spPr>
        <p:txBody>
          <a:bodyPr wrap="square" lIns="0" rIns="0" rtlCol="0">
            <a:spAutoFit/>
          </a:bodyPr>
          <a:lstStyle/>
          <a:p>
            <a:pPr marL="0" marR="0" lvl="0" indent="0" algn="ctr" defTabSz="685154" rtl="0"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57BDBA"/>
                </a:solidFill>
                <a:effectLst/>
                <a:uLnTx/>
                <a:uFillTx/>
                <a:latin typeface="Corbel"/>
                <a:ea typeface="+mn-ea"/>
                <a:cs typeface="+mn-cs"/>
              </a:rPr>
              <a:t>SYSTRAN Generic Neural engine </a:t>
            </a:r>
          </a:p>
          <a:p>
            <a:pPr marL="0" marR="0" lvl="0" indent="0" algn="ctr" defTabSz="685154" rtl="0" eaLnBrk="1" fontAlgn="auto" latinLnBrk="0" hangingPunct="1">
              <a:lnSpc>
                <a:spcPct val="100000"/>
              </a:lnSpc>
              <a:spcBef>
                <a:spcPts val="0"/>
              </a:spcBef>
              <a:spcAft>
                <a:spcPts val="0"/>
              </a:spcAft>
              <a:buClrTx/>
              <a:buSzTx/>
              <a:buFontTx/>
              <a:buNone/>
              <a:tabLst/>
              <a:defRPr/>
            </a:pPr>
            <a:r>
              <a:rPr kumimoji="0" lang="en-US" sz="899" b="1" i="0" u="none" strike="noStrike" kern="0" cap="none" spc="0" normalizeH="0" baseline="0" noProof="0" dirty="0">
                <a:ln>
                  <a:noFill/>
                </a:ln>
                <a:solidFill>
                  <a:srgbClr val="FFFFFF"/>
                </a:solidFill>
                <a:effectLst/>
                <a:uLnTx/>
                <a:uFillTx/>
                <a:latin typeface="Corbel"/>
                <a:ea typeface="+mn-ea"/>
                <a:cs typeface="+mn-cs"/>
              </a:rPr>
              <a:t>provided by SYSTRAN</a:t>
            </a:r>
          </a:p>
        </p:txBody>
      </p:sp>
      <p:sp>
        <p:nvSpPr>
          <p:cNvPr id="2" name="Titre 1">
            <a:extLst>
              <a:ext uri="{FF2B5EF4-FFF2-40B4-BE49-F238E27FC236}">
                <a16:creationId xmlns:a16="http://schemas.microsoft.com/office/drawing/2014/main" id="{8D2B4A19-311B-4456-90DF-B7B2D4567E5D}"/>
              </a:ext>
            </a:extLst>
          </p:cNvPr>
          <p:cNvSpPr>
            <a:spLocks noGrp="1"/>
          </p:cNvSpPr>
          <p:nvPr>
            <p:ph type="title"/>
          </p:nvPr>
        </p:nvSpPr>
        <p:spPr/>
        <p:txBody>
          <a:bodyPr/>
          <a:lstStyle/>
          <a:p>
            <a:r>
              <a:rPr lang="en-US" dirty="0"/>
              <a:t>Specialization: highest quality translations for your content</a:t>
            </a:r>
          </a:p>
        </p:txBody>
      </p:sp>
      <p:sp>
        <p:nvSpPr>
          <p:cNvPr id="4" name="Espace réservé du pied de page 3">
            <a:extLst>
              <a:ext uri="{FF2B5EF4-FFF2-40B4-BE49-F238E27FC236}">
                <a16:creationId xmlns:a16="http://schemas.microsoft.com/office/drawing/2014/main" id="{D13B8AD3-4E34-4AB4-A9CD-A8519F5F6277}"/>
              </a:ext>
            </a:extLst>
          </p:cNvPr>
          <p:cNvSpPr>
            <a:spLocks noGrp="1"/>
          </p:cNvSpPr>
          <p:nvPr>
            <p:ph type="ftr" sz="quarter" idx="11"/>
          </p:nvPr>
        </p:nvSpPr>
        <p:spPr>
          <a:xfrm>
            <a:off x="372048" y="6428445"/>
            <a:ext cx="10180839" cy="192688"/>
          </a:xfrm>
        </p:spPr>
        <p:txBody>
          <a:bodyPr/>
          <a:lstStyle/>
          <a:p>
            <a:pPr marL="0" marR="0" lvl="0" indent="0" algn="r" defTabSz="913818" rtl="0" eaLnBrk="1" fontAlgn="auto" latinLnBrk="0" hangingPunct="1">
              <a:lnSpc>
                <a:spcPct val="87000"/>
              </a:lnSpc>
              <a:spcBef>
                <a:spcPts val="0"/>
              </a:spcBef>
              <a:spcAft>
                <a:spcPts val="0"/>
              </a:spcAft>
              <a:buClrTx/>
              <a:buSzTx/>
              <a:buFontTx/>
              <a:buNone/>
              <a:tabLst/>
              <a:defRPr/>
            </a:pPr>
            <a:r>
              <a:rPr kumimoji="0" lang="fr-FR" sz="899" b="0" i="0" u="none" strike="noStrike" kern="1200" cap="none" spc="0" normalizeH="0" baseline="0" noProof="0" dirty="0">
                <a:ln>
                  <a:noFill/>
                </a:ln>
                <a:solidFill>
                  <a:prstClr val="black">
                    <a:lumMod val="50000"/>
                    <a:lumOff val="50000"/>
                  </a:prstClr>
                </a:solidFill>
                <a:effectLst/>
                <a:uLnTx/>
                <a:uFillTx/>
                <a:latin typeface="Corbel"/>
                <a:ea typeface="+mn-ea"/>
                <a:cs typeface="+mn-cs"/>
              </a:rPr>
              <a:t>©SYSTRAN</a:t>
            </a:r>
          </a:p>
        </p:txBody>
      </p:sp>
      <p:sp>
        <p:nvSpPr>
          <p:cNvPr id="5" name="Espace réservé du numéro de diapositive 4">
            <a:extLst>
              <a:ext uri="{FF2B5EF4-FFF2-40B4-BE49-F238E27FC236}">
                <a16:creationId xmlns:a16="http://schemas.microsoft.com/office/drawing/2014/main" id="{562EF0A2-C3C3-4220-8E58-FBA0A5EEF87D}"/>
              </a:ext>
            </a:extLst>
          </p:cNvPr>
          <p:cNvSpPr>
            <a:spLocks noGrp="1"/>
          </p:cNvSpPr>
          <p:nvPr>
            <p:ph type="sldNum" sz="quarter" idx="12"/>
          </p:nvPr>
        </p:nvSpPr>
        <p:spPr/>
        <p:txBody>
          <a:bodyPr/>
          <a:lstStyle/>
          <a:p>
            <a:pPr marL="0" marR="0" lvl="0" indent="0" algn="r" defTabSz="913818" rtl="0" eaLnBrk="1" fontAlgn="auto" latinLnBrk="0" hangingPunct="1">
              <a:lnSpc>
                <a:spcPct val="87000"/>
              </a:lnSpc>
              <a:spcBef>
                <a:spcPts val="0"/>
              </a:spcBef>
              <a:spcAft>
                <a:spcPts val="0"/>
              </a:spcAft>
              <a:buClrTx/>
              <a:buSzTx/>
              <a:buFontTx/>
              <a:buNone/>
              <a:tabLst/>
              <a:defRPr/>
            </a:pPr>
            <a:fld id="{03782C43-7533-4CE7-94CC-8F091034FBE1}" type="slidenum">
              <a:rPr kumimoji="0" lang="fr-FR" sz="899" b="0" i="0" u="none" strike="noStrike" kern="1200" cap="none" spc="0" normalizeH="0" baseline="0" noProof="0" smtClean="0">
                <a:ln>
                  <a:noFill/>
                </a:ln>
                <a:solidFill>
                  <a:prstClr val="black">
                    <a:lumMod val="50000"/>
                    <a:lumOff val="50000"/>
                  </a:prstClr>
                </a:solidFill>
                <a:effectLst/>
                <a:uLnTx/>
                <a:uFillTx/>
                <a:latin typeface="Corbel"/>
                <a:ea typeface="+mn-ea"/>
                <a:cs typeface="+mn-cs"/>
              </a:rPr>
              <a:pPr marL="0" marR="0" lvl="0" indent="0" algn="r" defTabSz="913818" rtl="0" eaLnBrk="1" fontAlgn="auto" latinLnBrk="0" hangingPunct="1">
                <a:lnSpc>
                  <a:spcPct val="87000"/>
                </a:lnSpc>
                <a:spcBef>
                  <a:spcPts val="0"/>
                </a:spcBef>
                <a:spcAft>
                  <a:spcPts val="0"/>
                </a:spcAft>
                <a:buClrTx/>
                <a:buSzTx/>
                <a:buFontTx/>
                <a:buNone/>
                <a:tabLst/>
                <a:defRPr/>
              </a:pPr>
              <a:t>4</a:t>
            </a:fld>
            <a:endParaRPr kumimoji="0" lang="fr-FR" sz="899" b="0" i="0" u="none" strike="noStrike" kern="1200" cap="none" spc="0" normalizeH="0" baseline="0" noProof="0" dirty="0">
              <a:ln>
                <a:noFill/>
              </a:ln>
              <a:solidFill>
                <a:prstClr val="black">
                  <a:lumMod val="50000"/>
                  <a:lumOff val="50000"/>
                </a:prstClr>
              </a:solidFill>
              <a:effectLst/>
              <a:uLnTx/>
              <a:uFillTx/>
              <a:latin typeface="Corbel"/>
              <a:ea typeface="+mn-ea"/>
              <a:cs typeface="+mn-cs"/>
            </a:endParaRPr>
          </a:p>
        </p:txBody>
      </p:sp>
      <p:pic>
        <p:nvPicPr>
          <p:cNvPr id="6" name="Image 5" descr="slide-09-mt-engine.png">
            <a:extLst>
              <a:ext uri="{FF2B5EF4-FFF2-40B4-BE49-F238E27FC236}">
                <a16:creationId xmlns:a16="http://schemas.microsoft.com/office/drawing/2014/main" id="{9F096543-EAA4-43F2-8CA6-0D6CE8A258F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779520" y="2866648"/>
            <a:ext cx="830766" cy="534472"/>
          </a:xfrm>
          <a:prstGeom prst="rect">
            <a:avLst/>
          </a:prstGeom>
        </p:spPr>
      </p:pic>
      <p:cxnSp>
        <p:nvCxnSpPr>
          <p:cNvPr id="7" name="Connecteur : en angle 6">
            <a:extLst>
              <a:ext uri="{FF2B5EF4-FFF2-40B4-BE49-F238E27FC236}">
                <a16:creationId xmlns:a16="http://schemas.microsoft.com/office/drawing/2014/main" id="{16BEDC9B-E76C-424A-814A-35A575B6EA83}"/>
              </a:ext>
            </a:extLst>
          </p:cNvPr>
          <p:cNvCxnSpPr>
            <a:cxnSpLocks/>
          </p:cNvCxnSpPr>
          <p:nvPr/>
        </p:nvCxnSpPr>
        <p:spPr>
          <a:xfrm flipV="1">
            <a:off x="6250007" y="3252084"/>
            <a:ext cx="1201400" cy="823876"/>
          </a:xfrm>
          <a:prstGeom prst="bentConnector3">
            <a:avLst>
              <a:gd name="adj1" fmla="val 50000"/>
            </a:avLst>
          </a:prstGeom>
          <a:noFill/>
          <a:ln w="25400" cap="flat" cmpd="sng" algn="ctr">
            <a:solidFill>
              <a:srgbClr val="5A879C"/>
            </a:solidFill>
            <a:prstDash val="solid"/>
            <a:tailEnd type="triangle"/>
          </a:ln>
          <a:effectLst>
            <a:outerShdw blurRad="40000" dist="20000" dir="5400000" rotWithShape="0">
              <a:srgbClr val="000000">
                <a:alpha val="38000"/>
              </a:srgbClr>
            </a:outerShdw>
          </a:effectLst>
        </p:spPr>
      </p:cxnSp>
      <p:cxnSp>
        <p:nvCxnSpPr>
          <p:cNvPr id="8" name="Connecteur droit avec flèche 7">
            <a:extLst>
              <a:ext uri="{FF2B5EF4-FFF2-40B4-BE49-F238E27FC236}">
                <a16:creationId xmlns:a16="http://schemas.microsoft.com/office/drawing/2014/main" id="{54CE8355-3822-48F9-B781-1986D97A5CF0}"/>
              </a:ext>
            </a:extLst>
          </p:cNvPr>
          <p:cNvCxnSpPr>
            <a:cxnSpLocks/>
            <a:stCxn id="24" idx="3"/>
            <a:endCxn id="6" idx="1"/>
          </p:cNvCxnSpPr>
          <p:nvPr/>
        </p:nvCxnSpPr>
        <p:spPr>
          <a:xfrm flipV="1">
            <a:off x="10060281" y="3133885"/>
            <a:ext cx="719239" cy="176"/>
          </a:xfrm>
          <a:prstGeom prst="straightConnector1">
            <a:avLst/>
          </a:prstGeom>
          <a:noFill/>
          <a:ln w="25400" cap="flat" cmpd="sng" algn="ctr">
            <a:solidFill>
              <a:srgbClr val="5A879C"/>
            </a:solidFill>
            <a:prstDash val="solid"/>
            <a:tailEnd type="triangle"/>
          </a:ln>
          <a:effectLst>
            <a:outerShdw blurRad="40000" dist="20000" dir="5400000" rotWithShape="0">
              <a:srgbClr val="000000">
                <a:alpha val="38000"/>
              </a:srgbClr>
            </a:outerShdw>
          </a:effectLst>
        </p:spPr>
      </p:cxnSp>
      <p:cxnSp>
        <p:nvCxnSpPr>
          <p:cNvPr id="9" name="Connecteur : en angle 8">
            <a:extLst>
              <a:ext uri="{FF2B5EF4-FFF2-40B4-BE49-F238E27FC236}">
                <a16:creationId xmlns:a16="http://schemas.microsoft.com/office/drawing/2014/main" id="{57F30611-0DA5-4A87-AEA4-8D0825C98243}"/>
              </a:ext>
            </a:extLst>
          </p:cNvPr>
          <p:cNvCxnSpPr>
            <a:cxnSpLocks/>
          </p:cNvCxnSpPr>
          <p:nvPr/>
        </p:nvCxnSpPr>
        <p:spPr>
          <a:xfrm>
            <a:off x="6225415" y="2513111"/>
            <a:ext cx="1225992" cy="614602"/>
          </a:xfrm>
          <a:prstGeom prst="bentConnector3">
            <a:avLst>
              <a:gd name="adj1" fmla="val 50000"/>
            </a:avLst>
          </a:prstGeom>
          <a:noFill/>
          <a:ln w="25400" cap="flat" cmpd="sng" algn="ctr">
            <a:solidFill>
              <a:srgbClr val="5A879C"/>
            </a:solidFill>
            <a:prstDash val="solid"/>
            <a:tailEnd type="triangle"/>
          </a:ln>
          <a:effectLst>
            <a:outerShdw blurRad="40000" dist="20000" dir="5400000" rotWithShape="0">
              <a:srgbClr val="000000">
                <a:alpha val="38000"/>
              </a:srgbClr>
            </a:outerShdw>
          </a:effectLst>
        </p:spPr>
      </p:cxnSp>
      <p:sp>
        <p:nvSpPr>
          <p:cNvPr id="11" name="ZoneTexte 10">
            <a:extLst>
              <a:ext uri="{FF2B5EF4-FFF2-40B4-BE49-F238E27FC236}">
                <a16:creationId xmlns:a16="http://schemas.microsoft.com/office/drawing/2014/main" id="{5756A82C-4AF4-480B-826F-0FC777AA2443}"/>
              </a:ext>
            </a:extLst>
          </p:cNvPr>
          <p:cNvSpPr txBox="1"/>
          <p:nvPr/>
        </p:nvSpPr>
        <p:spPr>
          <a:xfrm>
            <a:off x="10419900" y="3399690"/>
            <a:ext cx="1550005" cy="461408"/>
          </a:xfrm>
          <a:prstGeom prst="rect">
            <a:avLst/>
          </a:prstGeom>
          <a:noFill/>
        </p:spPr>
        <p:txBody>
          <a:bodyPr wrap="square" lIns="0" rIns="0" rtlCol="0">
            <a:spAutoFit/>
          </a:bodyPr>
          <a:lstStyle/>
          <a:p>
            <a:pPr marL="0" marR="0" lvl="0" indent="0" algn="ctr" defTabSz="685154" rtl="0"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prstClr val="black"/>
                </a:solidFill>
                <a:effectLst/>
                <a:uLnTx/>
                <a:uFillTx/>
                <a:latin typeface="Corbel"/>
                <a:ea typeface="+mn-ea"/>
                <a:cs typeface="+mn-cs"/>
              </a:rPr>
              <a:t>Specialized </a:t>
            </a:r>
          </a:p>
          <a:p>
            <a:pPr marL="0" marR="0" lvl="0" indent="0" algn="ctr" defTabSz="685154" rtl="0"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prstClr val="black"/>
                </a:solidFill>
                <a:effectLst/>
                <a:uLnTx/>
                <a:uFillTx/>
                <a:latin typeface="Corbel"/>
                <a:ea typeface="+mn-ea"/>
                <a:cs typeface="+mn-cs"/>
              </a:rPr>
              <a:t>MT engine</a:t>
            </a:r>
          </a:p>
        </p:txBody>
      </p:sp>
      <p:grpSp>
        <p:nvGrpSpPr>
          <p:cNvPr id="12" name="Groupe 11">
            <a:extLst>
              <a:ext uri="{FF2B5EF4-FFF2-40B4-BE49-F238E27FC236}">
                <a16:creationId xmlns:a16="http://schemas.microsoft.com/office/drawing/2014/main" id="{FCC3F7F6-AFED-464B-A6A3-675C433F8B85}"/>
              </a:ext>
            </a:extLst>
          </p:cNvPr>
          <p:cNvGrpSpPr/>
          <p:nvPr/>
        </p:nvGrpSpPr>
        <p:grpSpPr>
          <a:xfrm>
            <a:off x="5524899" y="3769248"/>
            <a:ext cx="433846" cy="386345"/>
            <a:chOff x="750644" y="3865989"/>
            <a:chExt cx="230801" cy="185645"/>
          </a:xfrm>
        </p:grpSpPr>
        <p:sp>
          <p:nvSpPr>
            <p:cNvPr id="13" name="Forme libre : forme 12">
              <a:extLst>
                <a:ext uri="{FF2B5EF4-FFF2-40B4-BE49-F238E27FC236}">
                  <a16:creationId xmlns:a16="http://schemas.microsoft.com/office/drawing/2014/main" id="{FD725357-C3A9-417C-B775-62CF794780CC}"/>
                </a:ext>
              </a:extLst>
            </p:cNvPr>
            <p:cNvSpPr/>
            <p:nvPr/>
          </p:nvSpPr>
          <p:spPr>
            <a:xfrm>
              <a:off x="750644" y="3865989"/>
              <a:ext cx="230801" cy="185645"/>
            </a:xfrm>
            <a:custGeom>
              <a:avLst/>
              <a:gdLst>
                <a:gd name="connsiteX0" fmla="*/ 0 w 230801"/>
                <a:gd name="connsiteY0" fmla="*/ 0 h 185644"/>
                <a:gd name="connsiteX1" fmla="*/ 230801 w 230801"/>
                <a:gd name="connsiteY1" fmla="*/ 0 h 185644"/>
                <a:gd name="connsiteX2" fmla="*/ 230801 w 230801"/>
                <a:gd name="connsiteY2" fmla="*/ 185645 h 185644"/>
                <a:gd name="connsiteX3" fmla="*/ 0 w 230801"/>
                <a:gd name="connsiteY3" fmla="*/ 185645 h 185644"/>
              </a:gdLst>
              <a:ahLst/>
              <a:cxnLst>
                <a:cxn ang="0">
                  <a:pos x="connsiteX0" y="connsiteY0"/>
                </a:cxn>
                <a:cxn ang="0">
                  <a:pos x="connsiteX1" y="connsiteY1"/>
                </a:cxn>
                <a:cxn ang="0">
                  <a:pos x="connsiteX2" y="connsiteY2"/>
                </a:cxn>
                <a:cxn ang="0">
                  <a:pos x="connsiteX3" y="connsiteY3"/>
                </a:cxn>
              </a:cxnLst>
              <a:rect l="l" t="t" r="r" b="b"/>
              <a:pathLst>
                <a:path w="230801" h="185644">
                  <a:moveTo>
                    <a:pt x="0" y="0"/>
                  </a:moveTo>
                  <a:lnTo>
                    <a:pt x="230801" y="0"/>
                  </a:lnTo>
                  <a:lnTo>
                    <a:pt x="230801" y="185645"/>
                  </a:lnTo>
                  <a:lnTo>
                    <a:pt x="0" y="185645"/>
                  </a:lnTo>
                  <a:close/>
                </a:path>
              </a:pathLst>
            </a:custGeom>
            <a:noFill/>
            <a:ln w="10018" cap="flat">
              <a:solidFill>
                <a:schemeClr val="accent2"/>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14" name="Forme libre : forme 13">
              <a:extLst>
                <a:ext uri="{FF2B5EF4-FFF2-40B4-BE49-F238E27FC236}">
                  <a16:creationId xmlns:a16="http://schemas.microsoft.com/office/drawing/2014/main" id="{A88651A9-5504-4E11-885D-636F1DBB7440}"/>
                </a:ext>
              </a:extLst>
            </p:cNvPr>
            <p:cNvSpPr/>
            <p:nvPr/>
          </p:nvSpPr>
          <p:spPr>
            <a:xfrm>
              <a:off x="765696" y="4031563"/>
              <a:ext cx="200697" cy="5017"/>
            </a:xfrm>
            <a:custGeom>
              <a:avLst/>
              <a:gdLst>
                <a:gd name="connsiteX0" fmla="*/ 200697 w 200696"/>
                <a:gd name="connsiteY0" fmla="*/ 0 h 0"/>
                <a:gd name="connsiteX1" fmla="*/ 0 w 200696"/>
                <a:gd name="connsiteY1" fmla="*/ 0 h 0"/>
              </a:gdLst>
              <a:ahLst/>
              <a:cxnLst>
                <a:cxn ang="0">
                  <a:pos x="connsiteX0" y="connsiteY0"/>
                </a:cxn>
                <a:cxn ang="0">
                  <a:pos x="connsiteX1" y="connsiteY1"/>
                </a:cxn>
              </a:cxnLst>
              <a:rect l="l" t="t" r="r" b="b"/>
              <a:pathLst>
                <a:path w="200696">
                  <a:moveTo>
                    <a:pt x="200697" y="0"/>
                  </a:moveTo>
                  <a:lnTo>
                    <a:pt x="0" y="0"/>
                  </a:lnTo>
                </a:path>
              </a:pathLst>
            </a:custGeom>
            <a:ln w="10018" cap="flat">
              <a:solidFill>
                <a:schemeClr val="accent2"/>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15" name="Forme libre : forme 14">
              <a:extLst>
                <a:ext uri="{FF2B5EF4-FFF2-40B4-BE49-F238E27FC236}">
                  <a16:creationId xmlns:a16="http://schemas.microsoft.com/office/drawing/2014/main" id="{53E0E3FA-0A7C-4395-BB69-F4ACB8009204}"/>
                </a:ext>
              </a:extLst>
            </p:cNvPr>
            <p:cNvSpPr/>
            <p:nvPr/>
          </p:nvSpPr>
          <p:spPr>
            <a:xfrm>
              <a:off x="750644" y="3896093"/>
              <a:ext cx="230801" cy="5017"/>
            </a:xfrm>
            <a:custGeom>
              <a:avLst/>
              <a:gdLst>
                <a:gd name="connsiteX0" fmla="*/ 0 w 230801"/>
                <a:gd name="connsiteY0" fmla="*/ 0 h 0"/>
                <a:gd name="connsiteX1" fmla="*/ 230801 w 230801"/>
                <a:gd name="connsiteY1" fmla="*/ 0 h 0"/>
              </a:gdLst>
              <a:ahLst/>
              <a:cxnLst>
                <a:cxn ang="0">
                  <a:pos x="connsiteX0" y="connsiteY0"/>
                </a:cxn>
                <a:cxn ang="0">
                  <a:pos x="connsiteX1" y="connsiteY1"/>
                </a:cxn>
              </a:cxnLst>
              <a:rect l="l" t="t" r="r" b="b"/>
              <a:pathLst>
                <a:path w="230801">
                  <a:moveTo>
                    <a:pt x="0" y="0"/>
                  </a:moveTo>
                  <a:lnTo>
                    <a:pt x="230801" y="0"/>
                  </a:lnTo>
                </a:path>
              </a:pathLst>
            </a:custGeom>
            <a:ln w="10018" cap="flat">
              <a:solidFill>
                <a:schemeClr val="accent2"/>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16" name="Forme libre : forme 15">
              <a:extLst>
                <a:ext uri="{FF2B5EF4-FFF2-40B4-BE49-F238E27FC236}">
                  <a16:creationId xmlns:a16="http://schemas.microsoft.com/office/drawing/2014/main" id="{D214E267-E355-42B3-9496-DE1622C92DD1}"/>
                </a:ext>
              </a:extLst>
            </p:cNvPr>
            <p:cNvSpPr/>
            <p:nvPr/>
          </p:nvSpPr>
          <p:spPr>
            <a:xfrm>
              <a:off x="765696" y="3881041"/>
              <a:ext cx="10035" cy="5017"/>
            </a:xfrm>
            <a:custGeom>
              <a:avLst/>
              <a:gdLst>
                <a:gd name="connsiteX0" fmla="*/ 0 w 10034"/>
                <a:gd name="connsiteY0" fmla="*/ 0 h 0"/>
                <a:gd name="connsiteX1" fmla="*/ 10035 w 10034"/>
                <a:gd name="connsiteY1" fmla="*/ 0 h 0"/>
              </a:gdLst>
              <a:ahLst/>
              <a:cxnLst>
                <a:cxn ang="0">
                  <a:pos x="connsiteX0" y="connsiteY0"/>
                </a:cxn>
                <a:cxn ang="0">
                  <a:pos x="connsiteX1" y="connsiteY1"/>
                </a:cxn>
              </a:cxnLst>
              <a:rect l="l" t="t" r="r" b="b"/>
              <a:pathLst>
                <a:path w="10034">
                  <a:moveTo>
                    <a:pt x="0" y="0"/>
                  </a:moveTo>
                  <a:lnTo>
                    <a:pt x="10035" y="0"/>
                  </a:lnTo>
                </a:path>
              </a:pathLst>
            </a:custGeom>
            <a:ln w="10018" cap="flat">
              <a:solidFill>
                <a:schemeClr val="accent2"/>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17" name="Forme libre : forme 16">
              <a:extLst>
                <a:ext uri="{FF2B5EF4-FFF2-40B4-BE49-F238E27FC236}">
                  <a16:creationId xmlns:a16="http://schemas.microsoft.com/office/drawing/2014/main" id="{D55A3314-840E-4167-A745-A8A1D44392F7}"/>
                </a:ext>
              </a:extLst>
            </p:cNvPr>
            <p:cNvSpPr/>
            <p:nvPr/>
          </p:nvSpPr>
          <p:spPr>
            <a:xfrm>
              <a:off x="780748" y="3881041"/>
              <a:ext cx="10035" cy="5017"/>
            </a:xfrm>
            <a:custGeom>
              <a:avLst/>
              <a:gdLst>
                <a:gd name="connsiteX0" fmla="*/ 0 w 10034"/>
                <a:gd name="connsiteY0" fmla="*/ 0 h 0"/>
                <a:gd name="connsiteX1" fmla="*/ 10035 w 10034"/>
                <a:gd name="connsiteY1" fmla="*/ 0 h 0"/>
              </a:gdLst>
              <a:ahLst/>
              <a:cxnLst>
                <a:cxn ang="0">
                  <a:pos x="connsiteX0" y="connsiteY0"/>
                </a:cxn>
                <a:cxn ang="0">
                  <a:pos x="connsiteX1" y="connsiteY1"/>
                </a:cxn>
              </a:cxnLst>
              <a:rect l="l" t="t" r="r" b="b"/>
              <a:pathLst>
                <a:path w="10034">
                  <a:moveTo>
                    <a:pt x="0" y="0"/>
                  </a:moveTo>
                  <a:lnTo>
                    <a:pt x="10035" y="0"/>
                  </a:lnTo>
                </a:path>
              </a:pathLst>
            </a:custGeom>
            <a:ln w="10018" cap="flat">
              <a:solidFill>
                <a:schemeClr val="accent2"/>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18" name="Forme libre : forme 17">
              <a:extLst>
                <a:ext uri="{FF2B5EF4-FFF2-40B4-BE49-F238E27FC236}">
                  <a16:creationId xmlns:a16="http://schemas.microsoft.com/office/drawing/2014/main" id="{678955F7-7E86-4CB0-A076-6F0D85D726A5}"/>
                </a:ext>
              </a:extLst>
            </p:cNvPr>
            <p:cNvSpPr/>
            <p:nvPr/>
          </p:nvSpPr>
          <p:spPr>
            <a:xfrm>
              <a:off x="795801" y="3881041"/>
              <a:ext cx="10035" cy="5017"/>
            </a:xfrm>
            <a:custGeom>
              <a:avLst/>
              <a:gdLst>
                <a:gd name="connsiteX0" fmla="*/ 0 w 10034"/>
                <a:gd name="connsiteY0" fmla="*/ 0 h 0"/>
                <a:gd name="connsiteX1" fmla="*/ 10035 w 10034"/>
                <a:gd name="connsiteY1" fmla="*/ 0 h 0"/>
              </a:gdLst>
              <a:ahLst/>
              <a:cxnLst>
                <a:cxn ang="0">
                  <a:pos x="connsiteX0" y="connsiteY0"/>
                </a:cxn>
                <a:cxn ang="0">
                  <a:pos x="connsiteX1" y="connsiteY1"/>
                </a:cxn>
              </a:cxnLst>
              <a:rect l="l" t="t" r="r" b="b"/>
              <a:pathLst>
                <a:path w="10034">
                  <a:moveTo>
                    <a:pt x="0" y="0"/>
                  </a:moveTo>
                  <a:lnTo>
                    <a:pt x="10035" y="0"/>
                  </a:lnTo>
                </a:path>
              </a:pathLst>
            </a:custGeom>
            <a:ln w="10018" cap="flat">
              <a:solidFill>
                <a:schemeClr val="accent2"/>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19" name="Forme libre : forme 18">
              <a:extLst>
                <a:ext uri="{FF2B5EF4-FFF2-40B4-BE49-F238E27FC236}">
                  <a16:creationId xmlns:a16="http://schemas.microsoft.com/office/drawing/2014/main" id="{9AA0524C-328E-444E-9CA9-94012C54EF35}"/>
                </a:ext>
              </a:extLst>
            </p:cNvPr>
            <p:cNvSpPr/>
            <p:nvPr/>
          </p:nvSpPr>
          <p:spPr>
            <a:xfrm>
              <a:off x="795801" y="3976372"/>
              <a:ext cx="20070" cy="45157"/>
            </a:xfrm>
            <a:custGeom>
              <a:avLst/>
              <a:gdLst>
                <a:gd name="connsiteX0" fmla="*/ 0 w 20069"/>
                <a:gd name="connsiteY0" fmla="*/ 45157 h 45156"/>
                <a:gd name="connsiteX1" fmla="*/ 0 w 20069"/>
                <a:gd name="connsiteY1" fmla="*/ 0 h 45156"/>
                <a:gd name="connsiteX2" fmla="*/ 20070 w 20069"/>
                <a:gd name="connsiteY2" fmla="*/ 0 h 45156"/>
                <a:gd name="connsiteX3" fmla="*/ 20070 w 20069"/>
                <a:gd name="connsiteY3" fmla="*/ 45157 h 45156"/>
              </a:gdLst>
              <a:ahLst/>
              <a:cxnLst>
                <a:cxn ang="0">
                  <a:pos x="connsiteX0" y="connsiteY0"/>
                </a:cxn>
                <a:cxn ang="0">
                  <a:pos x="connsiteX1" y="connsiteY1"/>
                </a:cxn>
                <a:cxn ang="0">
                  <a:pos x="connsiteX2" y="connsiteY2"/>
                </a:cxn>
                <a:cxn ang="0">
                  <a:pos x="connsiteX3" y="connsiteY3"/>
                </a:cxn>
              </a:cxnLst>
              <a:rect l="l" t="t" r="r" b="b"/>
              <a:pathLst>
                <a:path w="20069" h="45156">
                  <a:moveTo>
                    <a:pt x="0" y="45157"/>
                  </a:moveTo>
                  <a:lnTo>
                    <a:pt x="0" y="0"/>
                  </a:lnTo>
                  <a:lnTo>
                    <a:pt x="20070" y="0"/>
                  </a:lnTo>
                  <a:lnTo>
                    <a:pt x="20070" y="45157"/>
                  </a:lnTo>
                </a:path>
              </a:pathLst>
            </a:custGeom>
            <a:noFill/>
            <a:ln w="10018" cap="flat">
              <a:solidFill>
                <a:schemeClr val="accent2"/>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20" name="Forme libre : forme 19">
              <a:extLst>
                <a:ext uri="{FF2B5EF4-FFF2-40B4-BE49-F238E27FC236}">
                  <a16:creationId xmlns:a16="http://schemas.microsoft.com/office/drawing/2014/main" id="{8DA121DE-B63F-4168-83EB-83247957B0BA}"/>
                </a:ext>
              </a:extLst>
            </p:cNvPr>
            <p:cNvSpPr/>
            <p:nvPr/>
          </p:nvSpPr>
          <p:spPr>
            <a:xfrm>
              <a:off x="835940" y="3946267"/>
              <a:ext cx="20070" cy="75261"/>
            </a:xfrm>
            <a:custGeom>
              <a:avLst/>
              <a:gdLst>
                <a:gd name="connsiteX0" fmla="*/ 0 w 20069"/>
                <a:gd name="connsiteY0" fmla="*/ 75261 h 75261"/>
                <a:gd name="connsiteX1" fmla="*/ 0 w 20069"/>
                <a:gd name="connsiteY1" fmla="*/ 0 h 75261"/>
                <a:gd name="connsiteX2" fmla="*/ 20070 w 20069"/>
                <a:gd name="connsiteY2" fmla="*/ 0 h 75261"/>
                <a:gd name="connsiteX3" fmla="*/ 20070 w 20069"/>
                <a:gd name="connsiteY3" fmla="*/ 75261 h 75261"/>
              </a:gdLst>
              <a:ahLst/>
              <a:cxnLst>
                <a:cxn ang="0">
                  <a:pos x="connsiteX0" y="connsiteY0"/>
                </a:cxn>
                <a:cxn ang="0">
                  <a:pos x="connsiteX1" y="connsiteY1"/>
                </a:cxn>
                <a:cxn ang="0">
                  <a:pos x="connsiteX2" y="connsiteY2"/>
                </a:cxn>
                <a:cxn ang="0">
                  <a:pos x="connsiteX3" y="connsiteY3"/>
                </a:cxn>
              </a:cxnLst>
              <a:rect l="l" t="t" r="r" b="b"/>
              <a:pathLst>
                <a:path w="20069" h="75261">
                  <a:moveTo>
                    <a:pt x="0" y="75261"/>
                  </a:moveTo>
                  <a:lnTo>
                    <a:pt x="0" y="0"/>
                  </a:lnTo>
                  <a:lnTo>
                    <a:pt x="20070" y="0"/>
                  </a:lnTo>
                  <a:lnTo>
                    <a:pt x="20070" y="75261"/>
                  </a:lnTo>
                </a:path>
              </a:pathLst>
            </a:custGeom>
            <a:noFill/>
            <a:ln w="10018" cap="flat">
              <a:solidFill>
                <a:schemeClr val="accent2"/>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21" name="Forme libre : forme 20">
              <a:extLst>
                <a:ext uri="{FF2B5EF4-FFF2-40B4-BE49-F238E27FC236}">
                  <a16:creationId xmlns:a16="http://schemas.microsoft.com/office/drawing/2014/main" id="{FC60B040-1993-4042-BBB6-41AB911A8FE3}"/>
                </a:ext>
              </a:extLst>
            </p:cNvPr>
            <p:cNvSpPr/>
            <p:nvPr/>
          </p:nvSpPr>
          <p:spPr>
            <a:xfrm>
              <a:off x="876079" y="3966337"/>
              <a:ext cx="20070" cy="55192"/>
            </a:xfrm>
            <a:custGeom>
              <a:avLst/>
              <a:gdLst>
                <a:gd name="connsiteX0" fmla="*/ 20070 w 20069"/>
                <a:gd name="connsiteY0" fmla="*/ 55192 h 55191"/>
                <a:gd name="connsiteX1" fmla="*/ 20070 w 20069"/>
                <a:gd name="connsiteY1" fmla="*/ 0 h 55191"/>
                <a:gd name="connsiteX2" fmla="*/ 0 w 20069"/>
                <a:gd name="connsiteY2" fmla="*/ 0 h 55191"/>
                <a:gd name="connsiteX3" fmla="*/ 0 w 20069"/>
                <a:gd name="connsiteY3" fmla="*/ 55192 h 55191"/>
              </a:gdLst>
              <a:ahLst/>
              <a:cxnLst>
                <a:cxn ang="0">
                  <a:pos x="connsiteX0" y="connsiteY0"/>
                </a:cxn>
                <a:cxn ang="0">
                  <a:pos x="connsiteX1" y="connsiteY1"/>
                </a:cxn>
                <a:cxn ang="0">
                  <a:pos x="connsiteX2" y="connsiteY2"/>
                </a:cxn>
                <a:cxn ang="0">
                  <a:pos x="connsiteX3" y="connsiteY3"/>
                </a:cxn>
              </a:cxnLst>
              <a:rect l="l" t="t" r="r" b="b"/>
              <a:pathLst>
                <a:path w="20069" h="55191">
                  <a:moveTo>
                    <a:pt x="20070" y="55192"/>
                  </a:moveTo>
                  <a:lnTo>
                    <a:pt x="20070" y="0"/>
                  </a:lnTo>
                  <a:lnTo>
                    <a:pt x="0" y="0"/>
                  </a:lnTo>
                  <a:lnTo>
                    <a:pt x="0" y="55192"/>
                  </a:lnTo>
                </a:path>
              </a:pathLst>
            </a:custGeom>
            <a:noFill/>
            <a:ln w="10018" cap="flat">
              <a:solidFill>
                <a:schemeClr val="accent2"/>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22" name="Forme libre : forme 21">
              <a:extLst>
                <a:ext uri="{FF2B5EF4-FFF2-40B4-BE49-F238E27FC236}">
                  <a16:creationId xmlns:a16="http://schemas.microsoft.com/office/drawing/2014/main" id="{8840F556-32F9-49E8-8514-04E02AF8FCF6}"/>
                </a:ext>
              </a:extLst>
            </p:cNvPr>
            <p:cNvSpPr/>
            <p:nvPr/>
          </p:nvSpPr>
          <p:spPr>
            <a:xfrm>
              <a:off x="916219" y="3931215"/>
              <a:ext cx="20070" cy="90314"/>
            </a:xfrm>
            <a:custGeom>
              <a:avLst/>
              <a:gdLst>
                <a:gd name="connsiteX0" fmla="*/ 20070 w 20069"/>
                <a:gd name="connsiteY0" fmla="*/ 90314 h 90313"/>
                <a:gd name="connsiteX1" fmla="*/ 20070 w 20069"/>
                <a:gd name="connsiteY1" fmla="*/ 0 h 90313"/>
                <a:gd name="connsiteX2" fmla="*/ 0 w 20069"/>
                <a:gd name="connsiteY2" fmla="*/ 0 h 90313"/>
                <a:gd name="connsiteX3" fmla="*/ 0 w 20069"/>
                <a:gd name="connsiteY3" fmla="*/ 90314 h 90313"/>
              </a:gdLst>
              <a:ahLst/>
              <a:cxnLst>
                <a:cxn ang="0">
                  <a:pos x="connsiteX0" y="connsiteY0"/>
                </a:cxn>
                <a:cxn ang="0">
                  <a:pos x="connsiteX1" y="connsiteY1"/>
                </a:cxn>
                <a:cxn ang="0">
                  <a:pos x="connsiteX2" y="connsiteY2"/>
                </a:cxn>
                <a:cxn ang="0">
                  <a:pos x="connsiteX3" y="connsiteY3"/>
                </a:cxn>
              </a:cxnLst>
              <a:rect l="l" t="t" r="r" b="b"/>
              <a:pathLst>
                <a:path w="20069" h="90313">
                  <a:moveTo>
                    <a:pt x="20070" y="90314"/>
                  </a:moveTo>
                  <a:lnTo>
                    <a:pt x="20070" y="0"/>
                  </a:lnTo>
                  <a:lnTo>
                    <a:pt x="0" y="0"/>
                  </a:lnTo>
                  <a:lnTo>
                    <a:pt x="0" y="90314"/>
                  </a:lnTo>
                </a:path>
              </a:pathLst>
            </a:custGeom>
            <a:noFill/>
            <a:ln w="10018" cap="flat">
              <a:solidFill>
                <a:schemeClr val="accent2"/>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grpSp>
      <p:sp>
        <p:nvSpPr>
          <p:cNvPr id="23" name="ZoneTexte 22">
            <a:extLst>
              <a:ext uri="{FF2B5EF4-FFF2-40B4-BE49-F238E27FC236}">
                <a16:creationId xmlns:a16="http://schemas.microsoft.com/office/drawing/2014/main" id="{9703B82B-62ED-4382-9F83-AF11B0BD2E85}"/>
              </a:ext>
            </a:extLst>
          </p:cNvPr>
          <p:cNvSpPr txBox="1"/>
          <p:nvPr/>
        </p:nvSpPr>
        <p:spPr>
          <a:xfrm>
            <a:off x="4673322" y="4521426"/>
            <a:ext cx="2401081" cy="276871"/>
          </a:xfrm>
          <a:prstGeom prst="rect">
            <a:avLst/>
          </a:prstGeom>
          <a:noFill/>
        </p:spPr>
        <p:txBody>
          <a:bodyPr wrap="square" lIns="0" rIns="0" rtlCol="0">
            <a:spAutoFit/>
          </a:bodyPr>
          <a:lstStyle/>
          <a:p>
            <a:pPr marL="0" marR="0" lvl="0" indent="0" algn="ctr" defTabSz="685154" rtl="0"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EE7574"/>
                </a:solidFill>
                <a:effectLst/>
                <a:uLnTx/>
                <a:uFillTx/>
                <a:latin typeface="Corbel"/>
                <a:ea typeface="+mn-ea"/>
                <a:cs typeface="+mn-cs"/>
              </a:rPr>
              <a:t>Customer / In-domain Data</a:t>
            </a:r>
          </a:p>
        </p:txBody>
      </p:sp>
      <p:pic>
        <p:nvPicPr>
          <p:cNvPr id="24" name="Graphique 23">
            <a:extLst>
              <a:ext uri="{FF2B5EF4-FFF2-40B4-BE49-F238E27FC236}">
                <a16:creationId xmlns:a16="http://schemas.microsoft.com/office/drawing/2014/main" id="{510F5E17-9F44-410A-8073-AA5B177A6F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55169" y="2403550"/>
            <a:ext cx="2505112" cy="1461021"/>
          </a:xfrm>
          <a:prstGeom prst="rect">
            <a:avLst/>
          </a:prstGeom>
        </p:spPr>
      </p:pic>
      <p:grpSp>
        <p:nvGrpSpPr>
          <p:cNvPr id="25" name="Groupe 24">
            <a:extLst>
              <a:ext uri="{FF2B5EF4-FFF2-40B4-BE49-F238E27FC236}">
                <a16:creationId xmlns:a16="http://schemas.microsoft.com/office/drawing/2014/main" id="{45B458F9-BA51-42F0-862C-750E6465A692}"/>
              </a:ext>
            </a:extLst>
          </p:cNvPr>
          <p:cNvGrpSpPr/>
          <p:nvPr/>
        </p:nvGrpSpPr>
        <p:grpSpPr>
          <a:xfrm>
            <a:off x="5362531" y="2094630"/>
            <a:ext cx="756316" cy="939706"/>
            <a:chOff x="1449468" y="2111110"/>
            <a:chExt cx="548640" cy="701629"/>
          </a:xfrm>
        </p:grpSpPr>
        <p:sp>
          <p:nvSpPr>
            <p:cNvPr id="26" name="Ellipse 25">
              <a:extLst>
                <a:ext uri="{FF2B5EF4-FFF2-40B4-BE49-F238E27FC236}">
                  <a16:creationId xmlns:a16="http://schemas.microsoft.com/office/drawing/2014/main" id="{463C3C52-F529-4FA1-8FFD-431F320F1186}"/>
                </a:ext>
              </a:extLst>
            </p:cNvPr>
            <p:cNvSpPr/>
            <p:nvPr/>
          </p:nvSpPr>
          <p:spPr>
            <a:xfrm>
              <a:off x="1449468" y="2111110"/>
              <a:ext cx="548640" cy="54864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27" name="Connecteur droit 26">
              <a:extLst>
                <a:ext uri="{FF2B5EF4-FFF2-40B4-BE49-F238E27FC236}">
                  <a16:creationId xmlns:a16="http://schemas.microsoft.com/office/drawing/2014/main" id="{21FBF77E-06C1-473D-9481-B4CDD5D519F3}"/>
                </a:ext>
              </a:extLst>
            </p:cNvPr>
            <p:cNvCxnSpPr>
              <a:cxnSpLocks/>
            </p:cNvCxnSpPr>
            <p:nvPr/>
          </p:nvCxnSpPr>
          <p:spPr>
            <a:xfrm>
              <a:off x="1723788" y="2720444"/>
              <a:ext cx="0" cy="9229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8" name="Groupe 27">
            <a:extLst>
              <a:ext uri="{FF2B5EF4-FFF2-40B4-BE49-F238E27FC236}">
                <a16:creationId xmlns:a16="http://schemas.microsoft.com/office/drawing/2014/main" id="{F2850521-3985-4127-A34B-CFE77434E6B1}"/>
              </a:ext>
            </a:extLst>
          </p:cNvPr>
          <p:cNvGrpSpPr/>
          <p:nvPr/>
        </p:nvGrpSpPr>
        <p:grpSpPr>
          <a:xfrm>
            <a:off x="5506037" y="2265611"/>
            <a:ext cx="433846" cy="386345"/>
            <a:chOff x="750644" y="3865989"/>
            <a:chExt cx="230801" cy="185645"/>
          </a:xfrm>
        </p:grpSpPr>
        <p:sp>
          <p:nvSpPr>
            <p:cNvPr id="29" name="Forme libre : forme 28">
              <a:extLst>
                <a:ext uri="{FF2B5EF4-FFF2-40B4-BE49-F238E27FC236}">
                  <a16:creationId xmlns:a16="http://schemas.microsoft.com/office/drawing/2014/main" id="{36A7B131-B176-4D8B-8D06-96B424EB9977}"/>
                </a:ext>
              </a:extLst>
            </p:cNvPr>
            <p:cNvSpPr/>
            <p:nvPr/>
          </p:nvSpPr>
          <p:spPr>
            <a:xfrm>
              <a:off x="750644" y="3865989"/>
              <a:ext cx="230801" cy="185645"/>
            </a:xfrm>
            <a:custGeom>
              <a:avLst/>
              <a:gdLst>
                <a:gd name="connsiteX0" fmla="*/ 0 w 230801"/>
                <a:gd name="connsiteY0" fmla="*/ 0 h 185644"/>
                <a:gd name="connsiteX1" fmla="*/ 230801 w 230801"/>
                <a:gd name="connsiteY1" fmla="*/ 0 h 185644"/>
                <a:gd name="connsiteX2" fmla="*/ 230801 w 230801"/>
                <a:gd name="connsiteY2" fmla="*/ 185645 h 185644"/>
                <a:gd name="connsiteX3" fmla="*/ 0 w 230801"/>
                <a:gd name="connsiteY3" fmla="*/ 185645 h 185644"/>
              </a:gdLst>
              <a:ahLst/>
              <a:cxnLst>
                <a:cxn ang="0">
                  <a:pos x="connsiteX0" y="connsiteY0"/>
                </a:cxn>
                <a:cxn ang="0">
                  <a:pos x="connsiteX1" y="connsiteY1"/>
                </a:cxn>
                <a:cxn ang="0">
                  <a:pos x="connsiteX2" y="connsiteY2"/>
                </a:cxn>
                <a:cxn ang="0">
                  <a:pos x="connsiteX3" y="connsiteY3"/>
                </a:cxn>
              </a:cxnLst>
              <a:rect l="l" t="t" r="r" b="b"/>
              <a:pathLst>
                <a:path w="230801" h="185644">
                  <a:moveTo>
                    <a:pt x="0" y="0"/>
                  </a:moveTo>
                  <a:lnTo>
                    <a:pt x="230801" y="0"/>
                  </a:lnTo>
                  <a:lnTo>
                    <a:pt x="230801" y="185645"/>
                  </a:lnTo>
                  <a:lnTo>
                    <a:pt x="0" y="185645"/>
                  </a:lnTo>
                  <a:close/>
                </a:path>
              </a:pathLst>
            </a:custGeom>
            <a:noFill/>
            <a:ln w="10018" cap="flat">
              <a:solidFill>
                <a:schemeClr val="accent1"/>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30" name="Forme libre : forme 29">
              <a:extLst>
                <a:ext uri="{FF2B5EF4-FFF2-40B4-BE49-F238E27FC236}">
                  <a16:creationId xmlns:a16="http://schemas.microsoft.com/office/drawing/2014/main" id="{40EE93C8-4D62-47CD-8F18-E9A74B990359}"/>
                </a:ext>
              </a:extLst>
            </p:cNvPr>
            <p:cNvSpPr/>
            <p:nvPr/>
          </p:nvSpPr>
          <p:spPr>
            <a:xfrm>
              <a:off x="765696" y="4031563"/>
              <a:ext cx="200697" cy="5017"/>
            </a:xfrm>
            <a:custGeom>
              <a:avLst/>
              <a:gdLst>
                <a:gd name="connsiteX0" fmla="*/ 200697 w 200696"/>
                <a:gd name="connsiteY0" fmla="*/ 0 h 0"/>
                <a:gd name="connsiteX1" fmla="*/ 0 w 200696"/>
                <a:gd name="connsiteY1" fmla="*/ 0 h 0"/>
              </a:gdLst>
              <a:ahLst/>
              <a:cxnLst>
                <a:cxn ang="0">
                  <a:pos x="connsiteX0" y="connsiteY0"/>
                </a:cxn>
                <a:cxn ang="0">
                  <a:pos x="connsiteX1" y="connsiteY1"/>
                </a:cxn>
              </a:cxnLst>
              <a:rect l="l" t="t" r="r" b="b"/>
              <a:pathLst>
                <a:path w="200696">
                  <a:moveTo>
                    <a:pt x="200697" y="0"/>
                  </a:moveTo>
                  <a:lnTo>
                    <a:pt x="0" y="0"/>
                  </a:lnTo>
                </a:path>
              </a:pathLst>
            </a:custGeom>
            <a:ln w="10018" cap="flat">
              <a:solidFill>
                <a:schemeClr val="accent1"/>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31" name="Forme libre : forme 30">
              <a:extLst>
                <a:ext uri="{FF2B5EF4-FFF2-40B4-BE49-F238E27FC236}">
                  <a16:creationId xmlns:a16="http://schemas.microsoft.com/office/drawing/2014/main" id="{89820B7A-24EA-43F6-A083-1FFF2A0DC8F0}"/>
                </a:ext>
              </a:extLst>
            </p:cNvPr>
            <p:cNvSpPr/>
            <p:nvPr/>
          </p:nvSpPr>
          <p:spPr>
            <a:xfrm>
              <a:off x="750644" y="3896093"/>
              <a:ext cx="230801" cy="5017"/>
            </a:xfrm>
            <a:custGeom>
              <a:avLst/>
              <a:gdLst>
                <a:gd name="connsiteX0" fmla="*/ 0 w 230801"/>
                <a:gd name="connsiteY0" fmla="*/ 0 h 0"/>
                <a:gd name="connsiteX1" fmla="*/ 230801 w 230801"/>
                <a:gd name="connsiteY1" fmla="*/ 0 h 0"/>
              </a:gdLst>
              <a:ahLst/>
              <a:cxnLst>
                <a:cxn ang="0">
                  <a:pos x="connsiteX0" y="connsiteY0"/>
                </a:cxn>
                <a:cxn ang="0">
                  <a:pos x="connsiteX1" y="connsiteY1"/>
                </a:cxn>
              </a:cxnLst>
              <a:rect l="l" t="t" r="r" b="b"/>
              <a:pathLst>
                <a:path w="230801">
                  <a:moveTo>
                    <a:pt x="0" y="0"/>
                  </a:moveTo>
                  <a:lnTo>
                    <a:pt x="230801" y="0"/>
                  </a:lnTo>
                </a:path>
              </a:pathLst>
            </a:custGeom>
            <a:ln w="10018" cap="flat">
              <a:solidFill>
                <a:schemeClr val="accent1"/>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32" name="Forme libre : forme 31">
              <a:extLst>
                <a:ext uri="{FF2B5EF4-FFF2-40B4-BE49-F238E27FC236}">
                  <a16:creationId xmlns:a16="http://schemas.microsoft.com/office/drawing/2014/main" id="{BCF0850A-4198-46CF-97B6-1B8624F74ABE}"/>
                </a:ext>
              </a:extLst>
            </p:cNvPr>
            <p:cNvSpPr/>
            <p:nvPr/>
          </p:nvSpPr>
          <p:spPr>
            <a:xfrm>
              <a:off x="765696" y="3881041"/>
              <a:ext cx="10035" cy="5017"/>
            </a:xfrm>
            <a:custGeom>
              <a:avLst/>
              <a:gdLst>
                <a:gd name="connsiteX0" fmla="*/ 0 w 10034"/>
                <a:gd name="connsiteY0" fmla="*/ 0 h 0"/>
                <a:gd name="connsiteX1" fmla="*/ 10035 w 10034"/>
                <a:gd name="connsiteY1" fmla="*/ 0 h 0"/>
              </a:gdLst>
              <a:ahLst/>
              <a:cxnLst>
                <a:cxn ang="0">
                  <a:pos x="connsiteX0" y="connsiteY0"/>
                </a:cxn>
                <a:cxn ang="0">
                  <a:pos x="connsiteX1" y="connsiteY1"/>
                </a:cxn>
              </a:cxnLst>
              <a:rect l="l" t="t" r="r" b="b"/>
              <a:pathLst>
                <a:path w="10034">
                  <a:moveTo>
                    <a:pt x="0" y="0"/>
                  </a:moveTo>
                  <a:lnTo>
                    <a:pt x="10035" y="0"/>
                  </a:lnTo>
                </a:path>
              </a:pathLst>
            </a:custGeom>
            <a:ln w="10018" cap="flat">
              <a:solidFill>
                <a:schemeClr val="accent1"/>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33" name="Forme libre : forme 32">
              <a:extLst>
                <a:ext uri="{FF2B5EF4-FFF2-40B4-BE49-F238E27FC236}">
                  <a16:creationId xmlns:a16="http://schemas.microsoft.com/office/drawing/2014/main" id="{7AC7CE38-8DE2-4A1F-8C80-20C93AB2E410}"/>
                </a:ext>
              </a:extLst>
            </p:cNvPr>
            <p:cNvSpPr/>
            <p:nvPr/>
          </p:nvSpPr>
          <p:spPr>
            <a:xfrm>
              <a:off x="780748" y="3881041"/>
              <a:ext cx="10035" cy="5017"/>
            </a:xfrm>
            <a:custGeom>
              <a:avLst/>
              <a:gdLst>
                <a:gd name="connsiteX0" fmla="*/ 0 w 10034"/>
                <a:gd name="connsiteY0" fmla="*/ 0 h 0"/>
                <a:gd name="connsiteX1" fmla="*/ 10035 w 10034"/>
                <a:gd name="connsiteY1" fmla="*/ 0 h 0"/>
              </a:gdLst>
              <a:ahLst/>
              <a:cxnLst>
                <a:cxn ang="0">
                  <a:pos x="connsiteX0" y="connsiteY0"/>
                </a:cxn>
                <a:cxn ang="0">
                  <a:pos x="connsiteX1" y="connsiteY1"/>
                </a:cxn>
              </a:cxnLst>
              <a:rect l="l" t="t" r="r" b="b"/>
              <a:pathLst>
                <a:path w="10034">
                  <a:moveTo>
                    <a:pt x="0" y="0"/>
                  </a:moveTo>
                  <a:lnTo>
                    <a:pt x="10035" y="0"/>
                  </a:lnTo>
                </a:path>
              </a:pathLst>
            </a:custGeom>
            <a:ln w="10018" cap="flat">
              <a:solidFill>
                <a:schemeClr val="accent1"/>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34" name="Forme libre : forme 33">
              <a:extLst>
                <a:ext uri="{FF2B5EF4-FFF2-40B4-BE49-F238E27FC236}">
                  <a16:creationId xmlns:a16="http://schemas.microsoft.com/office/drawing/2014/main" id="{F329C8B7-0D1B-482D-B87F-20552A0B9B56}"/>
                </a:ext>
              </a:extLst>
            </p:cNvPr>
            <p:cNvSpPr/>
            <p:nvPr/>
          </p:nvSpPr>
          <p:spPr>
            <a:xfrm>
              <a:off x="795801" y="3881041"/>
              <a:ext cx="10035" cy="5017"/>
            </a:xfrm>
            <a:custGeom>
              <a:avLst/>
              <a:gdLst>
                <a:gd name="connsiteX0" fmla="*/ 0 w 10034"/>
                <a:gd name="connsiteY0" fmla="*/ 0 h 0"/>
                <a:gd name="connsiteX1" fmla="*/ 10035 w 10034"/>
                <a:gd name="connsiteY1" fmla="*/ 0 h 0"/>
              </a:gdLst>
              <a:ahLst/>
              <a:cxnLst>
                <a:cxn ang="0">
                  <a:pos x="connsiteX0" y="connsiteY0"/>
                </a:cxn>
                <a:cxn ang="0">
                  <a:pos x="connsiteX1" y="connsiteY1"/>
                </a:cxn>
              </a:cxnLst>
              <a:rect l="l" t="t" r="r" b="b"/>
              <a:pathLst>
                <a:path w="10034">
                  <a:moveTo>
                    <a:pt x="0" y="0"/>
                  </a:moveTo>
                  <a:lnTo>
                    <a:pt x="10035" y="0"/>
                  </a:lnTo>
                </a:path>
              </a:pathLst>
            </a:custGeom>
            <a:ln w="10018" cap="flat">
              <a:solidFill>
                <a:schemeClr val="accent1"/>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35" name="Forme libre : forme 34">
              <a:extLst>
                <a:ext uri="{FF2B5EF4-FFF2-40B4-BE49-F238E27FC236}">
                  <a16:creationId xmlns:a16="http://schemas.microsoft.com/office/drawing/2014/main" id="{D1325FC3-C390-4790-8663-7454F0F7067C}"/>
                </a:ext>
              </a:extLst>
            </p:cNvPr>
            <p:cNvSpPr/>
            <p:nvPr/>
          </p:nvSpPr>
          <p:spPr>
            <a:xfrm>
              <a:off x="795801" y="3976372"/>
              <a:ext cx="20070" cy="45157"/>
            </a:xfrm>
            <a:custGeom>
              <a:avLst/>
              <a:gdLst>
                <a:gd name="connsiteX0" fmla="*/ 0 w 20069"/>
                <a:gd name="connsiteY0" fmla="*/ 45157 h 45156"/>
                <a:gd name="connsiteX1" fmla="*/ 0 w 20069"/>
                <a:gd name="connsiteY1" fmla="*/ 0 h 45156"/>
                <a:gd name="connsiteX2" fmla="*/ 20070 w 20069"/>
                <a:gd name="connsiteY2" fmla="*/ 0 h 45156"/>
                <a:gd name="connsiteX3" fmla="*/ 20070 w 20069"/>
                <a:gd name="connsiteY3" fmla="*/ 45157 h 45156"/>
              </a:gdLst>
              <a:ahLst/>
              <a:cxnLst>
                <a:cxn ang="0">
                  <a:pos x="connsiteX0" y="connsiteY0"/>
                </a:cxn>
                <a:cxn ang="0">
                  <a:pos x="connsiteX1" y="connsiteY1"/>
                </a:cxn>
                <a:cxn ang="0">
                  <a:pos x="connsiteX2" y="connsiteY2"/>
                </a:cxn>
                <a:cxn ang="0">
                  <a:pos x="connsiteX3" y="connsiteY3"/>
                </a:cxn>
              </a:cxnLst>
              <a:rect l="l" t="t" r="r" b="b"/>
              <a:pathLst>
                <a:path w="20069" h="45156">
                  <a:moveTo>
                    <a:pt x="0" y="45157"/>
                  </a:moveTo>
                  <a:lnTo>
                    <a:pt x="0" y="0"/>
                  </a:lnTo>
                  <a:lnTo>
                    <a:pt x="20070" y="0"/>
                  </a:lnTo>
                  <a:lnTo>
                    <a:pt x="20070" y="45157"/>
                  </a:lnTo>
                </a:path>
              </a:pathLst>
            </a:custGeom>
            <a:noFill/>
            <a:ln w="10018" cap="flat">
              <a:solidFill>
                <a:schemeClr val="accent1"/>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36" name="Forme libre : forme 35">
              <a:extLst>
                <a:ext uri="{FF2B5EF4-FFF2-40B4-BE49-F238E27FC236}">
                  <a16:creationId xmlns:a16="http://schemas.microsoft.com/office/drawing/2014/main" id="{54021E7F-8B80-4631-92E8-32E0308FD368}"/>
                </a:ext>
              </a:extLst>
            </p:cNvPr>
            <p:cNvSpPr/>
            <p:nvPr/>
          </p:nvSpPr>
          <p:spPr>
            <a:xfrm>
              <a:off x="835940" y="3946267"/>
              <a:ext cx="20070" cy="75261"/>
            </a:xfrm>
            <a:custGeom>
              <a:avLst/>
              <a:gdLst>
                <a:gd name="connsiteX0" fmla="*/ 0 w 20069"/>
                <a:gd name="connsiteY0" fmla="*/ 75261 h 75261"/>
                <a:gd name="connsiteX1" fmla="*/ 0 w 20069"/>
                <a:gd name="connsiteY1" fmla="*/ 0 h 75261"/>
                <a:gd name="connsiteX2" fmla="*/ 20070 w 20069"/>
                <a:gd name="connsiteY2" fmla="*/ 0 h 75261"/>
                <a:gd name="connsiteX3" fmla="*/ 20070 w 20069"/>
                <a:gd name="connsiteY3" fmla="*/ 75261 h 75261"/>
              </a:gdLst>
              <a:ahLst/>
              <a:cxnLst>
                <a:cxn ang="0">
                  <a:pos x="connsiteX0" y="connsiteY0"/>
                </a:cxn>
                <a:cxn ang="0">
                  <a:pos x="connsiteX1" y="connsiteY1"/>
                </a:cxn>
                <a:cxn ang="0">
                  <a:pos x="connsiteX2" y="connsiteY2"/>
                </a:cxn>
                <a:cxn ang="0">
                  <a:pos x="connsiteX3" y="connsiteY3"/>
                </a:cxn>
              </a:cxnLst>
              <a:rect l="l" t="t" r="r" b="b"/>
              <a:pathLst>
                <a:path w="20069" h="75261">
                  <a:moveTo>
                    <a:pt x="0" y="75261"/>
                  </a:moveTo>
                  <a:lnTo>
                    <a:pt x="0" y="0"/>
                  </a:lnTo>
                  <a:lnTo>
                    <a:pt x="20070" y="0"/>
                  </a:lnTo>
                  <a:lnTo>
                    <a:pt x="20070" y="75261"/>
                  </a:lnTo>
                </a:path>
              </a:pathLst>
            </a:custGeom>
            <a:noFill/>
            <a:ln w="10018" cap="flat">
              <a:solidFill>
                <a:schemeClr val="accent1"/>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37" name="Forme libre : forme 36">
              <a:extLst>
                <a:ext uri="{FF2B5EF4-FFF2-40B4-BE49-F238E27FC236}">
                  <a16:creationId xmlns:a16="http://schemas.microsoft.com/office/drawing/2014/main" id="{62122081-2525-4841-A5AB-E6CDF72FDF6A}"/>
                </a:ext>
              </a:extLst>
            </p:cNvPr>
            <p:cNvSpPr/>
            <p:nvPr/>
          </p:nvSpPr>
          <p:spPr>
            <a:xfrm>
              <a:off x="876079" y="3966337"/>
              <a:ext cx="20070" cy="55192"/>
            </a:xfrm>
            <a:custGeom>
              <a:avLst/>
              <a:gdLst>
                <a:gd name="connsiteX0" fmla="*/ 20070 w 20069"/>
                <a:gd name="connsiteY0" fmla="*/ 55192 h 55191"/>
                <a:gd name="connsiteX1" fmla="*/ 20070 w 20069"/>
                <a:gd name="connsiteY1" fmla="*/ 0 h 55191"/>
                <a:gd name="connsiteX2" fmla="*/ 0 w 20069"/>
                <a:gd name="connsiteY2" fmla="*/ 0 h 55191"/>
                <a:gd name="connsiteX3" fmla="*/ 0 w 20069"/>
                <a:gd name="connsiteY3" fmla="*/ 55192 h 55191"/>
              </a:gdLst>
              <a:ahLst/>
              <a:cxnLst>
                <a:cxn ang="0">
                  <a:pos x="connsiteX0" y="connsiteY0"/>
                </a:cxn>
                <a:cxn ang="0">
                  <a:pos x="connsiteX1" y="connsiteY1"/>
                </a:cxn>
                <a:cxn ang="0">
                  <a:pos x="connsiteX2" y="connsiteY2"/>
                </a:cxn>
                <a:cxn ang="0">
                  <a:pos x="connsiteX3" y="connsiteY3"/>
                </a:cxn>
              </a:cxnLst>
              <a:rect l="l" t="t" r="r" b="b"/>
              <a:pathLst>
                <a:path w="20069" h="55191">
                  <a:moveTo>
                    <a:pt x="20070" y="55192"/>
                  </a:moveTo>
                  <a:lnTo>
                    <a:pt x="20070" y="0"/>
                  </a:lnTo>
                  <a:lnTo>
                    <a:pt x="0" y="0"/>
                  </a:lnTo>
                  <a:lnTo>
                    <a:pt x="0" y="55192"/>
                  </a:lnTo>
                </a:path>
              </a:pathLst>
            </a:custGeom>
            <a:noFill/>
            <a:ln w="10018" cap="flat">
              <a:solidFill>
                <a:schemeClr val="accent1"/>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Forme libre : forme 37">
              <a:extLst>
                <a:ext uri="{FF2B5EF4-FFF2-40B4-BE49-F238E27FC236}">
                  <a16:creationId xmlns:a16="http://schemas.microsoft.com/office/drawing/2014/main" id="{D4DE72EB-7BF6-4142-BA6D-B719BE5C8294}"/>
                </a:ext>
              </a:extLst>
            </p:cNvPr>
            <p:cNvSpPr/>
            <p:nvPr/>
          </p:nvSpPr>
          <p:spPr>
            <a:xfrm>
              <a:off x="916219" y="3931215"/>
              <a:ext cx="20070" cy="90314"/>
            </a:xfrm>
            <a:custGeom>
              <a:avLst/>
              <a:gdLst>
                <a:gd name="connsiteX0" fmla="*/ 20070 w 20069"/>
                <a:gd name="connsiteY0" fmla="*/ 90314 h 90313"/>
                <a:gd name="connsiteX1" fmla="*/ 20070 w 20069"/>
                <a:gd name="connsiteY1" fmla="*/ 0 h 90313"/>
                <a:gd name="connsiteX2" fmla="*/ 0 w 20069"/>
                <a:gd name="connsiteY2" fmla="*/ 0 h 90313"/>
                <a:gd name="connsiteX3" fmla="*/ 0 w 20069"/>
                <a:gd name="connsiteY3" fmla="*/ 90314 h 90313"/>
              </a:gdLst>
              <a:ahLst/>
              <a:cxnLst>
                <a:cxn ang="0">
                  <a:pos x="connsiteX0" y="connsiteY0"/>
                </a:cxn>
                <a:cxn ang="0">
                  <a:pos x="connsiteX1" y="connsiteY1"/>
                </a:cxn>
                <a:cxn ang="0">
                  <a:pos x="connsiteX2" y="connsiteY2"/>
                </a:cxn>
                <a:cxn ang="0">
                  <a:pos x="connsiteX3" y="connsiteY3"/>
                </a:cxn>
              </a:cxnLst>
              <a:rect l="l" t="t" r="r" b="b"/>
              <a:pathLst>
                <a:path w="20069" h="90313">
                  <a:moveTo>
                    <a:pt x="20070" y="90314"/>
                  </a:moveTo>
                  <a:lnTo>
                    <a:pt x="20070" y="0"/>
                  </a:lnTo>
                  <a:lnTo>
                    <a:pt x="0" y="0"/>
                  </a:lnTo>
                  <a:lnTo>
                    <a:pt x="0" y="90314"/>
                  </a:lnTo>
                </a:path>
              </a:pathLst>
            </a:custGeom>
            <a:noFill/>
            <a:ln w="10018" cap="flat">
              <a:solidFill>
                <a:schemeClr val="accent1"/>
              </a:solidFill>
              <a:prstDash val="solid"/>
              <a:round/>
            </a:ln>
          </p:spPr>
          <p:txBody>
            <a:bodyPr rtlCol="0" anchor="ctr"/>
            <a:lstStyle/>
            <a:p>
              <a:pPr marL="0" marR="0" lvl="0" indent="0" algn="l" defTabSz="913539" rtl="0" eaLnBrk="1" fontAlgn="auto" latinLnBrk="0" hangingPunct="1">
                <a:lnSpc>
                  <a:spcPct val="100000"/>
                </a:lnSpc>
                <a:spcBef>
                  <a:spcPts val="0"/>
                </a:spcBef>
                <a:spcAft>
                  <a:spcPts val="0"/>
                </a:spcAft>
                <a:buClrTx/>
                <a:buSzTx/>
                <a:buFontTx/>
                <a:buNone/>
                <a:tabLst/>
                <a:defRPr/>
              </a:pPr>
              <a:endParaRPr kumimoji="0" lang="fr-FR" sz="1798" b="0" i="0" u="none" strike="noStrike" kern="1200" cap="none" spc="0" normalizeH="0" baseline="0" noProof="0" dirty="0">
                <a:ln>
                  <a:noFill/>
                </a:ln>
                <a:solidFill>
                  <a:prstClr val="black"/>
                </a:solidFill>
                <a:effectLst/>
                <a:uLnTx/>
                <a:uFillTx/>
                <a:latin typeface="Arial"/>
                <a:ea typeface="+mn-ea"/>
                <a:cs typeface="+mn-cs"/>
              </a:endParaRPr>
            </a:p>
          </p:txBody>
        </p:sp>
      </p:grpSp>
      <p:pic>
        <p:nvPicPr>
          <p:cNvPr id="42" name="Image 41">
            <a:extLst>
              <a:ext uri="{FF2B5EF4-FFF2-40B4-BE49-F238E27FC236}">
                <a16:creationId xmlns:a16="http://schemas.microsoft.com/office/drawing/2014/main" id="{75496543-9617-4E8C-AA3A-7E4B3B1986BC}"/>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4598960" y="4838576"/>
            <a:ext cx="2462371" cy="1376160"/>
          </a:xfrm>
          <a:prstGeom prst="rect">
            <a:avLst/>
          </a:prstGeom>
        </p:spPr>
      </p:pic>
      <p:pic>
        <p:nvPicPr>
          <p:cNvPr id="43" name="Image 42">
            <a:extLst>
              <a:ext uri="{FF2B5EF4-FFF2-40B4-BE49-F238E27FC236}">
                <a16:creationId xmlns:a16="http://schemas.microsoft.com/office/drawing/2014/main" id="{1F00087D-FEA1-4239-8F2D-EDAA7D456FBD}"/>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7106781" y="4840240"/>
            <a:ext cx="2505112" cy="1378289"/>
          </a:xfrm>
          <a:prstGeom prst="rect">
            <a:avLst/>
          </a:prstGeom>
        </p:spPr>
      </p:pic>
      <p:pic>
        <p:nvPicPr>
          <p:cNvPr id="44" name="Image 43">
            <a:extLst>
              <a:ext uri="{FF2B5EF4-FFF2-40B4-BE49-F238E27FC236}">
                <a16:creationId xmlns:a16="http://schemas.microsoft.com/office/drawing/2014/main" id="{EF52543C-F103-4D8E-ADFA-AFA14BC856CA}"/>
              </a:ext>
            </a:extLst>
          </p:cNvPr>
          <p:cNvPicPr>
            <a:picLocks noChangeAspect="1"/>
          </p:cNvPicPr>
          <p:nvPr/>
        </p:nvPicPr>
        <p:blipFill>
          <a:blip r:embed="rId8" cstate="screen">
            <a:extLst>
              <a:ext uri="{28A0092B-C50C-407E-A947-70E740481C1C}">
                <a14:useLocalDpi xmlns:a14="http://schemas.microsoft.com/office/drawing/2010/main"/>
              </a:ext>
            </a:extLst>
          </a:blip>
          <a:srcRect/>
          <a:stretch/>
        </p:blipFill>
        <p:spPr>
          <a:xfrm>
            <a:off x="9641393" y="4836448"/>
            <a:ext cx="2545030" cy="1378289"/>
          </a:xfrm>
          <a:prstGeom prst="rect">
            <a:avLst/>
          </a:prstGeom>
        </p:spPr>
      </p:pic>
      <p:sp>
        <p:nvSpPr>
          <p:cNvPr id="45" name="Rectangle 44">
            <a:extLst>
              <a:ext uri="{FF2B5EF4-FFF2-40B4-BE49-F238E27FC236}">
                <a16:creationId xmlns:a16="http://schemas.microsoft.com/office/drawing/2014/main" id="{E6A9A6DF-611B-422D-BA8C-83F2AA8F494C}"/>
              </a:ext>
            </a:extLst>
          </p:cNvPr>
          <p:cNvSpPr/>
          <p:nvPr/>
        </p:nvSpPr>
        <p:spPr>
          <a:xfrm>
            <a:off x="6094674" y="6089255"/>
            <a:ext cx="205316" cy="8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298" b="0" i="0" u="none" strike="noStrike" kern="1200" cap="none" spc="0" normalizeH="0" baseline="0" noProof="0" dirty="0">
              <a:ln>
                <a:noFill/>
              </a:ln>
              <a:solidFill>
                <a:prstClr val="white"/>
              </a:solidFill>
              <a:effectLst/>
              <a:uLnTx/>
              <a:uFillTx/>
              <a:latin typeface="Corbel"/>
              <a:ea typeface="+mn-ea"/>
              <a:cs typeface="+mn-cs"/>
            </a:endParaRPr>
          </a:p>
        </p:txBody>
      </p:sp>
      <p:sp>
        <p:nvSpPr>
          <p:cNvPr id="46" name="Rectangle 45">
            <a:extLst>
              <a:ext uri="{FF2B5EF4-FFF2-40B4-BE49-F238E27FC236}">
                <a16:creationId xmlns:a16="http://schemas.microsoft.com/office/drawing/2014/main" id="{913B448A-B13E-4AAF-BD2E-8FDCA4E9345E}"/>
              </a:ext>
            </a:extLst>
          </p:cNvPr>
          <p:cNvSpPr/>
          <p:nvPr/>
        </p:nvSpPr>
        <p:spPr>
          <a:xfrm>
            <a:off x="8644251" y="6105193"/>
            <a:ext cx="205316" cy="8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298" b="0" i="0" u="none" strike="noStrike" kern="1200" cap="none" spc="0" normalizeH="0" baseline="0" noProof="0" dirty="0">
              <a:ln>
                <a:noFill/>
              </a:ln>
              <a:solidFill>
                <a:prstClr val="white"/>
              </a:solidFill>
              <a:effectLst/>
              <a:uLnTx/>
              <a:uFillTx/>
              <a:latin typeface="Corbel"/>
              <a:ea typeface="+mn-ea"/>
              <a:cs typeface="+mn-cs"/>
            </a:endParaRPr>
          </a:p>
        </p:txBody>
      </p:sp>
      <p:sp>
        <p:nvSpPr>
          <p:cNvPr id="47" name="Rectangle 46">
            <a:extLst>
              <a:ext uri="{FF2B5EF4-FFF2-40B4-BE49-F238E27FC236}">
                <a16:creationId xmlns:a16="http://schemas.microsoft.com/office/drawing/2014/main" id="{A1A45EE5-5CB7-457D-BBB2-E8298A6B43D7}"/>
              </a:ext>
            </a:extLst>
          </p:cNvPr>
          <p:cNvSpPr/>
          <p:nvPr/>
        </p:nvSpPr>
        <p:spPr>
          <a:xfrm>
            <a:off x="11124172" y="6105192"/>
            <a:ext cx="246196" cy="84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298" b="0" i="0" u="none" strike="noStrike" kern="1200" cap="none" spc="0" normalizeH="0" baseline="0" noProof="0" dirty="0">
              <a:ln>
                <a:noFill/>
              </a:ln>
              <a:solidFill>
                <a:prstClr val="white"/>
              </a:solidFill>
              <a:effectLst/>
              <a:uLnTx/>
              <a:uFillTx/>
              <a:latin typeface="Corbel"/>
              <a:ea typeface="+mn-ea"/>
              <a:cs typeface="+mn-cs"/>
            </a:endParaRPr>
          </a:p>
        </p:txBody>
      </p:sp>
      <p:sp>
        <p:nvSpPr>
          <p:cNvPr id="50" name="Rectangle 49">
            <a:extLst>
              <a:ext uri="{FF2B5EF4-FFF2-40B4-BE49-F238E27FC236}">
                <a16:creationId xmlns:a16="http://schemas.microsoft.com/office/drawing/2014/main" id="{88D3516E-7CA7-49AD-BFCD-41661F07FCFA}"/>
              </a:ext>
            </a:extLst>
          </p:cNvPr>
          <p:cNvSpPr/>
          <p:nvPr/>
        </p:nvSpPr>
        <p:spPr>
          <a:xfrm>
            <a:off x="276861" y="1162855"/>
            <a:ext cx="4690018" cy="222246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29" b="0" i="0" u="none" strike="noStrike" kern="1200" cap="none" spc="0" normalizeH="0" baseline="0" noProof="0" dirty="0">
                <a:ln>
                  <a:noFill/>
                </a:ln>
                <a:solidFill>
                  <a:prstClr val="black"/>
                </a:solidFill>
                <a:effectLst/>
                <a:uLnTx/>
                <a:uFillTx/>
                <a:latin typeface="Corbel"/>
                <a:ea typeface="+mn-ea"/>
                <a:cs typeface="+mn-cs"/>
              </a:rPr>
              <a:t>User Dictionaries &amp; Translation memories</a:t>
            </a:r>
            <a:br>
              <a:rPr kumimoji="0" lang="en-US" sz="1829" b="0" i="0" u="none" strike="noStrike" kern="1200" cap="none" spc="0" normalizeH="0" baseline="0" noProof="0" dirty="0">
                <a:ln>
                  <a:noFill/>
                </a:ln>
                <a:solidFill>
                  <a:prstClr val="black"/>
                </a:solidFill>
                <a:effectLst/>
                <a:uLnTx/>
                <a:uFillTx/>
                <a:latin typeface="Corbel"/>
                <a:ea typeface="+mn-ea"/>
                <a:cs typeface="+mn-cs"/>
              </a:rPr>
            </a:br>
            <a:endParaRPr kumimoji="0" lang="en-US" sz="1829" b="0" i="0" u="none" strike="noStrike" kern="1200" cap="none" spc="0" normalizeH="0" baseline="0" noProof="0" dirty="0">
              <a:ln>
                <a:noFill/>
              </a:ln>
              <a:solidFill>
                <a:prstClr val="black"/>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29" b="0" i="0" u="none" strike="noStrike" kern="1200" cap="none" spc="0" normalizeH="0" baseline="0" noProof="0" dirty="0">
                <a:ln>
                  <a:noFill/>
                </a:ln>
                <a:solidFill>
                  <a:prstClr val="black"/>
                </a:solidFill>
                <a:effectLst/>
                <a:uLnTx/>
                <a:uFillTx/>
                <a:latin typeface="Corbel"/>
                <a:ea typeface="+mn-ea"/>
                <a:cs typeface="+mn-cs"/>
              </a:rPr>
              <a:t>Linguistic Translation Profiles</a:t>
            </a:r>
            <a:br>
              <a:rPr kumimoji="0" lang="en-US" sz="1829" b="0" i="0" u="none" strike="noStrike" kern="1200" cap="none" spc="0" normalizeH="0" baseline="0" noProof="0" dirty="0">
                <a:ln>
                  <a:noFill/>
                </a:ln>
                <a:solidFill>
                  <a:prstClr val="black"/>
                </a:solidFill>
                <a:effectLst/>
                <a:uLnTx/>
                <a:uFillTx/>
                <a:latin typeface="Corbel"/>
                <a:ea typeface="+mn-ea"/>
                <a:cs typeface="+mn-cs"/>
              </a:rPr>
            </a:br>
            <a:endParaRPr kumimoji="0" lang="en-US" sz="1829" b="0" i="0" u="none" strike="noStrike" kern="1200" cap="none" spc="0" normalizeH="0" baseline="0" noProof="0" dirty="0">
              <a:ln>
                <a:noFill/>
              </a:ln>
              <a:solidFill>
                <a:prstClr val="black"/>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29" b="0" i="0" u="none" strike="noStrike" kern="1200" cap="none" spc="0" normalizeH="0" baseline="0" noProof="0" dirty="0">
                <a:ln>
                  <a:noFill/>
                </a:ln>
                <a:solidFill>
                  <a:prstClr val="black"/>
                </a:solidFill>
                <a:effectLst/>
                <a:uLnTx/>
                <a:uFillTx/>
                <a:latin typeface="Corbel"/>
                <a:ea typeface="+mn-ea"/>
                <a:cs typeface="+mn-cs"/>
              </a:rPr>
              <a:t>Feedback loop for continuous improvement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98" b="0" i="0" u="none" strike="noStrike" kern="1200" cap="none" spc="0" normalizeH="0" baseline="0" noProof="0" dirty="0">
              <a:ln>
                <a:noFill/>
              </a:ln>
              <a:solidFill>
                <a:prstClr val="black"/>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99" b="1" i="0" u="none" strike="noStrike" kern="1200" cap="none" spc="0" normalizeH="0" baseline="0" noProof="0" dirty="0">
              <a:ln>
                <a:noFill/>
              </a:ln>
              <a:solidFill>
                <a:prstClr val="black"/>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99" b="1" i="0" u="none" strike="noStrike" kern="1200" cap="none" spc="0" normalizeH="0" baseline="0" noProof="0" dirty="0">
              <a:ln>
                <a:noFill/>
              </a:ln>
              <a:solidFill>
                <a:prstClr val="black"/>
              </a:solidFill>
              <a:effectLst/>
              <a:uLnTx/>
              <a:uFillTx/>
              <a:latin typeface="Corbel"/>
              <a:ea typeface="+mn-ea"/>
              <a:cs typeface="+mn-cs"/>
            </a:endParaRPr>
          </a:p>
        </p:txBody>
      </p:sp>
      <p:sp>
        <p:nvSpPr>
          <p:cNvPr id="51" name="Rectangle 50">
            <a:extLst>
              <a:ext uri="{FF2B5EF4-FFF2-40B4-BE49-F238E27FC236}">
                <a16:creationId xmlns:a16="http://schemas.microsoft.com/office/drawing/2014/main" id="{8DC00DD3-D0A9-4775-A0E6-1CA21D62C24A}"/>
              </a:ext>
            </a:extLst>
          </p:cNvPr>
          <p:cNvSpPr/>
          <p:nvPr/>
        </p:nvSpPr>
        <p:spPr>
          <a:xfrm>
            <a:off x="5210160" y="1108184"/>
            <a:ext cx="4690018" cy="137800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29" b="0" i="0" u="none" strike="noStrike" kern="1200" cap="none" spc="0" normalizeH="0" baseline="0" noProof="0" dirty="0">
                <a:ln>
                  <a:noFill/>
                </a:ln>
                <a:solidFill>
                  <a:prstClr val="black"/>
                </a:solidFill>
                <a:effectLst/>
                <a:uLnTx/>
                <a:uFillTx/>
                <a:latin typeface="Corbel"/>
                <a:ea typeface="+mn-ea"/>
                <a:cs typeface="+mn-cs"/>
              </a:rPr>
              <a:t>Specialization of the neural MT engine using your own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98" b="0" i="0" u="none" strike="noStrike" kern="1200" cap="none" spc="0" normalizeH="0" baseline="0" noProof="0" dirty="0">
              <a:ln>
                <a:noFill/>
              </a:ln>
              <a:solidFill>
                <a:prstClr val="black"/>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99" b="1" i="0" u="none" strike="noStrike" kern="1200" cap="none" spc="0" normalizeH="0" baseline="0" noProof="0" dirty="0">
              <a:ln>
                <a:noFill/>
              </a:ln>
              <a:solidFill>
                <a:prstClr val="black"/>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99" b="1" i="0" u="none" strike="noStrike" kern="1200" cap="none" spc="0" normalizeH="0" baseline="0" noProof="0" dirty="0">
              <a:ln>
                <a:noFill/>
              </a:ln>
              <a:solidFill>
                <a:prstClr val="black"/>
              </a:solidFill>
              <a:effectLst/>
              <a:uLnTx/>
              <a:uFillTx/>
              <a:latin typeface="Corbel"/>
              <a:ea typeface="+mn-ea"/>
              <a:cs typeface="+mn-cs"/>
            </a:endParaRPr>
          </a:p>
        </p:txBody>
      </p:sp>
      <p:sp>
        <p:nvSpPr>
          <p:cNvPr id="52" name="TextBox 9">
            <a:extLst>
              <a:ext uri="{FF2B5EF4-FFF2-40B4-BE49-F238E27FC236}">
                <a16:creationId xmlns:a16="http://schemas.microsoft.com/office/drawing/2014/main" id="{9632A0DC-E16E-4956-9938-58B7275BD0EF}"/>
              </a:ext>
            </a:extLst>
          </p:cNvPr>
          <p:cNvSpPr txBox="1"/>
          <p:nvPr/>
        </p:nvSpPr>
        <p:spPr>
          <a:xfrm>
            <a:off x="353090" y="3112852"/>
            <a:ext cx="3883994" cy="29923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rbel"/>
                <a:ea typeface="+mn-ea"/>
                <a:cs typeface="+mn-cs"/>
              </a:rPr>
              <a:t>💡</a:t>
            </a:r>
            <a:r>
              <a:rPr kumimoji="0" lang="en-US" sz="1600" b="1" i="0" u="none" strike="noStrike" kern="1200" cap="none" spc="0" normalizeH="0" baseline="0" noProof="0" dirty="0">
                <a:ln>
                  <a:noFill/>
                </a:ln>
                <a:solidFill>
                  <a:prstClr val="white"/>
                </a:solidFill>
                <a:effectLst/>
                <a:uLnTx/>
                <a:uFillTx/>
                <a:latin typeface="Corbel"/>
                <a:ea typeface="+mn-ea"/>
                <a:cs typeface="+mn-cs"/>
              </a:rPr>
              <a:t> </a:t>
            </a:r>
            <a:r>
              <a:rPr kumimoji="0" lang="en-US" sz="1600" b="0" i="0" u="none" strike="noStrike" kern="1200" cap="none" spc="0" normalizeH="0" baseline="0" noProof="0" dirty="0">
                <a:ln>
                  <a:noFill/>
                </a:ln>
                <a:solidFill>
                  <a:prstClr val="white"/>
                </a:solidFill>
                <a:effectLst/>
                <a:uLnTx/>
                <a:uFillTx/>
                <a:latin typeface="Corbel"/>
                <a:ea typeface="+mn-ea"/>
                <a:cs typeface="+mn-cs"/>
              </a:rPr>
              <a:t>As the pioneer in Machine Translation, we introduce new features on a regular basis.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rbel"/>
                <a:ea typeface="+mn-ea"/>
                <a:cs typeface="+mn-cs"/>
              </a:rPr>
              <a:t>For example, in 2020 we introduced the ability to train multi-domain engines.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prstClr val="white"/>
                </a:solidFill>
                <a:effectLst/>
                <a:uLnTx/>
                <a:uFillTx/>
                <a:latin typeface="Corbel"/>
                <a:ea typeface="+mn-ea"/>
                <a:cs typeface="+mn-cs"/>
              </a:rPr>
              <a:t>This significantly improves the translation quality for low resource domains</a:t>
            </a:r>
            <a:r>
              <a:rPr kumimoji="0" lang="en-US" sz="1600" b="0" i="0" u="none" strike="noStrike" kern="1200" cap="none" spc="0" normalizeH="0" baseline="0" noProof="0" dirty="0">
                <a:ln>
                  <a:noFill/>
                </a:ln>
                <a:solidFill>
                  <a:prstClr val="white"/>
                </a:solidFill>
                <a:effectLst/>
                <a:uLnTx/>
                <a:uFillTx/>
                <a:latin typeface="Corbel"/>
                <a:ea typeface="+mn-ea"/>
                <a:cs typeface="+mn-cs"/>
              </a:rPr>
              <a:t> and allows you to address various business cases with the same neural engine.</a:t>
            </a:r>
          </a:p>
        </p:txBody>
      </p:sp>
    </p:spTree>
    <p:extLst>
      <p:ext uri="{BB962C8B-B14F-4D97-AF65-F5344CB8AC3E}">
        <p14:creationId xmlns:p14="http://schemas.microsoft.com/office/powerpoint/2010/main" val="1499974502"/>
      </p:ext>
    </p:extLst>
  </p:cSld>
  <p:clrMapOvr>
    <a:masterClrMapping/>
  </p:clrMapOvr>
  <mc:AlternateContent xmlns:mc="http://schemas.openxmlformats.org/markup-compatibility/2006" xmlns:p14="http://schemas.microsoft.com/office/powerpoint/2010/main">
    <mc:Choice Requires="p14">
      <p:transition spd="slow" p14:dur="2000" advTm="10352"/>
    </mc:Choice>
    <mc:Fallback xmlns="">
      <p:transition spd="slow" advTm="1035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6173-F6F8-A977-44EE-232B6C7C6B21}"/>
              </a:ext>
            </a:extLst>
          </p:cNvPr>
          <p:cNvSpPr>
            <a:spLocks noGrp="1"/>
          </p:cNvSpPr>
          <p:nvPr>
            <p:ph type="title"/>
          </p:nvPr>
        </p:nvSpPr>
        <p:spPr/>
        <p:txBody>
          <a:bodyPr/>
          <a:lstStyle/>
          <a:p>
            <a:r>
              <a:rPr lang="en-US" dirty="0"/>
              <a:t>Model Studio</a:t>
            </a:r>
          </a:p>
        </p:txBody>
      </p:sp>
      <p:sp>
        <p:nvSpPr>
          <p:cNvPr id="3" name="Date Placeholder 2">
            <a:extLst>
              <a:ext uri="{FF2B5EF4-FFF2-40B4-BE49-F238E27FC236}">
                <a16:creationId xmlns:a16="http://schemas.microsoft.com/office/drawing/2014/main" id="{7ED9924D-484B-4C01-6485-E0E12A5E84EC}"/>
              </a:ext>
            </a:extLst>
          </p:cNvPr>
          <p:cNvSpPr>
            <a:spLocks noGrp="1"/>
          </p:cNvSpPr>
          <p:nvPr>
            <p:ph type="dt" sz="half" idx="10"/>
          </p:nvPr>
        </p:nvSpPr>
        <p:spPr/>
        <p:txBody>
          <a:bodyPr/>
          <a:lstStyle/>
          <a:p>
            <a:pPr>
              <a:defRPr/>
            </a:pPr>
            <a:fld id="{ABF759BC-D507-4B57-B438-0DEAFBC20F01}" type="datetime1">
              <a:rPr lang="fr-FR" smtClean="0"/>
              <a:pPr>
                <a:defRPr/>
              </a:pPr>
              <a:t>12/05/2022</a:t>
            </a:fld>
            <a:endParaRPr lang="fr-FR" dirty="0"/>
          </a:p>
        </p:txBody>
      </p:sp>
      <p:sp>
        <p:nvSpPr>
          <p:cNvPr id="4" name="Footer Placeholder 3">
            <a:extLst>
              <a:ext uri="{FF2B5EF4-FFF2-40B4-BE49-F238E27FC236}">
                <a16:creationId xmlns:a16="http://schemas.microsoft.com/office/drawing/2014/main" id="{1040D5C1-4764-C35D-7E6B-8A09B4D4D420}"/>
              </a:ext>
            </a:extLst>
          </p:cNvPr>
          <p:cNvSpPr>
            <a:spLocks noGrp="1"/>
          </p:cNvSpPr>
          <p:nvPr>
            <p:ph type="ftr" sz="quarter" idx="11"/>
          </p:nvPr>
        </p:nvSpPr>
        <p:spPr/>
        <p:txBody>
          <a:bodyPr/>
          <a:lstStyle/>
          <a:p>
            <a:pPr>
              <a:defRPr/>
            </a:pPr>
            <a:r>
              <a:rPr lang="fr-FR"/>
              <a:t>©SYSTRAN</a:t>
            </a:r>
            <a:endParaRPr lang="fr-FR" dirty="0"/>
          </a:p>
        </p:txBody>
      </p:sp>
      <p:sp>
        <p:nvSpPr>
          <p:cNvPr id="5" name="Slide Number Placeholder 4">
            <a:extLst>
              <a:ext uri="{FF2B5EF4-FFF2-40B4-BE49-F238E27FC236}">
                <a16:creationId xmlns:a16="http://schemas.microsoft.com/office/drawing/2014/main" id="{074B6E1A-8122-0764-29D7-83CF66DD1DDE}"/>
              </a:ext>
            </a:extLst>
          </p:cNvPr>
          <p:cNvSpPr>
            <a:spLocks noGrp="1"/>
          </p:cNvSpPr>
          <p:nvPr>
            <p:ph type="sldNum" sz="quarter" idx="12"/>
          </p:nvPr>
        </p:nvSpPr>
        <p:spPr/>
        <p:txBody>
          <a:bodyPr/>
          <a:lstStyle/>
          <a:p>
            <a:pPr>
              <a:defRPr/>
            </a:pPr>
            <a:fld id="{296BA065-0D43-4524-80C2-1A9585DC511D}" type="slidenum">
              <a:rPr lang="fr-FR" smtClean="0"/>
              <a:pPr>
                <a:defRPr/>
              </a:pPr>
              <a:t>5</a:t>
            </a:fld>
            <a:endParaRPr lang="fr-FR" dirty="0"/>
          </a:p>
        </p:txBody>
      </p:sp>
      <p:pic>
        <p:nvPicPr>
          <p:cNvPr id="7" name="Picture 6">
            <a:extLst>
              <a:ext uri="{FF2B5EF4-FFF2-40B4-BE49-F238E27FC236}">
                <a16:creationId xmlns:a16="http://schemas.microsoft.com/office/drawing/2014/main" id="{469D8419-0CF6-C3F2-9C7B-6F8100C70B79}"/>
              </a:ext>
            </a:extLst>
          </p:cNvPr>
          <p:cNvPicPr>
            <a:picLocks noChangeAspect="1"/>
          </p:cNvPicPr>
          <p:nvPr/>
        </p:nvPicPr>
        <p:blipFill>
          <a:blip r:embed="rId3"/>
          <a:stretch>
            <a:fillRect/>
          </a:stretch>
        </p:blipFill>
        <p:spPr>
          <a:xfrm>
            <a:off x="348724" y="1146447"/>
            <a:ext cx="8331612" cy="285510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F6CB470-F8F7-D1DD-8198-23F88D25C6EB}"/>
              </a:ext>
            </a:extLst>
          </p:cNvPr>
          <p:cNvPicPr>
            <a:picLocks noChangeAspect="1"/>
          </p:cNvPicPr>
          <p:nvPr/>
        </p:nvPicPr>
        <p:blipFill>
          <a:blip r:embed="rId4"/>
          <a:stretch>
            <a:fillRect/>
          </a:stretch>
        </p:blipFill>
        <p:spPr>
          <a:xfrm>
            <a:off x="5890157" y="1603377"/>
            <a:ext cx="4842855" cy="4931647"/>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831D9E86-FACC-FD10-63C7-B00A6C6C6BA0}"/>
              </a:ext>
            </a:extLst>
          </p:cNvPr>
          <p:cNvSpPr/>
          <p:nvPr/>
        </p:nvSpPr>
        <p:spPr>
          <a:xfrm>
            <a:off x="1098958" y="2130804"/>
            <a:ext cx="1115736" cy="3691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D5622D-A95D-9C44-CF18-BE3EA6356021}"/>
              </a:ext>
            </a:extLst>
          </p:cNvPr>
          <p:cNvSpPr/>
          <p:nvPr/>
        </p:nvSpPr>
        <p:spPr>
          <a:xfrm>
            <a:off x="5965970" y="1700272"/>
            <a:ext cx="963336" cy="2375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5F386C8-7F71-0CEA-E545-A49C148B9CAE}"/>
              </a:ext>
            </a:extLst>
          </p:cNvPr>
          <p:cNvSpPr txBox="1"/>
          <p:nvPr/>
        </p:nvSpPr>
        <p:spPr>
          <a:xfrm>
            <a:off x="588146" y="4885291"/>
            <a:ext cx="6094520" cy="1015663"/>
          </a:xfrm>
          <a:prstGeom prst="rect">
            <a:avLst/>
          </a:prstGeom>
          <a:noFill/>
        </p:spPr>
        <p:txBody>
          <a:bodyPr wrap="square">
            <a:spAutoFit/>
          </a:bodyPr>
          <a:lstStyle/>
          <a:p>
            <a:r>
              <a:rPr lang="en-US" sz="2400" b="1" dirty="0">
                <a:solidFill>
                  <a:srgbClr val="0000FF"/>
                </a:solidFill>
                <a:latin typeface="Calibri" panose="020F0502020204030204" pitchFamily="34" charset="0"/>
                <a:ea typeface="Calibri" panose="020F0502020204030204" pitchFamily="34" charset="0"/>
              </a:rPr>
              <a:t>Model Studio Documentation:</a:t>
            </a:r>
          </a:p>
          <a:p>
            <a:r>
              <a:rPr lang="en-US" u="sng" dirty="0">
                <a:solidFill>
                  <a:srgbClr val="0000FF"/>
                </a:solidFill>
                <a:latin typeface="Calibri" panose="020F0502020204030204" pitchFamily="34" charset="0"/>
                <a:ea typeface="Calibri" panose="020F0502020204030204" pitchFamily="34" charset="0"/>
                <a:hlinkClick r:id="rId5"/>
              </a:rPr>
              <a:t>https://docs.systran.net/modelStudio/en/login.html</a:t>
            </a:r>
            <a:endParaRPr lang="en-US" u="sng" dirty="0">
              <a:solidFill>
                <a:srgbClr val="0000FF"/>
              </a:solidFill>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04684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FC8A11-C5B1-59B6-61E1-4110EC3D4585}"/>
              </a:ext>
            </a:extLst>
          </p:cNvPr>
          <p:cNvSpPr>
            <a:spLocks noGrp="1"/>
          </p:cNvSpPr>
          <p:nvPr>
            <p:ph type="title"/>
          </p:nvPr>
        </p:nvSpPr>
        <p:spPr/>
        <p:txBody>
          <a:bodyPr/>
          <a:lstStyle/>
          <a:p>
            <a:r>
              <a:rPr lang="en-US" dirty="0"/>
              <a:t>NFA Workflow  - Overview</a:t>
            </a:r>
          </a:p>
        </p:txBody>
      </p:sp>
      <p:sp>
        <p:nvSpPr>
          <p:cNvPr id="3" name="Date Placeholder 2">
            <a:extLst>
              <a:ext uri="{FF2B5EF4-FFF2-40B4-BE49-F238E27FC236}">
                <a16:creationId xmlns:a16="http://schemas.microsoft.com/office/drawing/2014/main" id="{4E64E7FA-2066-AF8D-10C3-F9A421C3D3F4}"/>
              </a:ext>
            </a:extLst>
          </p:cNvPr>
          <p:cNvSpPr>
            <a:spLocks noGrp="1"/>
          </p:cNvSpPr>
          <p:nvPr>
            <p:ph type="dt" sz="half" idx="10"/>
          </p:nvPr>
        </p:nvSpPr>
        <p:spPr/>
        <p:txBody>
          <a:bodyPr/>
          <a:lstStyle/>
          <a:p>
            <a:pPr>
              <a:defRPr/>
            </a:pPr>
            <a:fld id="{ABF759BC-D507-4B57-B438-0DEAFBC20F01}" type="datetime1">
              <a:rPr lang="fr-FR" smtClean="0"/>
              <a:pPr>
                <a:defRPr/>
              </a:pPr>
              <a:t>12/05/2022</a:t>
            </a:fld>
            <a:endParaRPr lang="fr-FR" dirty="0"/>
          </a:p>
        </p:txBody>
      </p:sp>
      <p:sp>
        <p:nvSpPr>
          <p:cNvPr id="5" name="Slide Number Placeholder 4">
            <a:extLst>
              <a:ext uri="{FF2B5EF4-FFF2-40B4-BE49-F238E27FC236}">
                <a16:creationId xmlns:a16="http://schemas.microsoft.com/office/drawing/2014/main" id="{C4CE63D4-53FF-E00A-334D-8F6B42C2854B}"/>
              </a:ext>
            </a:extLst>
          </p:cNvPr>
          <p:cNvSpPr>
            <a:spLocks noGrp="1"/>
          </p:cNvSpPr>
          <p:nvPr>
            <p:ph type="sldNum" sz="quarter" idx="12"/>
          </p:nvPr>
        </p:nvSpPr>
        <p:spPr/>
        <p:txBody>
          <a:bodyPr/>
          <a:lstStyle/>
          <a:p>
            <a:pPr>
              <a:defRPr/>
            </a:pPr>
            <a:fld id="{296BA065-0D43-4524-80C2-1A9585DC511D}" type="slidenum">
              <a:rPr lang="fr-FR" smtClean="0"/>
              <a:pPr>
                <a:defRPr/>
              </a:pPr>
              <a:t>6</a:t>
            </a:fld>
            <a:endParaRPr lang="fr-FR" dirty="0"/>
          </a:p>
        </p:txBody>
      </p:sp>
      <p:sp>
        <p:nvSpPr>
          <p:cNvPr id="4" name="Footer Placeholder 3">
            <a:extLst>
              <a:ext uri="{FF2B5EF4-FFF2-40B4-BE49-F238E27FC236}">
                <a16:creationId xmlns:a16="http://schemas.microsoft.com/office/drawing/2014/main" id="{DD8CC52C-1A73-5E48-0690-8EA02C6CBEE3}"/>
              </a:ext>
            </a:extLst>
          </p:cNvPr>
          <p:cNvSpPr>
            <a:spLocks noGrp="1"/>
          </p:cNvSpPr>
          <p:nvPr>
            <p:ph type="ftr" sz="quarter" idx="4294967295"/>
          </p:nvPr>
        </p:nvSpPr>
        <p:spPr>
          <a:xfrm>
            <a:off x="0" y="6438900"/>
            <a:ext cx="10463213" cy="193675"/>
          </a:xfrm>
        </p:spPr>
        <p:txBody>
          <a:bodyPr/>
          <a:lstStyle/>
          <a:p>
            <a:pPr>
              <a:defRPr/>
            </a:pPr>
            <a:r>
              <a:rPr lang="fr-FR"/>
              <a:t>©SYSTRAN</a:t>
            </a:r>
            <a:endParaRPr lang="fr-FR" dirty="0"/>
          </a:p>
        </p:txBody>
      </p:sp>
      <p:pic>
        <p:nvPicPr>
          <p:cNvPr id="1026" name="Picture 2">
            <a:extLst>
              <a:ext uri="{FF2B5EF4-FFF2-40B4-BE49-F238E27FC236}">
                <a16:creationId xmlns:a16="http://schemas.microsoft.com/office/drawing/2014/main" id="{A9F7B141-8B74-D993-62EB-03F2662EAD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685894"/>
      </p:ext>
    </p:extLst>
  </p:cSld>
  <p:clrMapOvr>
    <a:masterClrMapping/>
  </p:clrMapOvr>
  <mc:AlternateContent xmlns:mc="http://schemas.openxmlformats.org/markup-compatibility/2006" xmlns:p14="http://schemas.microsoft.com/office/powerpoint/2010/main">
    <mc:Choice Requires="p14">
      <p:transition spd="slow" p14:dur="2000" advTm="12662"/>
    </mc:Choice>
    <mc:Fallback xmlns="">
      <p:transition spd="slow" advTm="1266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AC47-0EED-A560-DD0C-AF6075E54C48}"/>
              </a:ext>
            </a:extLst>
          </p:cNvPr>
          <p:cNvSpPr>
            <a:spLocks noGrp="1"/>
          </p:cNvSpPr>
          <p:nvPr>
            <p:ph type="title"/>
          </p:nvPr>
        </p:nvSpPr>
        <p:spPr>
          <a:xfrm>
            <a:off x="348724" y="225011"/>
            <a:ext cx="11471547" cy="625434"/>
          </a:xfrm>
        </p:spPr>
        <p:txBody>
          <a:bodyPr wrap="square" anchor="ctr">
            <a:normAutofit/>
          </a:bodyPr>
          <a:lstStyle/>
          <a:p>
            <a:r>
              <a:rPr lang="en-US" b="0" i="0">
                <a:effectLst/>
              </a:rPr>
              <a:t>How many augmented examples must be used in training? </a:t>
            </a:r>
            <a:endParaRPr lang="en-US" dirty="0"/>
          </a:p>
        </p:txBody>
      </p:sp>
      <p:pic>
        <p:nvPicPr>
          <p:cNvPr id="2050" name="Picture 2">
            <a:extLst>
              <a:ext uri="{FF2B5EF4-FFF2-40B4-BE49-F238E27FC236}">
                <a16:creationId xmlns:a16="http://schemas.microsoft.com/office/drawing/2014/main" id="{16174B1B-24BE-6D3A-C568-C26251216F4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867121" y="1269015"/>
            <a:ext cx="8434753" cy="5039765"/>
          </a:xfrm>
          <a:prstGeom prst="rect">
            <a:avLst/>
          </a:prstGeom>
          <a:solidFill>
            <a:srgbClr val="FFFFFF"/>
          </a:solidFill>
        </p:spPr>
      </p:pic>
      <p:sp>
        <p:nvSpPr>
          <p:cNvPr id="4" name="Date Placeholder 3">
            <a:extLst>
              <a:ext uri="{FF2B5EF4-FFF2-40B4-BE49-F238E27FC236}">
                <a16:creationId xmlns:a16="http://schemas.microsoft.com/office/drawing/2014/main" id="{D116525C-6266-9EC8-08B1-9B9B0120A921}"/>
              </a:ext>
            </a:extLst>
          </p:cNvPr>
          <p:cNvSpPr>
            <a:spLocks noGrp="1"/>
          </p:cNvSpPr>
          <p:nvPr>
            <p:ph type="dt" sz="half" idx="10"/>
          </p:nvPr>
        </p:nvSpPr>
        <p:spPr>
          <a:xfrm>
            <a:off x="10844330" y="6439432"/>
            <a:ext cx="748302" cy="195977"/>
          </a:xfrm>
        </p:spPr>
        <p:txBody>
          <a:bodyPr anchor="ctr">
            <a:normAutofit/>
          </a:bodyPr>
          <a:lstStyle/>
          <a:p>
            <a:pPr>
              <a:spcAft>
                <a:spcPts val="600"/>
              </a:spcAft>
              <a:defRPr/>
            </a:pPr>
            <a:fld id="{A7C47370-EA7B-4C13-9504-2C009A3E4BB5}" type="datetime1">
              <a:rPr lang="fr-FR" sz="700" smtClean="0"/>
              <a:pPr>
                <a:spcAft>
                  <a:spcPts val="600"/>
                </a:spcAft>
                <a:defRPr/>
              </a:pPr>
              <a:t>12/05/2022</a:t>
            </a:fld>
            <a:endParaRPr lang="fr-FR" sz="700"/>
          </a:p>
        </p:txBody>
      </p:sp>
      <p:sp>
        <p:nvSpPr>
          <p:cNvPr id="5" name="Slide Number Placeholder 4">
            <a:extLst>
              <a:ext uri="{FF2B5EF4-FFF2-40B4-BE49-F238E27FC236}">
                <a16:creationId xmlns:a16="http://schemas.microsoft.com/office/drawing/2014/main" id="{4432AC63-A1BB-4BDB-A328-AE29CD3D0768}"/>
              </a:ext>
            </a:extLst>
          </p:cNvPr>
          <p:cNvSpPr>
            <a:spLocks noGrp="1"/>
          </p:cNvSpPr>
          <p:nvPr>
            <p:ph type="sldNum" sz="quarter" idx="12"/>
          </p:nvPr>
        </p:nvSpPr>
        <p:spPr>
          <a:xfrm>
            <a:off x="11287498" y="6439431"/>
            <a:ext cx="532772" cy="193558"/>
          </a:xfrm>
        </p:spPr>
        <p:txBody>
          <a:bodyPr anchor="ctr">
            <a:normAutofit/>
          </a:bodyPr>
          <a:lstStyle/>
          <a:p>
            <a:pPr>
              <a:spcAft>
                <a:spcPts val="600"/>
              </a:spcAft>
              <a:defRPr/>
            </a:pPr>
            <a:fld id="{A7B08A78-32A1-4674-89EB-4EE1CD8C50AE}" type="slidenum">
              <a:rPr lang="fr-FR" smtClean="0"/>
              <a:pPr>
                <a:spcAft>
                  <a:spcPts val="600"/>
                </a:spcAft>
                <a:defRPr/>
              </a:pPr>
              <a:t>7</a:t>
            </a:fld>
            <a:endParaRPr lang="fr-FR"/>
          </a:p>
        </p:txBody>
      </p:sp>
    </p:spTree>
    <p:extLst>
      <p:ext uri="{BB962C8B-B14F-4D97-AF65-F5344CB8AC3E}">
        <p14:creationId xmlns:p14="http://schemas.microsoft.com/office/powerpoint/2010/main" val="3962662681"/>
      </p:ext>
    </p:extLst>
  </p:cSld>
  <p:clrMapOvr>
    <a:masterClrMapping/>
  </p:clrMapOvr>
  <mc:AlternateContent xmlns:mc="http://schemas.openxmlformats.org/markup-compatibility/2006" xmlns:p14="http://schemas.microsoft.com/office/powerpoint/2010/main">
    <mc:Choice Requires="p14">
      <p:transition spd="slow" p14:dur="2000" advTm="10448"/>
    </mc:Choice>
    <mc:Fallback xmlns="">
      <p:transition spd="slow" advTm="1044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FAC6-6D49-54DD-BBEE-0D75426651D7}"/>
              </a:ext>
            </a:extLst>
          </p:cNvPr>
          <p:cNvSpPr>
            <a:spLocks noGrp="1"/>
          </p:cNvSpPr>
          <p:nvPr>
            <p:ph type="title"/>
          </p:nvPr>
        </p:nvSpPr>
        <p:spPr/>
        <p:txBody>
          <a:bodyPr/>
          <a:lstStyle/>
          <a:p>
            <a:r>
              <a:rPr lang="en-US" sz="1800" b="0" i="0" dirty="0">
                <a:solidFill>
                  <a:srgbClr val="1F3763"/>
                </a:solidFill>
                <a:effectLst/>
                <a:latin typeface="Calibri Light" panose="020F0302020204030204" pitchFamily="34" charset="0"/>
              </a:rPr>
              <a:t>How many training iterations are needed to effectively teach a regular model to use similar translations? </a:t>
            </a:r>
            <a:endParaRPr lang="en-US" dirty="0"/>
          </a:p>
        </p:txBody>
      </p:sp>
      <p:sp>
        <p:nvSpPr>
          <p:cNvPr id="4" name="Date Placeholder 3">
            <a:extLst>
              <a:ext uri="{FF2B5EF4-FFF2-40B4-BE49-F238E27FC236}">
                <a16:creationId xmlns:a16="http://schemas.microsoft.com/office/drawing/2014/main" id="{48225F54-2757-9B71-42DA-3507E8C016DF}"/>
              </a:ext>
            </a:extLst>
          </p:cNvPr>
          <p:cNvSpPr>
            <a:spLocks noGrp="1"/>
          </p:cNvSpPr>
          <p:nvPr>
            <p:ph type="dt" sz="half" idx="10"/>
          </p:nvPr>
        </p:nvSpPr>
        <p:spPr/>
        <p:txBody>
          <a:bodyPr/>
          <a:lstStyle/>
          <a:p>
            <a:pPr>
              <a:defRPr/>
            </a:pPr>
            <a:fld id="{757BB870-8BAF-44C4-8B5F-5763CDBB170B}" type="datetime1">
              <a:rPr lang="fr-FR" smtClean="0"/>
              <a:t>12/05/2022</a:t>
            </a:fld>
            <a:endParaRPr lang="fr-FR" dirty="0"/>
          </a:p>
        </p:txBody>
      </p:sp>
      <p:sp>
        <p:nvSpPr>
          <p:cNvPr id="5" name="Slide Number Placeholder 4">
            <a:extLst>
              <a:ext uri="{FF2B5EF4-FFF2-40B4-BE49-F238E27FC236}">
                <a16:creationId xmlns:a16="http://schemas.microsoft.com/office/drawing/2014/main" id="{85F98D07-394E-8C27-B3E4-858910D19D46}"/>
              </a:ext>
            </a:extLst>
          </p:cNvPr>
          <p:cNvSpPr>
            <a:spLocks noGrp="1"/>
          </p:cNvSpPr>
          <p:nvPr>
            <p:ph type="sldNum" sz="quarter" idx="12"/>
          </p:nvPr>
        </p:nvSpPr>
        <p:spPr/>
        <p:txBody>
          <a:bodyPr/>
          <a:lstStyle/>
          <a:p>
            <a:pPr>
              <a:defRPr/>
            </a:pPr>
            <a:fld id="{A7B08A78-32A1-4674-89EB-4EE1CD8C50AE}" type="slidenum">
              <a:rPr lang="fr-FR" smtClean="0"/>
              <a:pPr>
                <a:defRPr/>
              </a:pPr>
              <a:t>8</a:t>
            </a:fld>
            <a:endParaRPr lang="fr-FR" dirty="0"/>
          </a:p>
        </p:txBody>
      </p:sp>
      <p:pic>
        <p:nvPicPr>
          <p:cNvPr id="3074" name="Picture 2">
            <a:extLst>
              <a:ext uri="{FF2B5EF4-FFF2-40B4-BE49-F238E27FC236}">
                <a16:creationId xmlns:a16="http://schemas.microsoft.com/office/drawing/2014/main" id="{93E9D8A7-7DC9-73F7-AE1C-7681E0AF364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16385" y="1268413"/>
            <a:ext cx="7337005" cy="504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649027"/>
      </p:ext>
    </p:extLst>
  </p:cSld>
  <p:clrMapOvr>
    <a:masterClrMapping/>
  </p:clrMapOvr>
  <mc:AlternateContent xmlns:mc="http://schemas.openxmlformats.org/markup-compatibility/2006" xmlns:p14="http://schemas.microsoft.com/office/powerpoint/2010/main">
    <mc:Choice Requires="p14">
      <p:transition spd="slow" p14:dur="2000" advTm="11316"/>
    </mc:Choice>
    <mc:Fallback xmlns="">
      <p:transition spd="slow" advTm="1131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FADB-7D5D-72BA-697D-B569CB14FB9D}"/>
              </a:ext>
            </a:extLst>
          </p:cNvPr>
          <p:cNvSpPr>
            <a:spLocks noGrp="1"/>
          </p:cNvSpPr>
          <p:nvPr>
            <p:ph type="title"/>
          </p:nvPr>
        </p:nvSpPr>
        <p:spPr/>
        <p:txBody>
          <a:bodyPr/>
          <a:lstStyle/>
          <a:p>
            <a:r>
              <a:rPr lang="en-US" sz="1800" b="0" i="0" dirty="0">
                <a:solidFill>
                  <a:srgbClr val="1F3763"/>
                </a:solidFill>
                <a:effectLst/>
                <a:latin typeface="Calibri Light" panose="020F0302020204030204" pitchFamily="34" charset="0"/>
              </a:rPr>
              <a:t>How “similar” must similar sentences be? </a:t>
            </a:r>
            <a:endParaRPr lang="en-US" dirty="0"/>
          </a:p>
        </p:txBody>
      </p:sp>
      <p:sp>
        <p:nvSpPr>
          <p:cNvPr id="4" name="Date Placeholder 3">
            <a:extLst>
              <a:ext uri="{FF2B5EF4-FFF2-40B4-BE49-F238E27FC236}">
                <a16:creationId xmlns:a16="http://schemas.microsoft.com/office/drawing/2014/main" id="{73FD5092-40ED-6F9B-7578-4E7D78C3CE02}"/>
              </a:ext>
            </a:extLst>
          </p:cNvPr>
          <p:cNvSpPr>
            <a:spLocks noGrp="1"/>
          </p:cNvSpPr>
          <p:nvPr>
            <p:ph type="dt" sz="half" idx="10"/>
          </p:nvPr>
        </p:nvSpPr>
        <p:spPr/>
        <p:txBody>
          <a:bodyPr/>
          <a:lstStyle/>
          <a:p>
            <a:pPr>
              <a:defRPr/>
            </a:pPr>
            <a:fld id="{AD91C736-E352-48D1-8A60-0085EA9CB744}" type="datetime1">
              <a:rPr lang="fr-FR" smtClean="0"/>
              <a:t>12/05/2022</a:t>
            </a:fld>
            <a:endParaRPr lang="fr-FR" dirty="0"/>
          </a:p>
        </p:txBody>
      </p:sp>
      <p:sp>
        <p:nvSpPr>
          <p:cNvPr id="5" name="Slide Number Placeholder 4">
            <a:extLst>
              <a:ext uri="{FF2B5EF4-FFF2-40B4-BE49-F238E27FC236}">
                <a16:creationId xmlns:a16="http://schemas.microsoft.com/office/drawing/2014/main" id="{02734E38-6559-FEB3-0A60-60EF728540D8}"/>
              </a:ext>
            </a:extLst>
          </p:cNvPr>
          <p:cNvSpPr>
            <a:spLocks noGrp="1"/>
          </p:cNvSpPr>
          <p:nvPr>
            <p:ph type="sldNum" sz="quarter" idx="12"/>
          </p:nvPr>
        </p:nvSpPr>
        <p:spPr/>
        <p:txBody>
          <a:bodyPr/>
          <a:lstStyle/>
          <a:p>
            <a:pPr>
              <a:defRPr/>
            </a:pPr>
            <a:fld id="{A7B08A78-32A1-4674-89EB-4EE1CD8C50AE}" type="slidenum">
              <a:rPr lang="fr-FR" smtClean="0"/>
              <a:pPr>
                <a:defRPr/>
              </a:pPr>
              <a:t>9</a:t>
            </a:fld>
            <a:endParaRPr lang="fr-FR" dirty="0"/>
          </a:p>
        </p:txBody>
      </p:sp>
      <p:pic>
        <p:nvPicPr>
          <p:cNvPr id="4098" name="Picture 2">
            <a:extLst>
              <a:ext uri="{FF2B5EF4-FFF2-40B4-BE49-F238E27FC236}">
                <a16:creationId xmlns:a16="http://schemas.microsoft.com/office/drawing/2014/main" id="{F5075B13-4EDC-D784-C7CE-B240BB61326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0231" y="1268413"/>
            <a:ext cx="9289312" cy="504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329784"/>
      </p:ext>
    </p:extLst>
  </p:cSld>
  <p:clrMapOvr>
    <a:masterClrMapping/>
  </p:clrMapOvr>
  <mc:AlternateContent xmlns:mc="http://schemas.openxmlformats.org/markup-compatibility/2006" xmlns:p14="http://schemas.microsoft.com/office/powerpoint/2010/main">
    <mc:Choice Requires="p14">
      <p:transition spd="slow" p14:dur="2000" advTm="11906"/>
    </mc:Choice>
    <mc:Fallback xmlns="">
      <p:transition spd="slow" advTm="11906"/>
    </mc:Fallback>
  </mc:AlternateContent>
</p:sld>
</file>

<file path=ppt/theme/theme1.xml><?xml version="1.0" encoding="utf-8"?>
<a:theme xmlns:a="http://schemas.openxmlformats.org/drawingml/2006/main" name="1_Thème Office">
  <a:themeElements>
    <a:clrScheme name="Personnalisé 13">
      <a:dk1>
        <a:sysClr val="windowText" lastClr="000000"/>
      </a:dk1>
      <a:lt1>
        <a:sysClr val="window" lastClr="FFFFFF"/>
      </a:lt1>
      <a:dk2>
        <a:srgbClr val="646363"/>
      </a:dk2>
      <a:lt2>
        <a:srgbClr val="A8A7A7"/>
      </a:lt2>
      <a:accent1>
        <a:srgbClr val="57BDBA"/>
      </a:accent1>
      <a:accent2>
        <a:srgbClr val="EE7574"/>
      </a:accent2>
      <a:accent3>
        <a:srgbClr val="32B07B"/>
      </a:accent3>
      <a:accent4>
        <a:srgbClr val="FAB519"/>
      </a:accent4>
      <a:accent5>
        <a:srgbClr val="93589F"/>
      </a:accent5>
      <a:accent6>
        <a:srgbClr val="1B97D2"/>
      </a:accent6>
      <a:hlink>
        <a:srgbClr val="56C7AA"/>
      </a:hlink>
      <a:folHlink>
        <a:srgbClr val="59A8D1"/>
      </a:folHlink>
    </a:clrScheme>
    <a:fontScheme name="Personnalisé 10">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2" id="{2BBDAA3F-32B0-4724-97AD-845C6FB1D5A0}" vid="{69273232-DE2E-463A-A961-DAD2B7EF71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3657</Words>
  <Application>Microsoft Office PowerPoint</Application>
  <PresentationFormat>Widescreen</PresentationFormat>
  <Paragraphs>257</Paragraphs>
  <Slides>19</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맑은 고딕</vt:lpstr>
      <vt:lpstr>MS PGothic</vt:lpstr>
      <vt:lpstr>Arial</vt:lpstr>
      <vt:lpstr>Calibri</vt:lpstr>
      <vt:lpstr>Calibri Light</vt:lpstr>
      <vt:lpstr>Corbel</vt:lpstr>
      <vt:lpstr>Mission Gothic Regular</vt:lpstr>
      <vt:lpstr>Segoe UI</vt:lpstr>
      <vt:lpstr>Symbol</vt:lpstr>
      <vt:lpstr>Tahoma</vt:lpstr>
      <vt:lpstr>Times New Roman</vt:lpstr>
      <vt:lpstr>WordVisiCarriageReturn_MSFontService</vt:lpstr>
      <vt:lpstr>1_Thème Office</vt:lpstr>
      <vt:lpstr>Neural Fuzzy Adaptation (NFA)</vt:lpstr>
      <vt:lpstr>SYSTRAN Languages … always growing…</vt:lpstr>
      <vt:lpstr>SYSTRAN Technologies and Products</vt:lpstr>
      <vt:lpstr>Specialization: highest quality translations for your content</vt:lpstr>
      <vt:lpstr>Model Studio</vt:lpstr>
      <vt:lpstr>NFA Workflow  - Overview</vt:lpstr>
      <vt:lpstr>How many augmented examples must be used in training? </vt:lpstr>
      <vt:lpstr>How many training iterations are needed to effectively teach a regular model to use similar translations? </vt:lpstr>
      <vt:lpstr>How “similar” must similar sentences be? </vt:lpstr>
      <vt:lpstr>Translating with out-domain translation memories </vt:lpstr>
      <vt:lpstr>Qualitative Analysis </vt:lpstr>
      <vt:lpstr>Automated quality assessment </vt:lpstr>
      <vt:lpstr>Automated quality assessment </vt:lpstr>
      <vt:lpstr>TER: Edit operations</vt:lpstr>
      <vt:lpstr>NFA produced translations that required fewer edit operations overall</vt:lpstr>
      <vt:lpstr>Fine-Grained Error Analysis</vt:lpstr>
      <vt:lpstr>Impact of data augmentation</vt:lpstr>
      <vt:lpstr>NFA &gt; NMT &gt; TM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54 Years (and counting) of Innovation in Translation Technologies</dc:title>
  <dc:creator>JP Barraza</dc:creator>
  <cp:lastModifiedBy>Hugh</cp:lastModifiedBy>
  <cp:revision>8</cp:revision>
  <dcterms:created xsi:type="dcterms:W3CDTF">2022-04-16T22:59:17Z</dcterms:created>
  <dcterms:modified xsi:type="dcterms:W3CDTF">2022-05-13T01:52:24Z</dcterms:modified>
</cp:coreProperties>
</file>