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4" r:id="rId6"/>
    <p:sldId id="290" r:id="rId7"/>
    <p:sldId id="264" r:id="rId8"/>
    <p:sldId id="258" r:id="rId9"/>
    <p:sldId id="275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2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F521E1-0C12-4760-BDE0-45E97124B4AC}" type="datetime1">
              <a:rPr lang="pl-PL" smtClean="0"/>
              <a:t>01.02.2023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38F4B-9F29-4743-AA85-EA4FA1270FE4}" type="datetime1">
              <a:rPr lang="pl-PL" smtClean="0"/>
              <a:pPr/>
              <a:t>01.02.2023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7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9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79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82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85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t organizacyjn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4" name="Tekst — symbol zastępczy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8" name="Tekst — symbol zastępczy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0" name="Tekst — symbol zastępczy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5" name="Tekst — symbol zastępczy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6" name="Tekst — symbol zastępczy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7" name="Tekst — symbol zastępczy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8" name="Tekst — symbol zastępczy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9" name="Tekst — symbol zastępczy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a — symbol zastępczy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42" name="Stopka — symbol zastępczy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43" name="Numer slajdu — symbol zastępczy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prawa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Data — symbol zastępczy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8" name="Stopka — symbol zastępczy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0" name="Numer slajdu — symbol zastępczy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mykanie slajd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społ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Obraz — symbol zastępczy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l-PL" noProof="0"/>
              <a:t>Kliknij ikonę, aby dodać obraz</a:t>
            </a:r>
          </a:p>
        </p:txBody>
      </p:sp>
      <p:sp>
        <p:nvSpPr>
          <p:cNvPr id="7" name="Obraz — symbol zastępczy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l-PL" noProof="0"/>
              <a:t>Kliknij ikonę, aby dodać obraz</a:t>
            </a:r>
          </a:p>
        </p:txBody>
      </p:sp>
      <p:sp>
        <p:nvSpPr>
          <p:cNvPr id="8" name="Obraz — symbol zastępczy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l-PL" noProof="0"/>
              <a:t>Kliknij ikonę, aby dodać obraz</a:t>
            </a:r>
          </a:p>
        </p:txBody>
      </p:sp>
      <p:sp>
        <p:nvSpPr>
          <p:cNvPr id="9" name="Obraz — symbol zastępczy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l-PL" noProof="0"/>
              <a:t>Kliknij ikonę, aby dodać obraz</a:t>
            </a:r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2" name="Tekst — symbol zastępczy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0" name="Tekst — symbol zastępczy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2" name="Tekst — symbol zastępczy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3" name="Tekst — symbol zastępczy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4" name="Data — symbol zastępczy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5" name="Stopka — symbol zastępczy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6" name="Numer slajdu — symbol zastępczy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1" name="Data — symbol zastępczy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2" name="Stopka — symbol zastępczy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3" name="Numer slajdu — symbol zastępczy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dwa elementy zawartośc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wzorców tekstu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Zawartość — symbol zastępczy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4" name="Data — symbol zastępczy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15" name="Stopka — symbol zastępczy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6" name="Numer slajdu — symbol zastępczy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cztery elementy zawartośc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Zawartość — symbol zastępczy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5" name="Zawartość — symbol zastępczy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Zawartość — symbol zastępczy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7" name="Zawartość — symbol zastępczy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8" name="Zawartość — symbol zastępczy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9" name="Zawartość — symbol zastępczy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0" name="Zawartość — symbol zastępczy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1" name="Data — symbol zastępczy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2" name="Stopka — symbol zastępczy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3" name="Numer slajdu — symbol zastępczy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lewa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Data — symbol zastępczy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5" name="Stopka — symbol zastępczy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6" name="Numer slajdu — symbol zastępczy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środkuj tekst z górnym obramowanie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środkuj tekst 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8" name="Data — symbol zastępczy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9" name="Stopka — symbol zastępczy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0" name="Numer slajdu — symbol zastępczy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ztery elementy zawartości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3" name="Tekst — symbol zastępczy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5" name="Tekst — symbol zastępczy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1" name="Obraz online — symbol zastępczy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22" name="Obraz online — symbol zastępczy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23" name="Obraz online — symbol zastępczy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24" name="Obraz online — symbol zastępczy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25" name="Data — symbol zastępczy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6" name="Stopka — symbol zastępczy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7" name="Numer slajdu — symbol zastępczy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, zawartość i cztery obraz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3" name="Tekst — symbol zastępczy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5" name="Tekst — symbol zastępczy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1" name="Obraz online — symbol zastępczy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22" name="Obraz online — symbol zastępczy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23" name="Obraz online — symbol zastępczy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24" name="Obraz online — symbol zastępczy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l-PL" noProof="0"/>
              <a:t>Kliknij ikonę, aby dodać obraz online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8" name="Tekst — symbol zastępczy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0" name="Data — symbol zastępczy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31" name="Stopka — symbol zastępczy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32" name="Numer slajdu — symbol zastępczy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29.07.20XX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Szkolenie nowych pracowników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6883400" cy="2387600"/>
          </a:xfrm>
        </p:spPr>
        <p:txBody>
          <a:bodyPr rtlCol="0"/>
          <a:lstStyle/>
          <a:p>
            <a:pPr rtl="0"/>
            <a:r>
              <a:rPr lang="pl-PL" dirty="0"/>
              <a:t>KLAPEXDEALER</a:t>
            </a:r>
            <a:br>
              <a:rPr lang="pl-PL" dirty="0"/>
            </a:br>
            <a:r>
              <a:rPr lang="pl-PL" dirty="0"/>
              <a:t>Dealer Samochodowy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l-PL" dirty="0"/>
              <a:t>Jakub Mordalski</a:t>
            </a:r>
            <a:br>
              <a:rPr lang="pl-PL" dirty="0"/>
            </a:br>
            <a:r>
              <a:rPr lang="pl-PL" dirty="0"/>
              <a:t>Marcin </a:t>
            </a:r>
            <a:r>
              <a:rPr lang="pl-PL" dirty="0" err="1"/>
              <a:t>Gnap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/>
          <a:lstStyle/>
          <a:p>
            <a:pPr rtl="0"/>
            <a:r>
              <a:rPr lang="pl-PL" dirty="0"/>
              <a:t>Aplikacja klienta umożliwia: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0" y="2595562"/>
            <a:ext cx="6451600" cy="3181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dirty="0"/>
              <a:t>Złożenie zamówienia na swój wymarzony samochód !</a:t>
            </a:r>
            <a:br>
              <a:rPr lang="pl-PL" dirty="0"/>
            </a:br>
            <a:r>
              <a:rPr lang="pl-PL" dirty="0"/>
              <a:t>Złożenie reklamacji na swój wymarzony samochód(jak coś się popsuje) !</a:t>
            </a:r>
            <a:br>
              <a:rPr lang="pl-PL" dirty="0"/>
            </a:br>
            <a:r>
              <a:rPr lang="pl-PL" dirty="0"/>
              <a:t>Zakup samochodu od ręki z puli samochodów dostępnych od ręki !</a:t>
            </a:r>
          </a:p>
          <a:p>
            <a:pPr rtl="0"/>
            <a:endParaRPr lang="pl-PL" dirty="0"/>
          </a:p>
        </p:txBody>
      </p:sp>
      <p:sp>
        <p:nvSpPr>
          <p:cNvPr id="12" name="Data — symbol zastępczy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29.07.20XX</a:t>
            </a:r>
          </a:p>
        </p:txBody>
      </p:sp>
      <p:sp>
        <p:nvSpPr>
          <p:cNvPr id="13" name="Stopka — symbol zastępczy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Szkolenie nowych pracowników</a:t>
            </a:r>
          </a:p>
        </p:txBody>
      </p:sp>
      <p:sp>
        <p:nvSpPr>
          <p:cNvPr id="14" name="Numer slajdu — symbol zastępczy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/>
          <a:lstStyle/>
          <a:p>
            <a:pPr rtl="0"/>
            <a:r>
              <a:rPr lang="pl-PL" dirty="0"/>
              <a:t>Aplikacja pracownika umożliwia: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0" y="2595562"/>
            <a:ext cx="6451600" cy="3181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dirty="0"/>
              <a:t>Rejestrację klientów </a:t>
            </a:r>
            <a:br>
              <a:rPr lang="pl-PL" dirty="0"/>
            </a:br>
            <a:r>
              <a:rPr lang="pl-PL" dirty="0"/>
              <a:t>Edycję dostępnych opcji konfiguracji</a:t>
            </a:r>
            <a:br>
              <a:rPr lang="pl-PL" dirty="0"/>
            </a:br>
            <a:r>
              <a:rPr lang="pl-PL" dirty="0"/>
              <a:t>Rozpatrywanie roszczeń gwarancyjnych</a:t>
            </a:r>
            <a:br>
              <a:rPr lang="pl-PL" dirty="0"/>
            </a:br>
            <a:r>
              <a:rPr lang="pl-PL" dirty="0"/>
              <a:t>Realizację zamówień złożonych przez klientów</a:t>
            </a:r>
            <a:br>
              <a:rPr lang="pl-PL" dirty="0"/>
            </a:br>
            <a:r>
              <a:rPr lang="pl-PL" dirty="0"/>
              <a:t>Edycję uprawnień pracowników</a:t>
            </a:r>
          </a:p>
          <a:p>
            <a:pPr rtl="0"/>
            <a:endParaRPr lang="pl-PL" dirty="0"/>
          </a:p>
        </p:txBody>
      </p:sp>
      <p:sp>
        <p:nvSpPr>
          <p:cNvPr id="12" name="Data — symbol zastępczy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29.07.20XX</a:t>
            </a:r>
          </a:p>
        </p:txBody>
      </p:sp>
      <p:sp>
        <p:nvSpPr>
          <p:cNvPr id="13" name="Stopka — symbol zastępczy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Szkolenie nowych pracowników</a:t>
            </a:r>
          </a:p>
        </p:txBody>
      </p:sp>
      <p:sp>
        <p:nvSpPr>
          <p:cNvPr id="14" name="Numer slajdu — symbol zastępczy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09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318" y="5102964"/>
            <a:ext cx="5684520" cy="1305562"/>
          </a:xfrm>
        </p:spPr>
        <p:txBody>
          <a:bodyPr rtlCol="0"/>
          <a:lstStyle/>
          <a:p>
            <a:pPr rtl="0"/>
            <a:r>
              <a:rPr lang="pl-PL" dirty="0"/>
              <a:t> 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84" y="5102964"/>
            <a:ext cx="5684520" cy="2347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sz="3200" dirty="0"/>
              <a:t> Widoki w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93C0990-DED4-43F9-8B0F-41ABFD53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l-PL"/>
              <a:t>29.07.20XX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F344BF2-756E-40EF-B839-C3DBB55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l-PL"/>
              <a:t>Szkolenie nowych pracowników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F4E4AC-866E-41A9-AD13-857054D9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4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4EA2B6C-93AF-A7D8-6832-BD13CB8E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30" y="97145"/>
            <a:ext cx="2295845" cy="185763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10FFAB9-9805-5DFB-1DD9-48615C41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823" y="136525"/>
            <a:ext cx="4639322" cy="473458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00995C8-564C-A922-A4AE-239616892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430" y="2064375"/>
            <a:ext cx="367716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/>
          <a:lstStyle/>
          <a:p>
            <a:pPr rtl="0"/>
            <a:r>
              <a:rPr lang="pl-PL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1C10CBB-B73C-A898-B886-791018EB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52" y="523058"/>
            <a:ext cx="7162800" cy="4610100"/>
          </a:xfrm>
          <a:prstGeom prst="rect">
            <a:avLst/>
          </a:prstGeom>
        </p:spPr>
      </p:pic>
      <p:sp>
        <p:nvSpPr>
          <p:cNvPr id="5" name="Zawartość — symbol zastępczy 2">
            <a:extLst>
              <a:ext uri="{FF2B5EF4-FFF2-40B4-BE49-F238E27FC236}">
                <a16:creationId xmlns:a16="http://schemas.microsoft.com/office/drawing/2014/main" id="{95D02DE1-1183-E282-DE3C-422A7DD73185}"/>
              </a:ext>
            </a:extLst>
          </p:cNvPr>
          <p:cNvSpPr txBox="1">
            <a:spLocks/>
          </p:cNvSpPr>
          <p:nvPr/>
        </p:nvSpPr>
        <p:spPr>
          <a:xfrm>
            <a:off x="2337268" y="5133158"/>
            <a:ext cx="6707567" cy="2347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/>
              <a:t>Struktura bazy przeniesiona do aplikacji 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Podsumowanie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pl-PL" dirty="0">
                <a:ea typeface="+mn-lt"/>
                <a:cs typeface="+mn-lt"/>
              </a:rPr>
              <a:t>Aplikacja działa tak szybko jak jeżdżą nasz samochody !</a:t>
            </a:r>
            <a:endParaRPr lang="pl-PL" dirty="0">
              <a:cs typeface="Calibri"/>
            </a:endParaRP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D0A31818-326D-4287-B1AE-435C12F0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1317DFAA-582C-42B0-90C4-9DAA9C13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942E2BA-3D9C-4A41-A42E-C08CE009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0_TF03460514_Win32.potx" id="{D93D5069-C7D5-47CD-AF70-FB3C8F5463E0}" vid="{61CFD8A8-B8F7-4C15-BB1A-ACBC12D97C4D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{FEAC8E51-0B4D-46FE-9B0D-BB66A7904BFF}tf03460514_win32</Template>
  <TotalTime>19</TotalTime>
  <Words>114</Words>
  <Application>Microsoft Office PowerPoint</Application>
  <PresentationFormat>Panoramiczny</PresentationFormat>
  <Paragraphs>28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Motyw pakietu Office</vt:lpstr>
      <vt:lpstr>KLAPEXDEALER Dealer Samochodowy</vt:lpstr>
      <vt:lpstr>Aplikacja klienta umożliwia:</vt:lpstr>
      <vt:lpstr>Aplikacja pracownika umożliwia:</vt:lpstr>
      <vt:lpstr> </vt:lpstr>
      <vt:lpstr> 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KLAPEXDEALER Dealer Samochodowy</dc:title>
  <dc:creator>Jakub Mordalski (259091)</dc:creator>
  <cp:lastModifiedBy>Jakub Mordalski (259091)</cp:lastModifiedBy>
  <cp:revision>2</cp:revision>
  <dcterms:created xsi:type="dcterms:W3CDTF">2023-02-01T19:28:10Z</dcterms:created>
  <dcterms:modified xsi:type="dcterms:W3CDTF">2023-02-01T19:48:09Z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