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26"/>
  </p:notesMasterIdLst>
  <p:sldIdLst>
    <p:sldId id="323" r:id="rId2"/>
    <p:sldId id="329" r:id="rId3"/>
    <p:sldId id="365" r:id="rId4"/>
    <p:sldId id="372" r:id="rId5"/>
    <p:sldId id="376" r:id="rId6"/>
    <p:sldId id="377" r:id="rId7"/>
    <p:sldId id="383" r:id="rId8"/>
    <p:sldId id="366" r:id="rId9"/>
    <p:sldId id="379" r:id="rId10"/>
    <p:sldId id="381" r:id="rId11"/>
    <p:sldId id="380" r:id="rId12"/>
    <p:sldId id="367" r:id="rId13"/>
    <p:sldId id="375" r:id="rId14"/>
    <p:sldId id="373" r:id="rId15"/>
    <p:sldId id="382" r:id="rId16"/>
    <p:sldId id="371" r:id="rId17"/>
    <p:sldId id="368" r:id="rId18"/>
    <p:sldId id="369" r:id="rId19"/>
    <p:sldId id="374" r:id="rId20"/>
    <p:sldId id="378" r:id="rId21"/>
    <p:sldId id="370" r:id="rId22"/>
    <p:sldId id="360" r:id="rId23"/>
    <p:sldId id="353" r:id="rId24"/>
    <p:sldId id="35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65304AF3-F6FB-A64D-8579-CD6398CDCBA4}">
          <p14:sldIdLst>
            <p14:sldId id="323"/>
            <p14:sldId id="329"/>
            <p14:sldId id="365"/>
            <p14:sldId id="372"/>
            <p14:sldId id="376"/>
            <p14:sldId id="377"/>
            <p14:sldId id="383"/>
            <p14:sldId id="366"/>
            <p14:sldId id="379"/>
            <p14:sldId id="381"/>
            <p14:sldId id="380"/>
            <p14:sldId id="367"/>
            <p14:sldId id="375"/>
            <p14:sldId id="373"/>
            <p14:sldId id="382"/>
            <p14:sldId id="371"/>
            <p14:sldId id="368"/>
            <p14:sldId id="369"/>
            <p14:sldId id="374"/>
            <p14:sldId id="378"/>
            <p14:sldId id="370"/>
            <p14:sldId id="360"/>
            <p14:sldId id="353"/>
            <p14:sldId id="35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474747"/>
    <a:srgbClr val="006BBA"/>
    <a:srgbClr val="1496FF"/>
    <a:srgbClr val="72BE28"/>
    <a:srgbClr val="6F2DA8"/>
    <a:srgbClr val="73BE28"/>
    <a:srgbClr val="B4DC00"/>
    <a:srgbClr val="454646"/>
    <a:srgbClr val="E6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6801" autoAdjust="0"/>
  </p:normalViewPr>
  <p:slideViewPr>
    <p:cSldViewPr snapToGrid="0" snapToObjects="1">
      <p:cViewPr varScale="1">
        <p:scale>
          <a:sx n="107" d="100"/>
          <a:sy n="107" d="100"/>
        </p:scale>
        <p:origin x="78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54A37-E2D2-4D4C-AAC6-25188AD91CB1}" type="datetimeFigureOut">
              <a:rPr lang="en-US" smtClean="0"/>
              <a:t>5/30/2017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DACE4-7964-6E4C-9580-3739B6BD2E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151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DACE4-7964-6E4C-9580-3739B6BD2E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27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_slide">
    <p:bg>
      <p:bgPr>
        <a:blipFill dpi="0" rotWithShape="1">
          <a:blip r:embed="rId2">
            <a:lum/>
          </a:blip>
          <a:srcRect/>
          <a:stretch>
            <a:fillRect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roup 272"/>
          <p:cNvGrpSpPr/>
          <p:nvPr userDrawn="1"/>
        </p:nvGrpSpPr>
        <p:grpSpPr>
          <a:xfrm>
            <a:off x="2280322" y="3373139"/>
            <a:ext cx="4029071" cy="3323152"/>
            <a:chOff x="914400" y="1920239"/>
            <a:chExt cx="2915640" cy="2404801"/>
          </a:xfrm>
        </p:grpSpPr>
        <p:sp>
          <p:nvSpPr>
            <p:cNvPr id="274" name="Freeform: Shape 3"/>
            <p:cNvSpPr/>
            <p:nvPr/>
          </p:nvSpPr>
          <p:spPr>
            <a:xfrm>
              <a:off x="1811520" y="3064320"/>
              <a:ext cx="1180080" cy="10274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79" h="2855">
                  <a:moveTo>
                    <a:pt x="0" y="647"/>
                  </a:moveTo>
                  <a:lnTo>
                    <a:pt x="2" y="650"/>
                  </a:lnTo>
                  <a:cubicBezTo>
                    <a:pt x="3" y="702"/>
                    <a:pt x="33" y="1901"/>
                    <a:pt x="98" y="2481"/>
                  </a:cubicBezTo>
                  <a:cubicBezTo>
                    <a:pt x="122" y="2706"/>
                    <a:pt x="135" y="2808"/>
                    <a:pt x="143" y="2855"/>
                  </a:cubicBezTo>
                  <a:lnTo>
                    <a:pt x="3279" y="2855"/>
                  </a:lnTo>
                  <a:lnTo>
                    <a:pt x="3276" y="2838"/>
                  </a:lnTo>
                  <a:lnTo>
                    <a:pt x="3257" y="2720"/>
                  </a:lnTo>
                  <a:cubicBezTo>
                    <a:pt x="3239" y="2569"/>
                    <a:pt x="3225" y="2417"/>
                    <a:pt x="3217" y="2267"/>
                  </a:cubicBezTo>
                  <a:lnTo>
                    <a:pt x="3136" y="644"/>
                  </a:lnTo>
                  <a:cubicBezTo>
                    <a:pt x="3135" y="289"/>
                    <a:pt x="2845" y="0"/>
                    <a:pt x="2490" y="0"/>
                  </a:cubicBezTo>
                  <a:lnTo>
                    <a:pt x="2065" y="0"/>
                  </a:lnTo>
                  <a:lnTo>
                    <a:pt x="2032" y="0"/>
                  </a:lnTo>
                  <a:lnTo>
                    <a:pt x="2006" y="19"/>
                  </a:lnTo>
                  <a:lnTo>
                    <a:pt x="1630" y="291"/>
                  </a:lnTo>
                  <a:lnTo>
                    <a:pt x="1118" y="13"/>
                  </a:lnTo>
                  <a:lnTo>
                    <a:pt x="1095" y="0"/>
                  </a:lnTo>
                  <a:lnTo>
                    <a:pt x="1069" y="0"/>
                  </a:lnTo>
                  <a:lnTo>
                    <a:pt x="650" y="0"/>
                  </a:lnTo>
                  <a:cubicBezTo>
                    <a:pt x="293" y="0"/>
                    <a:pt x="0" y="291"/>
                    <a:pt x="0" y="647"/>
                  </a:cubicBezTo>
                  <a:close/>
                </a:path>
              </a:pathLst>
            </a:custGeom>
            <a:solidFill>
              <a:srgbClr val="B3E4F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5" name="Freeform: Shape 4"/>
            <p:cNvSpPr/>
            <p:nvPr/>
          </p:nvSpPr>
          <p:spPr>
            <a:xfrm>
              <a:off x="1872360" y="1938239"/>
              <a:ext cx="982080" cy="991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29" h="2755">
                  <a:moveTo>
                    <a:pt x="1365" y="2755"/>
                  </a:moveTo>
                  <a:cubicBezTo>
                    <a:pt x="611" y="2753"/>
                    <a:pt x="0" y="2136"/>
                    <a:pt x="0" y="1376"/>
                  </a:cubicBezTo>
                  <a:cubicBezTo>
                    <a:pt x="2" y="617"/>
                    <a:pt x="613" y="0"/>
                    <a:pt x="1365" y="0"/>
                  </a:cubicBezTo>
                  <a:cubicBezTo>
                    <a:pt x="1730" y="0"/>
                    <a:pt x="2072" y="144"/>
                    <a:pt x="2330" y="405"/>
                  </a:cubicBezTo>
                  <a:cubicBezTo>
                    <a:pt x="2587" y="665"/>
                    <a:pt x="2729" y="1011"/>
                    <a:pt x="2729" y="1379"/>
                  </a:cubicBezTo>
                  <a:cubicBezTo>
                    <a:pt x="2729" y="2137"/>
                    <a:pt x="2116" y="2755"/>
                    <a:pt x="1365" y="2755"/>
                  </a:cubicBezTo>
                  <a:close/>
                </a:path>
              </a:pathLst>
            </a:custGeom>
            <a:solidFill>
              <a:srgbClr val="B3E4F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6" name="Freeform: Shape 5"/>
            <p:cNvSpPr/>
            <p:nvPr/>
          </p:nvSpPr>
          <p:spPr>
            <a:xfrm>
              <a:off x="1855079" y="1920239"/>
              <a:ext cx="1016999" cy="10267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6" h="2853">
                  <a:moveTo>
                    <a:pt x="1413" y="98"/>
                  </a:moveTo>
                  <a:cubicBezTo>
                    <a:pt x="2139" y="99"/>
                    <a:pt x="2728" y="694"/>
                    <a:pt x="2730" y="1427"/>
                  </a:cubicBezTo>
                  <a:cubicBezTo>
                    <a:pt x="2728" y="2161"/>
                    <a:pt x="2141" y="2755"/>
                    <a:pt x="1415" y="2755"/>
                  </a:cubicBezTo>
                  <a:cubicBezTo>
                    <a:pt x="1413" y="2755"/>
                    <a:pt x="1413" y="2755"/>
                    <a:pt x="1413" y="2755"/>
                  </a:cubicBezTo>
                  <a:cubicBezTo>
                    <a:pt x="687" y="2755"/>
                    <a:pt x="99" y="2159"/>
                    <a:pt x="99" y="1426"/>
                  </a:cubicBezTo>
                  <a:cubicBezTo>
                    <a:pt x="99" y="692"/>
                    <a:pt x="687" y="98"/>
                    <a:pt x="1413" y="98"/>
                  </a:cubicBezTo>
                  <a:close/>
                  <a:moveTo>
                    <a:pt x="1413" y="0"/>
                  </a:moveTo>
                  <a:cubicBezTo>
                    <a:pt x="1035" y="0"/>
                    <a:pt x="681" y="149"/>
                    <a:pt x="414" y="417"/>
                  </a:cubicBezTo>
                  <a:cubicBezTo>
                    <a:pt x="147" y="687"/>
                    <a:pt x="0" y="1046"/>
                    <a:pt x="0" y="1426"/>
                  </a:cubicBezTo>
                  <a:cubicBezTo>
                    <a:pt x="0" y="2212"/>
                    <a:pt x="633" y="2853"/>
                    <a:pt x="1412" y="2853"/>
                  </a:cubicBezTo>
                  <a:lnTo>
                    <a:pt x="1413" y="2853"/>
                  </a:lnTo>
                  <a:cubicBezTo>
                    <a:pt x="1790" y="2853"/>
                    <a:pt x="2145" y="2705"/>
                    <a:pt x="2412" y="2435"/>
                  </a:cubicBezTo>
                  <a:cubicBezTo>
                    <a:pt x="2679" y="2166"/>
                    <a:pt x="2826" y="1807"/>
                    <a:pt x="2826" y="1427"/>
                  </a:cubicBezTo>
                  <a:cubicBezTo>
                    <a:pt x="2826" y="1047"/>
                    <a:pt x="2680" y="689"/>
                    <a:pt x="2414" y="419"/>
                  </a:cubicBezTo>
                  <a:cubicBezTo>
                    <a:pt x="2147" y="149"/>
                    <a:pt x="1792" y="0"/>
                    <a:pt x="1413" y="0"/>
                  </a:cubicBezTo>
                  <a:close/>
                </a:path>
              </a:pathLst>
            </a:custGeom>
            <a:solidFill>
              <a:srgbClr val="B3E4F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7" name="Freeform: Shape 6"/>
            <p:cNvSpPr/>
            <p:nvPr/>
          </p:nvSpPr>
          <p:spPr>
            <a:xfrm>
              <a:off x="1890360" y="1955880"/>
              <a:ext cx="946080" cy="956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29" h="2657">
                  <a:moveTo>
                    <a:pt x="1394" y="2"/>
                  </a:moveTo>
                  <a:cubicBezTo>
                    <a:pt x="670" y="-41"/>
                    <a:pt x="46" y="517"/>
                    <a:pt x="3" y="1249"/>
                  </a:cubicBezTo>
                  <a:cubicBezTo>
                    <a:pt x="-42" y="1981"/>
                    <a:pt x="512" y="2609"/>
                    <a:pt x="1236" y="2654"/>
                  </a:cubicBezTo>
                  <a:cubicBezTo>
                    <a:pt x="1959" y="2698"/>
                    <a:pt x="2583" y="2139"/>
                    <a:pt x="2626" y="1407"/>
                  </a:cubicBezTo>
                  <a:cubicBezTo>
                    <a:pt x="2668" y="674"/>
                    <a:pt x="2118" y="45"/>
                    <a:pt x="1394" y="2"/>
                  </a:cubicBezTo>
                  <a:close/>
                  <a:moveTo>
                    <a:pt x="1253" y="1246"/>
                  </a:moveTo>
                  <a:cubicBezTo>
                    <a:pt x="1220" y="1156"/>
                    <a:pt x="1267" y="1055"/>
                    <a:pt x="1357" y="1024"/>
                  </a:cubicBezTo>
                  <a:cubicBezTo>
                    <a:pt x="1447" y="993"/>
                    <a:pt x="1545" y="1038"/>
                    <a:pt x="1576" y="1130"/>
                  </a:cubicBezTo>
                  <a:cubicBezTo>
                    <a:pt x="1608" y="1220"/>
                    <a:pt x="1562" y="1320"/>
                    <a:pt x="1472" y="1351"/>
                  </a:cubicBezTo>
                  <a:cubicBezTo>
                    <a:pt x="1385" y="1383"/>
                    <a:pt x="1286" y="1336"/>
                    <a:pt x="1253" y="1246"/>
                  </a:cubicBezTo>
                  <a:close/>
                  <a:moveTo>
                    <a:pt x="1719" y="2093"/>
                  </a:moveTo>
                  <a:cubicBezTo>
                    <a:pt x="1480" y="2079"/>
                    <a:pt x="1292" y="1981"/>
                    <a:pt x="1307" y="1719"/>
                  </a:cubicBezTo>
                  <a:lnTo>
                    <a:pt x="2173" y="1772"/>
                  </a:lnTo>
                  <a:cubicBezTo>
                    <a:pt x="2158" y="2034"/>
                    <a:pt x="1958" y="2107"/>
                    <a:pt x="1719" y="2093"/>
                  </a:cubicBezTo>
                  <a:close/>
                  <a:moveTo>
                    <a:pt x="2277" y="1434"/>
                  </a:moveTo>
                  <a:cubicBezTo>
                    <a:pt x="2189" y="1466"/>
                    <a:pt x="2090" y="1420"/>
                    <a:pt x="2059" y="1328"/>
                  </a:cubicBezTo>
                  <a:cubicBezTo>
                    <a:pt x="2026" y="1238"/>
                    <a:pt x="2073" y="1137"/>
                    <a:pt x="2163" y="1106"/>
                  </a:cubicBezTo>
                  <a:cubicBezTo>
                    <a:pt x="2251" y="1074"/>
                    <a:pt x="2350" y="1120"/>
                    <a:pt x="2381" y="1212"/>
                  </a:cubicBezTo>
                  <a:cubicBezTo>
                    <a:pt x="2414" y="1302"/>
                    <a:pt x="2367" y="1401"/>
                    <a:pt x="2277" y="1434"/>
                  </a:cubicBezTo>
                  <a:close/>
                </a:path>
              </a:pathLst>
            </a:custGeom>
            <a:solidFill>
              <a:srgbClr val="00A5F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8" name="Freeform: Shape 7"/>
            <p:cNvSpPr/>
            <p:nvPr/>
          </p:nvSpPr>
          <p:spPr>
            <a:xfrm>
              <a:off x="1848960" y="3101400"/>
              <a:ext cx="1105200" cy="98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71" h="2750">
                  <a:moveTo>
                    <a:pt x="2932" y="546"/>
                  </a:moveTo>
                  <a:lnTo>
                    <a:pt x="3012" y="2170"/>
                  </a:lnTo>
                  <a:cubicBezTo>
                    <a:pt x="3020" y="2325"/>
                    <a:pt x="3032" y="2479"/>
                    <a:pt x="3053" y="2632"/>
                  </a:cubicBezTo>
                  <a:lnTo>
                    <a:pt x="3071" y="2750"/>
                  </a:lnTo>
                  <a:lnTo>
                    <a:pt x="141" y="2750"/>
                  </a:lnTo>
                  <a:cubicBezTo>
                    <a:pt x="141" y="2750"/>
                    <a:pt x="136" y="2744"/>
                    <a:pt x="95" y="2365"/>
                  </a:cubicBezTo>
                  <a:cubicBezTo>
                    <a:pt x="29" y="1784"/>
                    <a:pt x="0" y="544"/>
                    <a:pt x="0" y="544"/>
                  </a:cubicBezTo>
                  <a:cubicBezTo>
                    <a:pt x="0" y="243"/>
                    <a:pt x="243" y="0"/>
                    <a:pt x="544" y="0"/>
                  </a:cubicBezTo>
                  <a:lnTo>
                    <a:pt x="963" y="0"/>
                  </a:lnTo>
                  <a:lnTo>
                    <a:pt x="1532" y="309"/>
                  </a:lnTo>
                  <a:lnTo>
                    <a:pt x="1961" y="0"/>
                  </a:lnTo>
                  <a:lnTo>
                    <a:pt x="2386" y="0"/>
                  </a:lnTo>
                  <a:cubicBezTo>
                    <a:pt x="2687" y="0"/>
                    <a:pt x="2930" y="243"/>
                    <a:pt x="2932" y="546"/>
                  </a:cubicBezTo>
                  <a:close/>
                </a:path>
              </a:pathLst>
            </a:custGeom>
            <a:solidFill>
              <a:srgbClr val="00A5F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9" name="Freeform: Shape 8"/>
            <p:cNvSpPr/>
            <p:nvPr/>
          </p:nvSpPr>
          <p:spPr>
            <a:xfrm>
              <a:off x="3222360" y="3799440"/>
              <a:ext cx="588960" cy="5072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7" h="1410">
                  <a:moveTo>
                    <a:pt x="755" y="1355"/>
                  </a:moveTo>
                  <a:cubicBezTo>
                    <a:pt x="755" y="1355"/>
                    <a:pt x="532" y="1259"/>
                    <a:pt x="383" y="1196"/>
                  </a:cubicBezTo>
                  <a:cubicBezTo>
                    <a:pt x="223" y="1127"/>
                    <a:pt x="102" y="1006"/>
                    <a:pt x="42" y="853"/>
                  </a:cubicBezTo>
                  <a:cubicBezTo>
                    <a:pt x="-19" y="704"/>
                    <a:pt x="-13" y="535"/>
                    <a:pt x="56" y="378"/>
                  </a:cubicBezTo>
                  <a:cubicBezTo>
                    <a:pt x="158" y="146"/>
                    <a:pt x="374" y="0"/>
                    <a:pt x="620" y="0"/>
                  </a:cubicBezTo>
                  <a:cubicBezTo>
                    <a:pt x="709" y="0"/>
                    <a:pt x="797" y="18"/>
                    <a:pt x="881" y="54"/>
                  </a:cubicBezTo>
                  <a:lnTo>
                    <a:pt x="1255" y="214"/>
                  </a:lnTo>
                  <a:cubicBezTo>
                    <a:pt x="1414" y="282"/>
                    <a:pt x="1535" y="403"/>
                    <a:pt x="1596" y="557"/>
                  </a:cubicBezTo>
                  <a:cubicBezTo>
                    <a:pt x="1655" y="706"/>
                    <a:pt x="1650" y="875"/>
                    <a:pt x="1582" y="1031"/>
                  </a:cubicBezTo>
                  <a:cubicBezTo>
                    <a:pt x="1480" y="1264"/>
                    <a:pt x="1264" y="1410"/>
                    <a:pt x="1017" y="1410"/>
                  </a:cubicBezTo>
                  <a:cubicBezTo>
                    <a:pt x="929" y="1410"/>
                    <a:pt x="841" y="1391"/>
                    <a:pt x="755" y="1355"/>
                  </a:cubicBezTo>
                  <a:close/>
                </a:path>
              </a:pathLst>
            </a:custGeom>
            <a:solidFill>
              <a:srgbClr val="00A5F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0" name="Freeform: Shape 9"/>
            <p:cNvSpPr/>
            <p:nvPr/>
          </p:nvSpPr>
          <p:spPr>
            <a:xfrm>
              <a:off x="3205440" y="3781080"/>
              <a:ext cx="624600" cy="543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36" h="1512">
                  <a:moveTo>
                    <a:pt x="669" y="100"/>
                  </a:moveTo>
                  <a:cubicBezTo>
                    <a:pt x="750" y="100"/>
                    <a:pt x="830" y="117"/>
                    <a:pt x="908" y="150"/>
                  </a:cubicBezTo>
                  <a:cubicBezTo>
                    <a:pt x="908" y="150"/>
                    <a:pt x="1133" y="246"/>
                    <a:pt x="1282" y="310"/>
                  </a:cubicBezTo>
                  <a:cubicBezTo>
                    <a:pt x="1569" y="432"/>
                    <a:pt x="1717" y="749"/>
                    <a:pt x="1581" y="1061"/>
                  </a:cubicBezTo>
                  <a:cubicBezTo>
                    <a:pt x="1482" y="1289"/>
                    <a:pt x="1278" y="1410"/>
                    <a:pt x="1063" y="1410"/>
                  </a:cubicBezTo>
                  <a:cubicBezTo>
                    <a:pt x="984" y="1410"/>
                    <a:pt x="902" y="1394"/>
                    <a:pt x="822" y="1360"/>
                  </a:cubicBezTo>
                  <a:cubicBezTo>
                    <a:pt x="822" y="1360"/>
                    <a:pt x="600" y="1264"/>
                    <a:pt x="451" y="1200"/>
                  </a:cubicBezTo>
                  <a:cubicBezTo>
                    <a:pt x="164" y="1078"/>
                    <a:pt x="15" y="763"/>
                    <a:pt x="152" y="449"/>
                  </a:cubicBezTo>
                  <a:cubicBezTo>
                    <a:pt x="253" y="221"/>
                    <a:pt x="454" y="100"/>
                    <a:pt x="669" y="100"/>
                  </a:cubicBezTo>
                  <a:close/>
                  <a:moveTo>
                    <a:pt x="669" y="0"/>
                  </a:moveTo>
                  <a:cubicBezTo>
                    <a:pt x="403" y="0"/>
                    <a:pt x="169" y="156"/>
                    <a:pt x="60" y="409"/>
                  </a:cubicBezTo>
                  <a:cubicBezTo>
                    <a:pt x="-14" y="578"/>
                    <a:pt x="-19" y="760"/>
                    <a:pt x="45" y="923"/>
                  </a:cubicBezTo>
                  <a:cubicBezTo>
                    <a:pt x="110" y="1088"/>
                    <a:pt x="240" y="1220"/>
                    <a:pt x="412" y="1293"/>
                  </a:cubicBezTo>
                  <a:cubicBezTo>
                    <a:pt x="561" y="1357"/>
                    <a:pt x="784" y="1453"/>
                    <a:pt x="784" y="1453"/>
                  </a:cubicBezTo>
                  <a:cubicBezTo>
                    <a:pt x="875" y="1492"/>
                    <a:pt x="968" y="1512"/>
                    <a:pt x="1064" y="1512"/>
                  </a:cubicBezTo>
                  <a:cubicBezTo>
                    <a:pt x="1331" y="1512"/>
                    <a:pt x="1565" y="1355"/>
                    <a:pt x="1676" y="1102"/>
                  </a:cubicBezTo>
                  <a:cubicBezTo>
                    <a:pt x="1750" y="933"/>
                    <a:pt x="1755" y="752"/>
                    <a:pt x="1691" y="589"/>
                  </a:cubicBezTo>
                  <a:cubicBezTo>
                    <a:pt x="1626" y="423"/>
                    <a:pt x="1496" y="291"/>
                    <a:pt x="1323" y="218"/>
                  </a:cubicBezTo>
                  <a:lnTo>
                    <a:pt x="950" y="59"/>
                  </a:lnTo>
                  <a:cubicBezTo>
                    <a:pt x="858" y="20"/>
                    <a:pt x="765" y="0"/>
                    <a:pt x="669" y="0"/>
                  </a:cubicBezTo>
                  <a:close/>
                </a:path>
              </a:pathLst>
            </a:custGeom>
            <a:solidFill>
              <a:srgbClr val="B3E4F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1" name="Freeform: Shape 10"/>
            <p:cNvSpPr/>
            <p:nvPr/>
          </p:nvSpPr>
          <p:spPr>
            <a:xfrm>
              <a:off x="933480" y="3815640"/>
              <a:ext cx="603720" cy="47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78" h="1317">
                  <a:moveTo>
                    <a:pt x="6" y="757"/>
                  </a:moveTo>
                  <a:cubicBezTo>
                    <a:pt x="-18" y="581"/>
                    <a:pt x="26" y="415"/>
                    <a:pt x="127" y="287"/>
                  </a:cubicBezTo>
                  <a:cubicBezTo>
                    <a:pt x="228" y="156"/>
                    <a:pt x="380" y="73"/>
                    <a:pt x="555" y="53"/>
                  </a:cubicBezTo>
                  <a:lnTo>
                    <a:pt x="963" y="4"/>
                  </a:lnTo>
                  <a:cubicBezTo>
                    <a:pt x="989" y="1"/>
                    <a:pt x="1016" y="0"/>
                    <a:pt x="1042" y="0"/>
                  </a:cubicBezTo>
                  <a:cubicBezTo>
                    <a:pt x="1371" y="0"/>
                    <a:pt x="1630" y="231"/>
                    <a:pt x="1672" y="560"/>
                  </a:cubicBezTo>
                  <a:cubicBezTo>
                    <a:pt x="1693" y="735"/>
                    <a:pt x="1651" y="901"/>
                    <a:pt x="1551" y="1030"/>
                  </a:cubicBezTo>
                  <a:cubicBezTo>
                    <a:pt x="1448" y="1160"/>
                    <a:pt x="1296" y="1244"/>
                    <a:pt x="1121" y="1264"/>
                  </a:cubicBezTo>
                  <a:lnTo>
                    <a:pt x="713" y="1312"/>
                  </a:lnTo>
                  <a:cubicBezTo>
                    <a:pt x="687" y="1315"/>
                    <a:pt x="660" y="1317"/>
                    <a:pt x="634" y="1317"/>
                  </a:cubicBezTo>
                  <a:cubicBezTo>
                    <a:pt x="305" y="1317"/>
                    <a:pt x="44" y="1087"/>
                    <a:pt x="6" y="757"/>
                  </a:cubicBezTo>
                  <a:close/>
                </a:path>
              </a:pathLst>
            </a:custGeom>
            <a:solidFill>
              <a:srgbClr val="00A5F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2" name="Freeform: Shape 11"/>
            <p:cNvSpPr/>
            <p:nvPr/>
          </p:nvSpPr>
          <p:spPr>
            <a:xfrm>
              <a:off x="914400" y="3797640"/>
              <a:ext cx="640800" cy="5093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81" h="1416">
                  <a:moveTo>
                    <a:pt x="1093" y="103"/>
                  </a:moveTo>
                  <a:cubicBezTo>
                    <a:pt x="1380" y="103"/>
                    <a:pt x="1633" y="299"/>
                    <a:pt x="1672" y="617"/>
                  </a:cubicBezTo>
                  <a:cubicBezTo>
                    <a:pt x="1717" y="962"/>
                    <a:pt x="1486" y="1227"/>
                    <a:pt x="1166" y="1264"/>
                  </a:cubicBezTo>
                  <a:cubicBezTo>
                    <a:pt x="1166" y="1264"/>
                    <a:pt x="921" y="1294"/>
                    <a:pt x="758" y="1312"/>
                  </a:cubicBezTo>
                  <a:cubicBezTo>
                    <a:pt x="733" y="1316"/>
                    <a:pt x="710" y="1317"/>
                    <a:pt x="685" y="1317"/>
                  </a:cubicBezTo>
                  <a:cubicBezTo>
                    <a:pt x="400" y="1317"/>
                    <a:pt x="146" y="1120"/>
                    <a:pt x="105" y="802"/>
                  </a:cubicBezTo>
                  <a:cubicBezTo>
                    <a:pt x="60" y="458"/>
                    <a:pt x="291" y="192"/>
                    <a:pt x="611" y="155"/>
                  </a:cubicBezTo>
                  <a:cubicBezTo>
                    <a:pt x="611" y="155"/>
                    <a:pt x="856" y="126"/>
                    <a:pt x="1019" y="107"/>
                  </a:cubicBezTo>
                  <a:cubicBezTo>
                    <a:pt x="1044" y="104"/>
                    <a:pt x="1069" y="103"/>
                    <a:pt x="1093" y="103"/>
                  </a:cubicBezTo>
                  <a:close/>
                  <a:moveTo>
                    <a:pt x="1093" y="0"/>
                  </a:moveTo>
                  <a:cubicBezTo>
                    <a:pt x="1065" y="0"/>
                    <a:pt x="1036" y="2"/>
                    <a:pt x="1008" y="5"/>
                  </a:cubicBezTo>
                  <a:lnTo>
                    <a:pt x="600" y="53"/>
                  </a:lnTo>
                  <a:cubicBezTo>
                    <a:pt x="412" y="75"/>
                    <a:pt x="248" y="165"/>
                    <a:pt x="138" y="306"/>
                  </a:cubicBezTo>
                  <a:cubicBezTo>
                    <a:pt x="29" y="445"/>
                    <a:pt x="-19" y="625"/>
                    <a:pt x="6" y="813"/>
                  </a:cubicBezTo>
                  <a:cubicBezTo>
                    <a:pt x="28" y="990"/>
                    <a:pt x="108" y="1143"/>
                    <a:pt x="239" y="1253"/>
                  </a:cubicBezTo>
                  <a:cubicBezTo>
                    <a:pt x="361" y="1359"/>
                    <a:pt x="521" y="1416"/>
                    <a:pt x="687" y="1416"/>
                  </a:cubicBezTo>
                  <a:cubicBezTo>
                    <a:pt x="715" y="1416"/>
                    <a:pt x="744" y="1415"/>
                    <a:pt x="772" y="1412"/>
                  </a:cubicBezTo>
                  <a:cubicBezTo>
                    <a:pt x="935" y="1393"/>
                    <a:pt x="1180" y="1364"/>
                    <a:pt x="1180" y="1364"/>
                  </a:cubicBezTo>
                  <a:cubicBezTo>
                    <a:pt x="1368" y="1342"/>
                    <a:pt x="1532" y="1252"/>
                    <a:pt x="1642" y="1111"/>
                  </a:cubicBezTo>
                  <a:cubicBezTo>
                    <a:pt x="1751" y="971"/>
                    <a:pt x="1799" y="791"/>
                    <a:pt x="1774" y="604"/>
                  </a:cubicBezTo>
                  <a:cubicBezTo>
                    <a:pt x="1751" y="427"/>
                    <a:pt x="1672" y="273"/>
                    <a:pt x="1542" y="163"/>
                  </a:cubicBezTo>
                  <a:cubicBezTo>
                    <a:pt x="1419" y="58"/>
                    <a:pt x="1259" y="0"/>
                    <a:pt x="1093" y="0"/>
                  </a:cubicBezTo>
                  <a:close/>
                </a:path>
              </a:pathLst>
            </a:custGeom>
            <a:solidFill>
              <a:srgbClr val="B3E4F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8535889" y="3405761"/>
            <a:ext cx="2728957" cy="3327299"/>
            <a:chOff x="6494040" y="3726720"/>
            <a:chExt cx="2063880" cy="2516400"/>
          </a:xfrm>
        </p:grpSpPr>
        <p:sp>
          <p:nvSpPr>
            <p:cNvPr id="23" name="Freeform: Shape 12"/>
            <p:cNvSpPr/>
            <p:nvPr/>
          </p:nvSpPr>
          <p:spPr>
            <a:xfrm>
              <a:off x="6998760" y="6112440"/>
              <a:ext cx="1071720" cy="13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78" h="364">
                  <a:moveTo>
                    <a:pt x="0" y="135"/>
                  </a:moveTo>
                  <a:cubicBezTo>
                    <a:pt x="0" y="262"/>
                    <a:pt x="664" y="364"/>
                    <a:pt x="1487" y="364"/>
                  </a:cubicBezTo>
                  <a:cubicBezTo>
                    <a:pt x="2309" y="364"/>
                    <a:pt x="2978" y="262"/>
                    <a:pt x="2978" y="135"/>
                  </a:cubicBezTo>
                  <a:lnTo>
                    <a:pt x="29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: Shape 13"/>
            <p:cNvSpPr/>
            <p:nvPr/>
          </p:nvSpPr>
          <p:spPr>
            <a:xfrm>
              <a:off x="7004160" y="6035759"/>
              <a:ext cx="1060920" cy="153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48" h="428">
                  <a:moveTo>
                    <a:pt x="0" y="214"/>
                  </a:moveTo>
                  <a:cubicBezTo>
                    <a:pt x="0" y="174"/>
                    <a:pt x="112" y="115"/>
                    <a:pt x="424" y="67"/>
                  </a:cubicBezTo>
                  <a:cubicBezTo>
                    <a:pt x="705" y="23"/>
                    <a:pt x="1077" y="0"/>
                    <a:pt x="1474" y="0"/>
                  </a:cubicBezTo>
                  <a:cubicBezTo>
                    <a:pt x="2343" y="0"/>
                    <a:pt x="2948" y="113"/>
                    <a:pt x="2948" y="214"/>
                  </a:cubicBezTo>
                  <a:cubicBezTo>
                    <a:pt x="2948" y="255"/>
                    <a:pt x="2836" y="313"/>
                    <a:pt x="2524" y="362"/>
                  </a:cubicBezTo>
                  <a:cubicBezTo>
                    <a:pt x="2243" y="405"/>
                    <a:pt x="1871" y="428"/>
                    <a:pt x="1474" y="428"/>
                  </a:cubicBezTo>
                  <a:cubicBezTo>
                    <a:pt x="605" y="428"/>
                    <a:pt x="0" y="315"/>
                    <a:pt x="0" y="214"/>
                  </a:cubicBezTo>
                  <a:close/>
                </a:path>
              </a:pathLst>
            </a:custGeom>
            <a:solidFill>
              <a:srgbClr val="00A5F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: Shape 14"/>
            <p:cNvSpPr/>
            <p:nvPr/>
          </p:nvSpPr>
          <p:spPr>
            <a:xfrm>
              <a:off x="6998760" y="6030360"/>
              <a:ext cx="1071720" cy="16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78" h="459">
                  <a:moveTo>
                    <a:pt x="1489" y="31"/>
                  </a:moveTo>
                  <a:cubicBezTo>
                    <a:pt x="1886" y="31"/>
                    <a:pt x="2258" y="54"/>
                    <a:pt x="2538" y="97"/>
                  </a:cubicBezTo>
                  <a:cubicBezTo>
                    <a:pt x="2936" y="159"/>
                    <a:pt x="2947" y="229"/>
                    <a:pt x="2947" y="229"/>
                  </a:cubicBezTo>
                  <a:cubicBezTo>
                    <a:pt x="2947" y="229"/>
                    <a:pt x="2936" y="299"/>
                    <a:pt x="2538" y="361"/>
                  </a:cubicBezTo>
                  <a:cubicBezTo>
                    <a:pt x="2257" y="404"/>
                    <a:pt x="1886" y="428"/>
                    <a:pt x="1489" y="428"/>
                  </a:cubicBezTo>
                  <a:cubicBezTo>
                    <a:pt x="1092" y="428"/>
                    <a:pt x="720" y="404"/>
                    <a:pt x="440" y="361"/>
                  </a:cubicBezTo>
                  <a:cubicBezTo>
                    <a:pt x="42" y="299"/>
                    <a:pt x="31" y="229"/>
                    <a:pt x="31" y="229"/>
                  </a:cubicBezTo>
                  <a:cubicBezTo>
                    <a:pt x="31" y="229"/>
                    <a:pt x="42" y="159"/>
                    <a:pt x="440" y="97"/>
                  </a:cubicBezTo>
                  <a:cubicBezTo>
                    <a:pt x="721" y="54"/>
                    <a:pt x="1093" y="31"/>
                    <a:pt x="1489" y="31"/>
                  </a:cubicBezTo>
                  <a:close/>
                  <a:moveTo>
                    <a:pt x="1489" y="0"/>
                  </a:moveTo>
                  <a:cubicBezTo>
                    <a:pt x="667" y="0"/>
                    <a:pt x="0" y="102"/>
                    <a:pt x="0" y="229"/>
                  </a:cubicBezTo>
                  <a:cubicBezTo>
                    <a:pt x="0" y="356"/>
                    <a:pt x="667" y="459"/>
                    <a:pt x="1489" y="459"/>
                  </a:cubicBezTo>
                  <a:cubicBezTo>
                    <a:pt x="2311" y="459"/>
                    <a:pt x="2978" y="356"/>
                    <a:pt x="2978" y="229"/>
                  </a:cubicBezTo>
                  <a:cubicBezTo>
                    <a:pt x="2978" y="102"/>
                    <a:pt x="2311" y="0"/>
                    <a:pt x="1489" y="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: Shape 15"/>
            <p:cNvSpPr/>
            <p:nvPr/>
          </p:nvSpPr>
          <p:spPr>
            <a:xfrm>
              <a:off x="7015319" y="6060960"/>
              <a:ext cx="1041119" cy="117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93" h="326">
                  <a:moveTo>
                    <a:pt x="0" y="119"/>
                  </a:moveTo>
                  <a:cubicBezTo>
                    <a:pt x="0" y="233"/>
                    <a:pt x="647" y="326"/>
                    <a:pt x="1446" y="326"/>
                  </a:cubicBezTo>
                  <a:cubicBezTo>
                    <a:pt x="2245" y="326"/>
                    <a:pt x="2893" y="233"/>
                    <a:pt x="2893" y="119"/>
                  </a:cubicBezTo>
                  <a:lnTo>
                    <a:pt x="2788" y="0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: Shape 16"/>
            <p:cNvSpPr/>
            <p:nvPr/>
          </p:nvSpPr>
          <p:spPr>
            <a:xfrm>
              <a:off x="7058880" y="5994000"/>
              <a:ext cx="954719" cy="135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53" h="378">
                  <a:moveTo>
                    <a:pt x="359" y="318"/>
                  </a:moveTo>
                  <a:cubicBezTo>
                    <a:pt x="95" y="277"/>
                    <a:pt x="0" y="225"/>
                    <a:pt x="0" y="189"/>
                  </a:cubicBezTo>
                  <a:cubicBezTo>
                    <a:pt x="0" y="155"/>
                    <a:pt x="95" y="102"/>
                    <a:pt x="359" y="60"/>
                  </a:cubicBezTo>
                  <a:cubicBezTo>
                    <a:pt x="604" y="22"/>
                    <a:pt x="947" y="0"/>
                    <a:pt x="1327" y="0"/>
                  </a:cubicBezTo>
                  <a:cubicBezTo>
                    <a:pt x="1707" y="0"/>
                    <a:pt x="2049" y="22"/>
                    <a:pt x="2295" y="60"/>
                  </a:cubicBezTo>
                  <a:cubicBezTo>
                    <a:pt x="2558" y="101"/>
                    <a:pt x="2653" y="153"/>
                    <a:pt x="2653" y="189"/>
                  </a:cubicBezTo>
                  <a:cubicBezTo>
                    <a:pt x="2653" y="223"/>
                    <a:pt x="2558" y="276"/>
                    <a:pt x="2295" y="318"/>
                  </a:cubicBezTo>
                  <a:cubicBezTo>
                    <a:pt x="2049" y="357"/>
                    <a:pt x="1705" y="378"/>
                    <a:pt x="1327" y="378"/>
                  </a:cubicBezTo>
                  <a:cubicBezTo>
                    <a:pt x="947" y="378"/>
                    <a:pt x="604" y="358"/>
                    <a:pt x="359" y="318"/>
                  </a:cubicBezTo>
                  <a:close/>
                </a:path>
              </a:pathLst>
            </a:custGeom>
            <a:solidFill>
              <a:srgbClr val="00A5F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eform: Shape 17"/>
            <p:cNvSpPr/>
            <p:nvPr/>
          </p:nvSpPr>
          <p:spPr>
            <a:xfrm>
              <a:off x="7053480" y="5988240"/>
              <a:ext cx="965520" cy="14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83" h="410">
                  <a:moveTo>
                    <a:pt x="1342" y="31"/>
                  </a:moveTo>
                  <a:cubicBezTo>
                    <a:pt x="1719" y="31"/>
                    <a:pt x="2061" y="53"/>
                    <a:pt x="2306" y="90"/>
                  </a:cubicBezTo>
                  <a:cubicBezTo>
                    <a:pt x="2642" y="143"/>
                    <a:pt x="2651" y="203"/>
                    <a:pt x="2651" y="205"/>
                  </a:cubicBezTo>
                  <a:cubicBezTo>
                    <a:pt x="2651" y="207"/>
                    <a:pt x="2642" y="267"/>
                    <a:pt x="2306" y="320"/>
                  </a:cubicBezTo>
                  <a:cubicBezTo>
                    <a:pt x="2063" y="357"/>
                    <a:pt x="1720" y="379"/>
                    <a:pt x="1342" y="379"/>
                  </a:cubicBezTo>
                  <a:cubicBezTo>
                    <a:pt x="963" y="379"/>
                    <a:pt x="620" y="359"/>
                    <a:pt x="377" y="320"/>
                  </a:cubicBezTo>
                  <a:cubicBezTo>
                    <a:pt x="42" y="267"/>
                    <a:pt x="32" y="207"/>
                    <a:pt x="32" y="205"/>
                  </a:cubicBezTo>
                  <a:cubicBezTo>
                    <a:pt x="32" y="203"/>
                    <a:pt x="42" y="143"/>
                    <a:pt x="377" y="90"/>
                  </a:cubicBezTo>
                  <a:cubicBezTo>
                    <a:pt x="620" y="53"/>
                    <a:pt x="963" y="31"/>
                    <a:pt x="1342" y="31"/>
                  </a:cubicBezTo>
                  <a:close/>
                  <a:moveTo>
                    <a:pt x="1342" y="0"/>
                  </a:moveTo>
                  <a:cubicBezTo>
                    <a:pt x="543" y="0"/>
                    <a:pt x="0" y="92"/>
                    <a:pt x="0" y="205"/>
                  </a:cubicBezTo>
                  <a:cubicBezTo>
                    <a:pt x="0" y="318"/>
                    <a:pt x="543" y="410"/>
                    <a:pt x="1342" y="410"/>
                  </a:cubicBezTo>
                  <a:cubicBezTo>
                    <a:pt x="2140" y="410"/>
                    <a:pt x="2683" y="318"/>
                    <a:pt x="2683" y="205"/>
                  </a:cubicBezTo>
                  <a:cubicBezTo>
                    <a:pt x="2683" y="92"/>
                    <a:pt x="2140" y="0"/>
                    <a:pt x="1342" y="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" name="Freeform: Shape 20"/>
            <p:cNvSpPr/>
            <p:nvPr/>
          </p:nvSpPr>
          <p:spPr>
            <a:xfrm>
              <a:off x="6495480" y="3726720"/>
              <a:ext cx="2062440" cy="2062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30" h="5730">
                  <a:moveTo>
                    <a:pt x="5730" y="2865"/>
                  </a:moveTo>
                  <a:cubicBezTo>
                    <a:pt x="5730" y="3393"/>
                    <a:pt x="5609" y="3841"/>
                    <a:pt x="5346" y="4298"/>
                  </a:cubicBezTo>
                  <a:cubicBezTo>
                    <a:pt x="5082" y="4754"/>
                    <a:pt x="4755" y="5082"/>
                    <a:pt x="4298" y="5346"/>
                  </a:cubicBezTo>
                  <a:cubicBezTo>
                    <a:pt x="3841" y="5609"/>
                    <a:pt x="3392" y="5730"/>
                    <a:pt x="2865" y="5730"/>
                  </a:cubicBezTo>
                  <a:cubicBezTo>
                    <a:pt x="2337" y="5730"/>
                    <a:pt x="1890" y="5609"/>
                    <a:pt x="1433" y="5346"/>
                  </a:cubicBezTo>
                  <a:cubicBezTo>
                    <a:pt x="976" y="5082"/>
                    <a:pt x="648" y="4754"/>
                    <a:pt x="384" y="4298"/>
                  </a:cubicBezTo>
                  <a:cubicBezTo>
                    <a:pt x="120" y="3841"/>
                    <a:pt x="0" y="3392"/>
                    <a:pt x="0" y="2865"/>
                  </a:cubicBezTo>
                  <a:cubicBezTo>
                    <a:pt x="0" y="2337"/>
                    <a:pt x="120" y="1889"/>
                    <a:pt x="384" y="1433"/>
                  </a:cubicBezTo>
                  <a:cubicBezTo>
                    <a:pt x="648" y="976"/>
                    <a:pt x="976" y="648"/>
                    <a:pt x="1433" y="384"/>
                  </a:cubicBezTo>
                  <a:cubicBezTo>
                    <a:pt x="1890" y="120"/>
                    <a:pt x="2338" y="0"/>
                    <a:pt x="2865" y="0"/>
                  </a:cubicBezTo>
                  <a:cubicBezTo>
                    <a:pt x="3393" y="0"/>
                    <a:pt x="3841" y="120"/>
                    <a:pt x="4298" y="384"/>
                  </a:cubicBezTo>
                  <a:cubicBezTo>
                    <a:pt x="4755" y="648"/>
                    <a:pt x="5082" y="976"/>
                    <a:pt x="5346" y="1433"/>
                  </a:cubicBezTo>
                  <a:cubicBezTo>
                    <a:pt x="5609" y="1889"/>
                    <a:pt x="5730" y="2338"/>
                    <a:pt x="5730" y="2865"/>
                  </a:cubicBezTo>
                  <a:close/>
                </a:path>
              </a:pathLst>
            </a:custGeom>
            <a:noFill/>
            <a:ln w="118800" cap="flat">
              <a:solidFill>
                <a:srgbClr val="2AB6F4"/>
              </a:solidFill>
              <a:prstDash val="solid"/>
              <a:miter/>
            </a:ln>
          </p:spPr>
          <p:txBody>
            <a:bodyPr vert="horz" wrap="none" lIns="59400" tIns="59400" rIns="59400" bIns="594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: Shape 21"/>
            <p:cNvSpPr/>
            <p:nvPr/>
          </p:nvSpPr>
          <p:spPr>
            <a:xfrm>
              <a:off x="6495480" y="3726720"/>
              <a:ext cx="2062440" cy="2062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30" h="5730">
                  <a:moveTo>
                    <a:pt x="5730" y="2865"/>
                  </a:moveTo>
                  <a:cubicBezTo>
                    <a:pt x="5730" y="3393"/>
                    <a:pt x="5609" y="3841"/>
                    <a:pt x="5346" y="4298"/>
                  </a:cubicBezTo>
                  <a:cubicBezTo>
                    <a:pt x="5082" y="4754"/>
                    <a:pt x="4755" y="5082"/>
                    <a:pt x="4298" y="5346"/>
                  </a:cubicBezTo>
                  <a:cubicBezTo>
                    <a:pt x="3841" y="5609"/>
                    <a:pt x="3392" y="5730"/>
                    <a:pt x="2865" y="5730"/>
                  </a:cubicBezTo>
                  <a:cubicBezTo>
                    <a:pt x="2337" y="5730"/>
                    <a:pt x="1890" y="5609"/>
                    <a:pt x="1433" y="5346"/>
                  </a:cubicBezTo>
                  <a:cubicBezTo>
                    <a:pt x="976" y="5082"/>
                    <a:pt x="648" y="4754"/>
                    <a:pt x="384" y="4298"/>
                  </a:cubicBezTo>
                  <a:cubicBezTo>
                    <a:pt x="120" y="3841"/>
                    <a:pt x="0" y="3392"/>
                    <a:pt x="0" y="2865"/>
                  </a:cubicBezTo>
                  <a:cubicBezTo>
                    <a:pt x="0" y="2337"/>
                    <a:pt x="120" y="1889"/>
                    <a:pt x="384" y="1433"/>
                  </a:cubicBezTo>
                  <a:cubicBezTo>
                    <a:pt x="648" y="976"/>
                    <a:pt x="976" y="648"/>
                    <a:pt x="1433" y="384"/>
                  </a:cubicBezTo>
                  <a:cubicBezTo>
                    <a:pt x="1890" y="120"/>
                    <a:pt x="2338" y="0"/>
                    <a:pt x="2865" y="0"/>
                  </a:cubicBezTo>
                  <a:cubicBezTo>
                    <a:pt x="3393" y="0"/>
                    <a:pt x="3841" y="120"/>
                    <a:pt x="4298" y="384"/>
                  </a:cubicBezTo>
                  <a:cubicBezTo>
                    <a:pt x="4755" y="648"/>
                    <a:pt x="5082" y="976"/>
                    <a:pt x="5346" y="1433"/>
                  </a:cubicBezTo>
                  <a:cubicBezTo>
                    <a:pt x="5609" y="1889"/>
                    <a:pt x="5730" y="2338"/>
                    <a:pt x="5730" y="2865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: Shape 22"/>
            <p:cNvSpPr/>
            <p:nvPr/>
          </p:nvSpPr>
          <p:spPr>
            <a:xfrm>
              <a:off x="8478000" y="4364640"/>
              <a:ext cx="16920" cy="45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" h="127">
                  <a:moveTo>
                    <a:pt x="0" y="9"/>
                  </a:moveTo>
                  <a:lnTo>
                    <a:pt x="6" y="0"/>
                  </a:lnTo>
                  <a:cubicBezTo>
                    <a:pt x="20" y="35"/>
                    <a:pt x="36" y="71"/>
                    <a:pt x="48" y="107"/>
                  </a:cubicBezTo>
                  <a:lnTo>
                    <a:pt x="40" y="122"/>
                  </a:lnTo>
                  <a:lnTo>
                    <a:pt x="37" y="12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: Shape 23"/>
            <p:cNvSpPr/>
            <p:nvPr/>
          </p:nvSpPr>
          <p:spPr>
            <a:xfrm>
              <a:off x="7105320" y="5627520"/>
              <a:ext cx="238680" cy="138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4" h="385">
                  <a:moveTo>
                    <a:pt x="604" y="338"/>
                  </a:moveTo>
                  <a:lnTo>
                    <a:pt x="576" y="385"/>
                  </a:lnTo>
                  <a:cubicBezTo>
                    <a:pt x="379" y="343"/>
                    <a:pt x="188" y="281"/>
                    <a:pt x="8" y="200"/>
                  </a:cubicBezTo>
                  <a:lnTo>
                    <a:pt x="0" y="174"/>
                  </a:lnTo>
                  <a:lnTo>
                    <a:pt x="45" y="126"/>
                  </a:lnTo>
                  <a:lnTo>
                    <a:pt x="40" y="59"/>
                  </a:lnTo>
                  <a:lnTo>
                    <a:pt x="75" y="0"/>
                  </a:lnTo>
                  <a:lnTo>
                    <a:pt x="154" y="25"/>
                  </a:lnTo>
                  <a:lnTo>
                    <a:pt x="236" y="22"/>
                  </a:lnTo>
                  <a:lnTo>
                    <a:pt x="256" y="36"/>
                  </a:lnTo>
                  <a:lnTo>
                    <a:pt x="256" y="37"/>
                  </a:lnTo>
                  <a:lnTo>
                    <a:pt x="323" y="107"/>
                  </a:lnTo>
                  <a:lnTo>
                    <a:pt x="472" y="174"/>
                  </a:lnTo>
                  <a:lnTo>
                    <a:pt x="484" y="205"/>
                  </a:lnTo>
                  <a:lnTo>
                    <a:pt x="470" y="236"/>
                  </a:lnTo>
                  <a:lnTo>
                    <a:pt x="470" y="238"/>
                  </a:lnTo>
                  <a:lnTo>
                    <a:pt x="461" y="284"/>
                  </a:lnTo>
                  <a:lnTo>
                    <a:pt x="585" y="304"/>
                  </a:lnTo>
                  <a:lnTo>
                    <a:pt x="621" y="259"/>
                  </a:lnTo>
                  <a:lnTo>
                    <a:pt x="619" y="200"/>
                  </a:lnTo>
                  <a:lnTo>
                    <a:pt x="625" y="205"/>
                  </a:lnTo>
                  <a:lnTo>
                    <a:pt x="638" y="205"/>
                  </a:lnTo>
                  <a:lnTo>
                    <a:pt x="650" y="205"/>
                  </a:lnTo>
                  <a:lnTo>
                    <a:pt x="664" y="287"/>
                  </a:lnTo>
                  <a:lnTo>
                    <a:pt x="630" y="31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: Shape 24"/>
            <p:cNvSpPr/>
            <p:nvPr/>
          </p:nvSpPr>
          <p:spPr>
            <a:xfrm>
              <a:off x="8328960" y="4228200"/>
              <a:ext cx="96840" cy="48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135">
                  <a:moveTo>
                    <a:pt x="215" y="0"/>
                  </a:moveTo>
                  <a:lnTo>
                    <a:pt x="232" y="5"/>
                  </a:lnTo>
                  <a:cubicBezTo>
                    <a:pt x="245" y="25"/>
                    <a:pt x="257" y="47"/>
                    <a:pt x="270" y="68"/>
                  </a:cubicBezTo>
                  <a:lnTo>
                    <a:pt x="268" y="70"/>
                  </a:lnTo>
                  <a:lnTo>
                    <a:pt x="259" y="116"/>
                  </a:lnTo>
                  <a:lnTo>
                    <a:pt x="256" y="124"/>
                  </a:lnTo>
                  <a:lnTo>
                    <a:pt x="242" y="124"/>
                  </a:lnTo>
                  <a:lnTo>
                    <a:pt x="166" y="135"/>
                  </a:lnTo>
                  <a:lnTo>
                    <a:pt x="104" y="106"/>
                  </a:lnTo>
                  <a:lnTo>
                    <a:pt x="37" y="120"/>
                  </a:lnTo>
                  <a:lnTo>
                    <a:pt x="3" y="109"/>
                  </a:lnTo>
                  <a:lnTo>
                    <a:pt x="0" y="98"/>
                  </a:lnTo>
                  <a:lnTo>
                    <a:pt x="0" y="84"/>
                  </a:lnTo>
                  <a:lnTo>
                    <a:pt x="104" y="71"/>
                  </a:lnTo>
                  <a:lnTo>
                    <a:pt x="158" y="17"/>
                  </a:lnTo>
                  <a:lnTo>
                    <a:pt x="161" y="14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25"/>
            <p:cNvSpPr/>
            <p:nvPr/>
          </p:nvSpPr>
          <p:spPr>
            <a:xfrm>
              <a:off x="8423640" y="4302000"/>
              <a:ext cx="45720" cy="52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" h="146">
                  <a:moveTo>
                    <a:pt x="58" y="4"/>
                  </a:moveTo>
                  <a:lnTo>
                    <a:pt x="86" y="11"/>
                  </a:lnTo>
                  <a:cubicBezTo>
                    <a:pt x="100" y="40"/>
                    <a:pt x="114" y="70"/>
                    <a:pt x="128" y="99"/>
                  </a:cubicBezTo>
                  <a:lnTo>
                    <a:pt x="114" y="144"/>
                  </a:lnTo>
                  <a:lnTo>
                    <a:pt x="112" y="146"/>
                  </a:lnTo>
                  <a:lnTo>
                    <a:pt x="75" y="125"/>
                  </a:lnTo>
                  <a:lnTo>
                    <a:pt x="0" y="31"/>
                  </a:lnTo>
                  <a:lnTo>
                    <a:pt x="39" y="0"/>
                  </a:lnTo>
                  <a:lnTo>
                    <a:pt x="41" y="0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: Shape 26"/>
            <p:cNvSpPr/>
            <p:nvPr/>
          </p:nvSpPr>
          <p:spPr>
            <a:xfrm>
              <a:off x="8228520" y="4182840"/>
              <a:ext cx="50760" cy="35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" h="100">
                  <a:moveTo>
                    <a:pt x="62" y="76"/>
                  </a:moveTo>
                  <a:lnTo>
                    <a:pt x="0" y="16"/>
                  </a:lnTo>
                  <a:lnTo>
                    <a:pt x="66" y="0"/>
                  </a:lnTo>
                  <a:lnTo>
                    <a:pt x="133" y="33"/>
                  </a:lnTo>
                  <a:lnTo>
                    <a:pt x="133" y="33"/>
                  </a:lnTo>
                  <a:lnTo>
                    <a:pt x="142" y="49"/>
                  </a:lnTo>
                  <a:lnTo>
                    <a:pt x="138" y="67"/>
                  </a:lnTo>
                  <a:lnTo>
                    <a:pt x="138" y="67"/>
                  </a:lnTo>
                  <a:lnTo>
                    <a:pt x="127" y="100"/>
                  </a:lnTo>
                  <a:lnTo>
                    <a:pt x="108" y="95"/>
                  </a:lnTo>
                  <a:lnTo>
                    <a:pt x="88" y="6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: Shape 27"/>
            <p:cNvSpPr/>
            <p:nvPr/>
          </p:nvSpPr>
          <p:spPr>
            <a:xfrm>
              <a:off x="8206560" y="4947839"/>
              <a:ext cx="50040" cy="11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" h="332">
                  <a:moveTo>
                    <a:pt x="88" y="325"/>
                  </a:moveTo>
                  <a:lnTo>
                    <a:pt x="88" y="325"/>
                  </a:lnTo>
                  <a:lnTo>
                    <a:pt x="88" y="325"/>
                  </a:lnTo>
                  <a:lnTo>
                    <a:pt x="37" y="332"/>
                  </a:lnTo>
                  <a:lnTo>
                    <a:pt x="39" y="314"/>
                  </a:lnTo>
                  <a:lnTo>
                    <a:pt x="39" y="314"/>
                  </a:lnTo>
                  <a:lnTo>
                    <a:pt x="39" y="314"/>
                  </a:lnTo>
                  <a:lnTo>
                    <a:pt x="39" y="314"/>
                  </a:lnTo>
                  <a:lnTo>
                    <a:pt x="37" y="176"/>
                  </a:lnTo>
                  <a:lnTo>
                    <a:pt x="0" y="108"/>
                  </a:lnTo>
                  <a:lnTo>
                    <a:pt x="6" y="73"/>
                  </a:lnTo>
                  <a:lnTo>
                    <a:pt x="6" y="73"/>
                  </a:lnTo>
                  <a:lnTo>
                    <a:pt x="6" y="73"/>
                  </a:lnTo>
                  <a:lnTo>
                    <a:pt x="14" y="69"/>
                  </a:lnTo>
                  <a:lnTo>
                    <a:pt x="14" y="69"/>
                  </a:lnTo>
                  <a:lnTo>
                    <a:pt x="14" y="69"/>
                  </a:lnTo>
                  <a:lnTo>
                    <a:pt x="17" y="58"/>
                  </a:lnTo>
                  <a:lnTo>
                    <a:pt x="22" y="55"/>
                  </a:lnTo>
                  <a:lnTo>
                    <a:pt x="25" y="56"/>
                  </a:lnTo>
                  <a:lnTo>
                    <a:pt x="25" y="56"/>
                  </a:lnTo>
                  <a:lnTo>
                    <a:pt x="48" y="49"/>
                  </a:lnTo>
                  <a:lnTo>
                    <a:pt x="48" y="49"/>
                  </a:lnTo>
                  <a:lnTo>
                    <a:pt x="48" y="49"/>
                  </a:lnTo>
                  <a:lnTo>
                    <a:pt x="73" y="24"/>
                  </a:lnTo>
                  <a:lnTo>
                    <a:pt x="76" y="4"/>
                  </a:lnTo>
                  <a:lnTo>
                    <a:pt x="76" y="4"/>
                  </a:lnTo>
                  <a:lnTo>
                    <a:pt x="78" y="4"/>
                  </a:lnTo>
                  <a:lnTo>
                    <a:pt x="78" y="4"/>
                  </a:lnTo>
                  <a:lnTo>
                    <a:pt x="88" y="0"/>
                  </a:lnTo>
                  <a:lnTo>
                    <a:pt x="126" y="32"/>
                  </a:lnTo>
                  <a:lnTo>
                    <a:pt x="127" y="35"/>
                  </a:lnTo>
                  <a:lnTo>
                    <a:pt x="140" y="89"/>
                  </a:lnTo>
                  <a:lnTo>
                    <a:pt x="92" y="17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: Shape 28"/>
            <p:cNvSpPr/>
            <p:nvPr/>
          </p:nvSpPr>
          <p:spPr>
            <a:xfrm>
              <a:off x="6741360" y="4808520"/>
              <a:ext cx="23400" cy="52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" h="147">
                  <a:moveTo>
                    <a:pt x="21" y="37"/>
                  </a:moveTo>
                  <a:lnTo>
                    <a:pt x="66" y="0"/>
                  </a:lnTo>
                  <a:lnTo>
                    <a:pt x="45" y="113"/>
                  </a:lnTo>
                  <a:lnTo>
                    <a:pt x="14" y="147"/>
                  </a:lnTo>
                  <a:lnTo>
                    <a:pt x="14" y="147"/>
                  </a:lnTo>
                  <a:lnTo>
                    <a:pt x="0" y="147"/>
                  </a:lnTo>
                  <a:lnTo>
                    <a:pt x="20" y="3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: Shape 29"/>
            <p:cNvSpPr/>
            <p:nvPr/>
          </p:nvSpPr>
          <p:spPr>
            <a:xfrm>
              <a:off x="8434800" y="5009400"/>
              <a:ext cx="91800" cy="13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6" h="380">
                  <a:moveTo>
                    <a:pt x="249" y="3"/>
                  </a:moveTo>
                  <a:lnTo>
                    <a:pt x="256" y="0"/>
                  </a:lnTo>
                  <a:cubicBezTo>
                    <a:pt x="230" y="104"/>
                    <a:pt x="197" y="208"/>
                    <a:pt x="160" y="307"/>
                  </a:cubicBezTo>
                  <a:lnTo>
                    <a:pt x="143" y="304"/>
                  </a:lnTo>
                  <a:lnTo>
                    <a:pt x="117" y="309"/>
                  </a:lnTo>
                  <a:lnTo>
                    <a:pt x="89" y="315"/>
                  </a:lnTo>
                  <a:lnTo>
                    <a:pt x="73" y="380"/>
                  </a:lnTo>
                  <a:lnTo>
                    <a:pt x="22" y="290"/>
                  </a:lnTo>
                  <a:lnTo>
                    <a:pt x="0" y="178"/>
                  </a:lnTo>
                  <a:lnTo>
                    <a:pt x="39" y="92"/>
                  </a:lnTo>
                  <a:lnTo>
                    <a:pt x="179" y="64"/>
                  </a:lnTo>
                  <a:lnTo>
                    <a:pt x="204" y="9"/>
                  </a:lnTo>
                  <a:lnTo>
                    <a:pt x="244" y="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" name="Freeform: Shape 30"/>
            <p:cNvSpPr/>
            <p:nvPr/>
          </p:nvSpPr>
          <p:spPr>
            <a:xfrm>
              <a:off x="8280360" y="4253400"/>
              <a:ext cx="61560" cy="36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" h="101">
                  <a:moveTo>
                    <a:pt x="133" y="26"/>
                  </a:moveTo>
                  <a:lnTo>
                    <a:pt x="136" y="39"/>
                  </a:lnTo>
                  <a:lnTo>
                    <a:pt x="172" y="50"/>
                  </a:lnTo>
                  <a:lnTo>
                    <a:pt x="110" y="93"/>
                  </a:lnTo>
                  <a:lnTo>
                    <a:pt x="39" y="101"/>
                  </a:lnTo>
                  <a:lnTo>
                    <a:pt x="0" y="65"/>
                  </a:lnTo>
                  <a:lnTo>
                    <a:pt x="34" y="22"/>
                  </a:lnTo>
                  <a:lnTo>
                    <a:pt x="57" y="9"/>
                  </a:lnTo>
                  <a:lnTo>
                    <a:pt x="62" y="9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9" y="0"/>
                  </a:lnTo>
                  <a:lnTo>
                    <a:pt x="135" y="14"/>
                  </a:lnTo>
                  <a:lnTo>
                    <a:pt x="135" y="14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: Shape 31"/>
            <p:cNvSpPr/>
            <p:nvPr/>
          </p:nvSpPr>
          <p:spPr>
            <a:xfrm>
              <a:off x="7053480" y="5544000"/>
              <a:ext cx="66600" cy="15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6" h="435">
                  <a:moveTo>
                    <a:pt x="141" y="409"/>
                  </a:moveTo>
                  <a:lnTo>
                    <a:pt x="149" y="435"/>
                  </a:lnTo>
                  <a:cubicBezTo>
                    <a:pt x="115" y="420"/>
                    <a:pt x="81" y="404"/>
                    <a:pt x="46" y="387"/>
                  </a:cubicBezTo>
                  <a:lnTo>
                    <a:pt x="36" y="310"/>
                  </a:lnTo>
                  <a:lnTo>
                    <a:pt x="42" y="228"/>
                  </a:lnTo>
                  <a:lnTo>
                    <a:pt x="0" y="46"/>
                  </a:lnTo>
                  <a:lnTo>
                    <a:pt x="34" y="0"/>
                  </a:lnTo>
                  <a:lnTo>
                    <a:pt x="96" y="103"/>
                  </a:lnTo>
                  <a:lnTo>
                    <a:pt x="91" y="162"/>
                  </a:lnTo>
                  <a:lnTo>
                    <a:pt x="152" y="294"/>
                  </a:lnTo>
                  <a:lnTo>
                    <a:pt x="153" y="294"/>
                  </a:lnTo>
                  <a:lnTo>
                    <a:pt x="181" y="294"/>
                  </a:lnTo>
                  <a:lnTo>
                    <a:pt x="186" y="361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: Shape 32"/>
            <p:cNvSpPr/>
            <p:nvPr/>
          </p:nvSpPr>
          <p:spPr>
            <a:xfrm>
              <a:off x="8335080" y="4933080"/>
              <a:ext cx="126360" cy="22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2" h="614">
                  <a:moveTo>
                    <a:pt x="129" y="594"/>
                  </a:moveTo>
                  <a:lnTo>
                    <a:pt x="59" y="584"/>
                  </a:lnTo>
                  <a:lnTo>
                    <a:pt x="65" y="547"/>
                  </a:lnTo>
                  <a:lnTo>
                    <a:pt x="0" y="454"/>
                  </a:lnTo>
                  <a:lnTo>
                    <a:pt x="1" y="449"/>
                  </a:lnTo>
                  <a:lnTo>
                    <a:pt x="14" y="394"/>
                  </a:lnTo>
                  <a:lnTo>
                    <a:pt x="73" y="332"/>
                  </a:lnTo>
                  <a:lnTo>
                    <a:pt x="119" y="363"/>
                  </a:lnTo>
                  <a:lnTo>
                    <a:pt x="119" y="363"/>
                  </a:lnTo>
                  <a:lnTo>
                    <a:pt x="119" y="363"/>
                  </a:lnTo>
                  <a:lnTo>
                    <a:pt x="274" y="49"/>
                  </a:lnTo>
                  <a:lnTo>
                    <a:pt x="248" y="0"/>
                  </a:lnTo>
                  <a:lnTo>
                    <a:pt x="270" y="17"/>
                  </a:lnTo>
                  <a:lnTo>
                    <a:pt x="284" y="34"/>
                  </a:lnTo>
                  <a:lnTo>
                    <a:pt x="299" y="139"/>
                  </a:lnTo>
                  <a:lnTo>
                    <a:pt x="299" y="139"/>
                  </a:lnTo>
                  <a:lnTo>
                    <a:pt x="299" y="139"/>
                  </a:lnTo>
                  <a:lnTo>
                    <a:pt x="324" y="167"/>
                  </a:lnTo>
                  <a:lnTo>
                    <a:pt x="245" y="186"/>
                  </a:lnTo>
                  <a:lnTo>
                    <a:pt x="245" y="186"/>
                  </a:lnTo>
                  <a:lnTo>
                    <a:pt x="245" y="186"/>
                  </a:lnTo>
                  <a:lnTo>
                    <a:pt x="302" y="249"/>
                  </a:lnTo>
                  <a:lnTo>
                    <a:pt x="316" y="302"/>
                  </a:lnTo>
                  <a:lnTo>
                    <a:pt x="277" y="389"/>
                  </a:lnTo>
                  <a:lnTo>
                    <a:pt x="299" y="501"/>
                  </a:lnTo>
                  <a:lnTo>
                    <a:pt x="352" y="591"/>
                  </a:lnTo>
                  <a:lnTo>
                    <a:pt x="340" y="614"/>
                  </a:lnTo>
                  <a:lnTo>
                    <a:pt x="313" y="608"/>
                  </a:lnTo>
                  <a:lnTo>
                    <a:pt x="219" y="595"/>
                  </a:lnTo>
                  <a:lnTo>
                    <a:pt x="219" y="59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" name="Freeform: Shape 33"/>
            <p:cNvSpPr/>
            <p:nvPr/>
          </p:nvSpPr>
          <p:spPr>
            <a:xfrm>
              <a:off x="6782040" y="4961520"/>
              <a:ext cx="52200" cy="6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" h="177">
                  <a:moveTo>
                    <a:pt x="104" y="11"/>
                  </a:moveTo>
                  <a:lnTo>
                    <a:pt x="104" y="11"/>
                  </a:lnTo>
                  <a:lnTo>
                    <a:pt x="104" y="11"/>
                  </a:lnTo>
                  <a:lnTo>
                    <a:pt x="146" y="88"/>
                  </a:lnTo>
                  <a:lnTo>
                    <a:pt x="124" y="177"/>
                  </a:lnTo>
                  <a:lnTo>
                    <a:pt x="84" y="104"/>
                  </a:lnTo>
                  <a:lnTo>
                    <a:pt x="0" y="4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78" y="18"/>
                  </a:lnTo>
                  <a:lnTo>
                    <a:pt x="87" y="1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" name="Freeform: Shape 34"/>
            <p:cNvSpPr/>
            <p:nvPr/>
          </p:nvSpPr>
          <p:spPr>
            <a:xfrm>
              <a:off x="6838559" y="4715280"/>
              <a:ext cx="157680" cy="6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9" h="195">
                  <a:moveTo>
                    <a:pt x="439" y="186"/>
                  </a:moveTo>
                  <a:lnTo>
                    <a:pt x="282" y="195"/>
                  </a:lnTo>
                  <a:lnTo>
                    <a:pt x="315" y="166"/>
                  </a:lnTo>
                  <a:lnTo>
                    <a:pt x="254" y="93"/>
                  </a:lnTo>
                  <a:lnTo>
                    <a:pt x="88" y="26"/>
                  </a:lnTo>
                  <a:lnTo>
                    <a:pt x="0" y="77"/>
                  </a:lnTo>
                  <a:lnTo>
                    <a:pt x="29" y="26"/>
                  </a:lnTo>
                  <a:lnTo>
                    <a:pt x="118" y="0"/>
                  </a:lnTo>
                  <a:lnTo>
                    <a:pt x="163" y="9"/>
                  </a:lnTo>
                  <a:lnTo>
                    <a:pt x="287" y="65"/>
                  </a:lnTo>
                  <a:lnTo>
                    <a:pt x="423" y="15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" name="Freeform: Shape 35"/>
            <p:cNvSpPr/>
            <p:nvPr/>
          </p:nvSpPr>
          <p:spPr>
            <a:xfrm>
              <a:off x="8360640" y="4190759"/>
              <a:ext cx="52200" cy="42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" h="118">
                  <a:moveTo>
                    <a:pt x="59" y="9"/>
                  </a:moveTo>
                  <a:lnTo>
                    <a:pt x="78" y="0"/>
                  </a:lnTo>
                  <a:cubicBezTo>
                    <a:pt x="101" y="37"/>
                    <a:pt x="124" y="73"/>
                    <a:pt x="146" y="110"/>
                  </a:cubicBezTo>
                  <a:lnTo>
                    <a:pt x="129" y="106"/>
                  </a:lnTo>
                  <a:lnTo>
                    <a:pt x="73" y="118"/>
                  </a:lnTo>
                  <a:lnTo>
                    <a:pt x="64" y="10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" name="Freeform: Shape 36"/>
            <p:cNvSpPr/>
            <p:nvPr/>
          </p:nvSpPr>
          <p:spPr>
            <a:xfrm>
              <a:off x="8276399" y="4113360"/>
              <a:ext cx="111240" cy="14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0" h="403">
                  <a:moveTo>
                    <a:pt x="180" y="38"/>
                  </a:moveTo>
                  <a:lnTo>
                    <a:pt x="183" y="38"/>
                  </a:lnTo>
                  <a:cubicBezTo>
                    <a:pt x="228" y="96"/>
                    <a:pt x="270" y="156"/>
                    <a:pt x="310" y="217"/>
                  </a:cubicBezTo>
                  <a:lnTo>
                    <a:pt x="292" y="226"/>
                  </a:lnTo>
                  <a:lnTo>
                    <a:pt x="233" y="254"/>
                  </a:lnTo>
                  <a:lnTo>
                    <a:pt x="296" y="324"/>
                  </a:lnTo>
                  <a:lnTo>
                    <a:pt x="306" y="333"/>
                  </a:lnTo>
                  <a:lnTo>
                    <a:pt x="302" y="336"/>
                  </a:lnTo>
                  <a:lnTo>
                    <a:pt x="248" y="390"/>
                  </a:lnTo>
                  <a:lnTo>
                    <a:pt x="144" y="403"/>
                  </a:lnTo>
                  <a:lnTo>
                    <a:pt x="110" y="389"/>
                  </a:lnTo>
                  <a:lnTo>
                    <a:pt x="107" y="397"/>
                  </a:lnTo>
                  <a:lnTo>
                    <a:pt x="73" y="398"/>
                  </a:lnTo>
                  <a:lnTo>
                    <a:pt x="68" y="398"/>
                  </a:lnTo>
                  <a:lnTo>
                    <a:pt x="68" y="397"/>
                  </a:lnTo>
                  <a:lnTo>
                    <a:pt x="70" y="319"/>
                  </a:lnTo>
                  <a:lnTo>
                    <a:pt x="17" y="296"/>
                  </a:lnTo>
                  <a:lnTo>
                    <a:pt x="6" y="260"/>
                  </a:lnTo>
                  <a:lnTo>
                    <a:pt x="11" y="240"/>
                  </a:lnTo>
                  <a:lnTo>
                    <a:pt x="0" y="226"/>
                  </a:lnTo>
                  <a:lnTo>
                    <a:pt x="39" y="89"/>
                  </a:lnTo>
                  <a:lnTo>
                    <a:pt x="104" y="54"/>
                  </a:lnTo>
                  <a:lnTo>
                    <a:pt x="88" y="0"/>
                  </a:lnTo>
                  <a:lnTo>
                    <a:pt x="118" y="4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" name="Freeform: Shape 37"/>
            <p:cNvSpPr/>
            <p:nvPr/>
          </p:nvSpPr>
          <p:spPr>
            <a:xfrm>
              <a:off x="8304840" y="4082040"/>
              <a:ext cx="1584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" h="91">
                  <a:moveTo>
                    <a:pt x="9" y="87"/>
                  </a:moveTo>
                  <a:lnTo>
                    <a:pt x="0" y="0"/>
                  </a:lnTo>
                  <a:cubicBezTo>
                    <a:pt x="16" y="17"/>
                    <a:pt x="31" y="35"/>
                    <a:pt x="45" y="52"/>
                  </a:cubicBezTo>
                  <a:lnTo>
                    <a:pt x="39" y="91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" name="Freeform: Shape 38"/>
            <p:cNvSpPr/>
            <p:nvPr/>
          </p:nvSpPr>
          <p:spPr>
            <a:xfrm>
              <a:off x="7030440" y="4790520"/>
              <a:ext cx="572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" h="93">
                  <a:moveTo>
                    <a:pt x="96" y="5"/>
                  </a:moveTo>
                  <a:lnTo>
                    <a:pt x="160" y="67"/>
                  </a:lnTo>
                  <a:lnTo>
                    <a:pt x="0" y="9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" name="Freeform: Shape 39"/>
            <p:cNvSpPr/>
            <p:nvPr/>
          </p:nvSpPr>
          <p:spPr>
            <a:xfrm>
              <a:off x="8056440" y="4462920"/>
              <a:ext cx="328320" cy="351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3" h="978">
                  <a:moveTo>
                    <a:pt x="305" y="127"/>
                  </a:moveTo>
                  <a:lnTo>
                    <a:pt x="287" y="108"/>
                  </a:lnTo>
                  <a:lnTo>
                    <a:pt x="431" y="32"/>
                  </a:lnTo>
                  <a:lnTo>
                    <a:pt x="682" y="0"/>
                  </a:lnTo>
                  <a:lnTo>
                    <a:pt x="741" y="7"/>
                  </a:lnTo>
                  <a:lnTo>
                    <a:pt x="712" y="209"/>
                  </a:lnTo>
                  <a:lnTo>
                    <a:pt x="712" y="209"/>
                  </a:lnTo>
                  <a:lnTo>
                    <a:pt x="712" y="209"/>
                  </a:lnTo>
                  <a:lnTo>
                    <a:pt x="771" y="273"/>
                  </a:lnTo>
                  <a:lnTo>
                    <a:pt x="794" y="373"/>
                  </a:lnTo>
                  <a:lnTo>
                    <a:pt x="794" y="373"/>
                  </a:lnTo>
                  <a:lnTo>
                    <a:pt x="816" y="502"/>
                  </a:lnTo>
                  <a:lnTo>
                    <a:pt x="794" y="594"/>
                  </a:lnTo>
                  <a:lnTo>
                    <a:pt x="825" y="665"/>
                  </a:lnTo>
                  <a:lnTo>
                    <a:pt x="825" y="665"/>
                  </a:lnTo>
                  <a:lnTo>
                    <a:pt x="825" y="665"/>
                  </a:lnTo>
                  <a:lnTo>
                    <a:pt x="892" y="694"/>
                  </a:lnTo>
                  <a:lnTo>
                    <a:pt x="913" y="736"/>
                  </a:lnTo>
                  <a:lnTo>
                    <a:pt x="913" y="736"/>
                  </a:lnTo>
                  <a:lnTo>
                    <a:pt x="715" y="882"/>
                  </a:lnTo>
                  <a:lnTo>
                    <a:pt x="639" y="960"/>
                  </a:lnTo>
                  <a:lnTo>
                    <a:pt x="572" y="975"/>
                  </a:lnTo>
                  <a:lnTo>
                    <a:pt x="572" y="975"/>
                  </a:lnTo>
                  <a:lnTo>
                    <a:pt x="521" y="978"/>
                  </a:lnTo>
                  <a:lnTo>
                    <a:pt x="526" y="940"/>
                  </a:lnTo>
                  <a:lnTo>
                    <a:pt x="460" y="913"/>
                  </a:lnTo>
                  <a:lnTo>
                    <a:pt x="434" y="870"/>
                  </a:lnTo>
                  <a:lnTo>
                    <a:pt x="169" y="657"/>
                  </a:lnTo>
                  <a:lnTo>
                    <a:pt x="169" y="657"/>
                  </a:lnTo>
                  <a:lnTo>
                    <a:pt x="169" y="657"/>
                  </a:lnTo>
                  <a:lnTo>
                    <a:pt x="169" y="657"/>
                  </a:lnTo>
                  <a:lnTo>
                    <a:pt x="0" y="533"/>
                  </a:lnTo>
                  <a:lnTo>
                    <a:pt x="0" y="513"/>
                  </a:lnTo>
                  <a:lnTo>
                    <a:pt x="0" y="513"/>
                  </a:lnTo>
                  <a:lnTo>
                    <a:pt x="1" y="457"/>
                  </a:lnTo>
                  <a:lnTo>
                    <a:pt x="49" y="420"/>
                  </a:lnTo>
                  <a:lnTo>
                    <a:pt x="132" y="407"/>
                  </a:lnTo>
                  <a:lnTo>
                    <a:pt x="223" y="347"/>
                  </a:lnTo>
                  <a:lnTo>
                    <a:pt x="223" y="347"/>
                  </a:lnTo>
                  <a:lnTo>
                    <a:pt x="223" y="347"/>
                  </a:lnTo>
                  <a:lnTo>
                    <a:pt x="223" y="297"/>
                  </a:lnTo>
                  <a:lnTo>
                    <a:pt x="329" y="273"/>
                  </a:lnTo>
                  <a:lnTo>
                    <a:pt x="329" y="273"/>
                  </a:lnTo>
                  <a:lnTo>
                    <a:pt x="329" y="27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" name="Freeform: Shape 40"/>
            <p:cNvSpPr/>
            <p:nvPr/>
          </p:nvSpPr>
          <p:spPr>
            <a:xfrm>
              <a:off x="7918920" y="4686120"/>
              <a:ext cx="83880" cy="9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4" h="265">
                  <a:moveTo>
                    <a:pt x="5" y="234"/>
                  </a:moveTo>
                  <a:lnTo>
                    <a:pt x="0" y="265"/>
                  </a:lnTo>
                  <a:lnTo>
                    <a:pt x="3" y="230"/>
                  </a:lnTo>
                  <a:lnTo>
                    <a:pt x="3" y="230"/>
                  </a:lnTo>
                  <a:lnTo>
                    <a:pt x="3" y="230"/>
                  </a:lnTo>
                  <a:lnTo>
                    <a:pt x="104" y="226"/>
                  </a:lnTo>
                  <a:lnTo>
                    <a:pt x="141" y="116"/>
                  </a:lnTo>
                  <a:lnTo>
                    <a:pt x="214" y="42"/>
                  </a:lnTo>
                  <a:lnTo>
                    <a:pt x="234" y="0"/>
                  </a:lnTo>
                  <a:lnTo>
                    <a:pt x="230" y="119"/>
                  </a:lnTo>
                  <a:lnTo>
                    <a:pt x="177" y="154"/>
                  </a:lnTo>
                  <a:lnTo>
                    <a:pt x="177" y="154"/>
                  </a:lnTo>
                  <a:lnTo>
                    <a:pt x="177" y="154"/>
                  </a:lnTo>
                  <a:lnTo>
                    <a:pt x="177" y="154"/>
                  </a:lnTo>
                  <a:lnTo>
                    <a:pt x="182" y="236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" name="Freeform: Shape 41"/>
            <p:cNvSpPr/>
            <p:nvPr/>
          </p:nvSpPr>
          <p:spPr>
            <a:xfrm>
              <a:off x="8006040" y="4647600"/>
              <a:ext cx="500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" h="90">
                  <a:moveTo>
                    <a:pt x="140" y="0"/>
                  </a:moveTo>
                  <a:lnTo>
                    <a:pt x="140" y="20"/>
                  </a:lnTo>
                  <a:lnTo>
                    <a:pt x="140" y="20"/>
                  </a:lnTo>
                  <a:lnTo>
                    <a:pt x="140" y="22"/>
                  </a:lnTo>
                  <a:lnTo>
                    <a:pt x="138" y="90"/>
                  </a:lnTo>
                  <a:lnTo>
                    <a:pt x="0" y="90"/>
                  </a:lnTo>
                  <a:lnTo>
                    <a:pt x="20" y="42"/>
                  </a:lnTo>
                  <a:lnTo>
                    <a:pt x="93" y="4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" name="Freeform: Shape 42"/>
            <p:cNvSpPr/>
            <p:nvPr/>
          </p:nvSpPr>
          <p:spPr>
            <a:xfrm>
              <a:off x="8059320" y="4335840"/>
              <a:ext cx="181440" cy="147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5" h="411">
                  <a:moveTo>
                    <a:pt x="431" y="53"/>
                  </a:moveTo>
                  <a:lnTo>
                    <a:pt x="443" y="59"/>
                  </a:lnTo>
                  <a:lnTo>
                    <a:pt x="502" y="62"/>
                  </a:lnTo>
                  <a:lnTo>
                    <a:pt x="505" y="90"/>
                  </a:lnTo>
                  <a:lnTo>
                    <a:pt x="414" y="138"/>
                  </a:lnTo>
                  <a:lnTo>
                    <a:pt x="359" y="224"/>
                  </a:lnTo>
                  <a:lnTo>
                    <a:pt x="383" y="264"/>
                  </a:lnTo>
                  <a:lnTo>
                    <a:pt x="285" y="373"/>
                  </a:lnTo>
                  <a:lnTo>
                    <a:pt x="187" y="373"/>
                  </a:lnTo>
                  <a:lnTo>
                    <a:pt x="138" y="411"/>
                  </a:lnTo>
                  <a:lnTo>
                    <a:pt x="63" y="348"/>
                  </a:lnTo>
                  <a:lnTo>
                    <a:pt x="74" y="303"/>
                  </a:lnTo>
                  <a:lnTo>
                    <a:pt x="90" y="140"/>
                  </a:lnTo>
                  <a:lnTo>
                    <a:pt x="119" y="109"/>
                  </a:lnTo>
                  <a:lnTo>
                    <a:pt x="119" y="109"/>
                  </a:lnTo>
                  <a:lnTo>
                    <a:pt x="119" y="109"/>
                  </a:lnTo>
                  <a:lnTo>
                    <a:pt x="69" y="95"/>
                  </a:lnTo>
                  <a:lnTo>
                    <a:pt x="40" y="81"/>
                  </a:lnTo>
                  <a:lnTo>
                    <a:pt x="15" y="86"/>
                  </a:lnTo>
                  <a:lnTo>
                    <a:pt x="15" y="89"/>
                  </a:lnTo>
                  <a:lnTo>
                    <a:pt x="0" y="22"/>
                  </a:lnTo>
                  <a:lnTo>
                    <a:pt x="80" y="0"/>
                  </a:lnTo>
                  <a:lnTo>
                    <a:pt x="300" y="11"/>
                  </a:lnTo>
                  <a:lnTo>
                    <a:pt x="367" y="42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" name="Freeform: Shape 43"/>
            <p:cNvSpPr/>
            <p:nvPr/>
          </p:nvSpPr>
          <p:spPr>
            <a:xfrm>
              <a:off x="8321040" y="4352760"/>
              <a:ext cx="10440" cy="25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71">
                  <a:moveTo>
                    <a:pt x="25" y="71"/>
                  </a:moveTo>
                  <a:lnTo>
                    <a:pt x="0" y="6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" name="Freeform: Shape 44"/>
            <p:cNvSpPr/>
            <p:nvPr/>
          </p:nvSpPr>
          <p:spPr>
            <a:xfrm>
              <a:off x="7289640" y="5074920"/>
              <a:ext cx="48960" cy="7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98">
                  <a:moveTo>
                    <a:pt x="0" y="189"/>
                  </a:moveTo>
                  <a:lnTo>
                    <a:pt x="0" y="189"/>
                  </a:lnTo>
                  <a:lnTo>
                    <a:pt x="29" y="127"/>
                  </a:lnTo>
                  <a:lnTo>
                    <a:pt x="8" y="46"/>
                  </a:lnTo>
                  <a:lnTo>
                    <a:pt x="23" y="21"/>
                  </a:lnTo>
                  <a:lnTo>
                    <a:pt x="34" y="0"/>
                  </a:lnTo>
                  <a:lnTo>
                    <a:pt x="132" y="63"/>
                  </a:lnTo>
                  <a:lnTo>
                    <a:pt x="137" y="94"/>
                  </a:lnTo>
                  <a:lnTo>
                    <a:pt x="123" y="113"/>
                  </a:lnTo>
                  <a:lnTo>
                    <a:pt x="107" y="149"/>
                  </a:lnTo>
                  <a:lnTo>
                    <a:pt x="95" y="176"/>
                  </a:lnTo>
                  <a:lnTo>
                    <a:pt x="59" y="189"/>
                  </a:lnTo>
                  <a:lnTo>
                    <a:pt x="28" y="197"/>
                  </a:lnTo>
                  <a:lnTo>
                    <a:pt x="19" y="19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" name="Freeform: Shape 45"/>
            <p:cNvSpPr/>
            <p:nvPr/>
          </p:nvSpPr>
          <p:spPr>
            <a:xfrm>
              <a:off x="8127720" y="4188600"/>
              <a:ext cx="174600" cy="169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6" h="471">
                  <a:moveTo>
                    <a:pt x="481" y="110"/>
                  </a:moveTo>
                  <a:lnTo>
                    <a:pt x="481" y="188"/>
                  </a:lnTo>
                  <a:lnTo>
                    <a:pt x="481" y="189"/>
                  </a:lnTo>
                  <a:lnTo>
                    <a:pt x="458" y="202"/>
                  </a:lnTo>
                  <a:lnTo>
                    <a:pt x="424" y="245"/>
                  </a:lnTo>
                  <a:lnTo>
                    <a:pt x="463" y="281"/>
                  </a:lnTo>
                  <a:lnTo>
                    <a:pt x="456" y="285"/>
                  </a:lnTo>
                  <a:lnTo>
                    <a:pt x="486" y="397"/>
                  </a:lnTo>
                  <a:lnTo>
                    <a:pt x="441" y="434"/>
                  </a:lnTo>
                  <a:lnTo>
                    <a:pt x="343" y="409"/>
                  </a:lnTo>
                  <a:lnTo>
                    <a:pt x="312" y="471"/>
                  </a:lnTo>
                  <a:lnTo>
                    <a:pt x="253" y="468"/>
                  </a:lnTo>
                  <a:lnTo>
                    <a:pt x="253" y="468"/>
                  </a:lnTo>
                  <a:lnTo>
                    <a:pt x="253" y="467"/>
                  </a:lnTo>
                  <a:lnTo>
                    <a:pt x="241" y="462"/>
                  </a:lnTo>
                  <a:lnTo>
                    <a:pt x="177" y="451"/>
                  </a:lnTo>
                  <a:lnTo>
                    <a:pt x="110" y="420"/>
                  </a:lnTo>
                  <a:lnTo>
                    <a:pt x="140" y="262"/>
                  </a:lnTo>
                  <a:lnTo>
                    <a:pt x="78" y="189"/>
                  </a:lnTo>
                  <a:lnTo>
                    <a:pt x="0" y="164"/>
                  </a:lnTo>
                  <a:lnTo>
                    <a:pt x="62" y="121"/>
                  </a:lnTo>
                  <a:lnTo>
                    <a:pt x="124" y="133"/>
                  </a:lnTo>
                  <a:lnTo>
                    <a:pt x="109" y="74"/>
                  </a:lnTo>
                  <a:lnTo>
                    <a:pt x="182" y="96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342" y="60"/>
                  </a:lnTo>
                  <a:lnTo>
                    <a:pt x="368" y="51"/>
                  </a:lnTo>
                  <a:lnTo>
                    <a:pt x="388" y="79"/>
                  </a:lnTo>
                  <a:lnTo>
                    <a:pt x="407" y="84"/>
                  </a:lnTo>
                  <a:lnTo>
                    <a:pt x="428" y="88"/>
                  </a:lnTo>
                  <a:lnTo>
                    <a:pt x="428" y="8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: Shape 46"/>
            <p:cNvSpPr/>
            <p:nvPr/>
          </p:nvSpPr>
          <p:spPr>
            <a:xfrm>
              <a:off x="8117279" y="4039920"/>
              <a:ext cx="99000" cy="16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6" h="458">
                  <a:moveTo>
                    <a:pt x="87" y="207"/>
                  </a:moveTo>
                  <a:lnTo>
                    <a:pt x="0" y="183"/>
                  </a:lnTo>
                  <a:lnTo>
                    <a:pt x="5" y="44"/>
                  </a:lnTo>
                  <a:lnTo>
                    <a:pt x="34" y="2"/>
                  </a:lnTo>
                  <a:lnTo>
                    <a:pt x="94" y="0"/>
                  </a:lnTo>
                  <a:lnTo>
                    <a:pt x="59" y="64"/>
                  </a:lnTo>
                  <a:lnTo>
                    <a:pt x="143" y="53"/>
                  </a:lnTo>
                  <a:lnTo>
                    <a:pt x="98" y="141"/>
                  </a:lnTo>
                  <a:lnTo>
                    <a:pt x="152" y="168"/>
                  </a:lnTo>
                  <a:lnTo>
                    <a:pt x="225" y="304"/>
                  </a:lnTo>
                  <a:lnTo>
                    <a:pt x="276" y="323"/>
                  </a:lnTo>
                  <a:lnTo>
                    <a:pt x="223" y="432"/>
                  </a:lnTo>
                  <a:lnTo>
                    <a:pt x="102" y="432"/>
                  </a:lnTo>
                  <a:lnTo>
                    <a:pt x="8" y="458"/>
                  </a:lnTo>
                  <a:lnTo>
                    <a:pt x="51" y="407"/>
                  </a:lnTo>
                  <a:lnTo>
                    <a:pt x="11" y="369"/>
                  </a:lnTo>
                  <a:lnTo>
                    <a:pt x="93" y="286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" name="Freeform: Shape 47"/>
            <p:cNvSpPr/>
            <p:nvPr/>
          </p:nvSpPr>
          <p:spPr>
            <a:xfrm>
              <a:off x="8090999" y="4108320"/>
              <a:ext cx="22680" cy="2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59">
                  <a:moveTo>
                    <a:pt x="19" y="6"/>
                  </a:moveTo>
                  <a:lnTo>
                    <a:pt x="19" y="6"/>
                  </a:lnTo>
                  <a:lnTo>
                    <a:pt x="19" y="6"/>
                  </a:lnTo>
                  <a:lnTo>
                    <a:pt x="64" y="0"/>
                  </a:lnTo>
                  <a:lnTo>
                    <a:pt x="53" y="59"/>
                  </a:lnTo>
                  <a:lnTo>
                    <a:pt x="50" y="59"/>
                  </a:lnTo>
                  <a:lnTo>
                    <a:pt x="15" y="57"/>
                  </a:lnTo>
                  <a:lnTo>
                    <a:pt x="9" y="55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: Shape 48"/>
            <p:cNvSpPr/>
            <p:nvPr/>
          </p:nvSpPr>
          <p:spPr>
            <a:xfrm>
              <a:off x="7918920" y="4923000"/>
              <a:ext cx="27000" cy="9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28">
                  <a:moveTo>
                    <a:pt x="76" y="0"/>
                  </a:moveTo>
                  <a:lnTo>
                    <a:pt x="0" y="28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: Shape 49"/>
            <p:cNvSpPr/>
            <p:nvPr/>
          </p:nvSpPr>
          <p:spPr>
            <a:xfrm>
              <a:off x="8356320" y="5143320"/>
              <a:ext cx="24840" cy="26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" h="75">
                  <a:moveTo>
                    <a:pt x="70" y="75"/>
                  </a:moveTo>
                  <a:lnTo>
                    <a:pt x="0" y="75"/>
                  </a:lnTo>
                  <a:lnTo>
                    <a:pt x="0" y="0"/>
                  </a:lnTo>
                  <a:lnTo>
                    <a:pt x="70" y="10"/>
                  </a:lnTo>
                  <a:lnTo>
                    <a:pt x="70" y="1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: Shape 50"/>
            <p:cNvSpPr/>
            <p:nvPr/>
          </p:nvSpPr>
          <p:spPr>
            <a:xfrm>
              <a:off x="8490960" y="4403159"/>
              <a:ext cx="11880" cy="2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3">
                  <a:moveTo>
                    <a:pt x="3" y="15"/>
                  </a:moveTo>
                  <a:lnTo>
                    <a:pt x="10" y="0"/>
                  </a:lnTo>
                  <a:cubicBezTo>
                    <a:pt x="18" y="20"/>
                    <a:pt x="26" y="41"/>
                    <a:pt x="34" y="63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: Shape 51"/>
            <p:cNvSpPr/>
            <p:nvPr/>
          </p:nvSpPr>
          <p:spPr>
            <a:xfrm>
              <a:off x="6687720" y="4821120"/>
              <a:ext cx="68760" cy="8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2" h="235">
                  <a:moveTo>
                    <a:pt x="163" y="112"/>
                  </a:moveTo>
                  <a:lnTo>
                    <a:pt x="163" y="112"/>
                  </a:lnTo>
                  <a:lnTo>
                    <a:pt x="192" y="123"/>
                  </a:lnTo>
                  <a:lnTo>
                    <a:pt x="129" y="197"/>
                  </a:lnTo>
                  <a:lnTo>
                    <a:pt x="91" y="235"/>
                  </a:lnTo>
                  <a:lnTo>
                    <a:pt x="0" y="187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39" y="100"/>
                  </a:lnTo>
                  <a:lnTo>
                    <a:pt x="96" y="90"/>
                  </a:lnTo>
                  <a:lnTo>
                    <a:pt x="98" y="89"/>
                  </a:lnTo>
                  <a:lnTo>
                    <a:pt x="99" y="87"/>
                  </a:lnTo>
                  <a:lnTo>
                    <a:pt x="99" y="84"/>
                  </a:lnTo>
                  <a:lnTo>
                    <a:pt x="91" y="70"/>
                  </a:lnTo>
                  <a:lnTo>
                    <a:pt x="79" y="53"/>
                  </a:lnTo>
                  <a:lnTo>
                    <a:pt x="87" y="0"/>
                  </a:lnTo>
                  <a:lnTo>
                    <a:pt x="91" y="0"/>
                  </a:lnTo>
                  <a:lnTo>
                    <a:pt x="169" y="2"/>
                  </a:lnTo>
                  <a:lnTo>
                    <a:pt x="149" y="112"/>
                  </a:lnTo>
                  <a:lnTo>
                    <a:pt x="149" y="112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" name="Freeform: Shape 52"/>
            <p:cNvSpPr/>
            <p:nvPr/>
          </p:nvSpPr>
          <p:spPr>
            <a:xfrm>
              <a:off x="7920000" y="4940639"/>
              <a:ext cx="482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" h="93">
                  <a:moveTo>
                    <a:pt x="134" y="53"/>
                  </a:moveTo>
                  <a:lnTo>
                    <a:pt x="73" y="93"/>
                  </a:lnTo>
                  <a:lnTo>
                    <a:pt x="56" y="39"/>
                  </a:lnTo>
                  <a:lnTo>
                    <a:pt x="0" y="19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: Shape 53"/>
            <p:cNvSpPr/>
            <p:nvPr/>
          </p:nvSpPr>
          <p:spPr>
            <a:xfrm>
              <a:off x="7179119" y="5017680"/>
              <a:ext cx="78840" cy="146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407">
                  <a:moveTo>
                    <a:pt x="0" y="145"/>
                  </a:moveTo>
                  <a:lnTo>
                    <a:pt x="70" y="0"/>
                  </a:lnTo>
                  <a:lnTo>
                    <a:pt x="197" y="151"/>
                  </a:lnTo>
                  <a:lnTo>
                    <a:pt x="189" y="173"/>
                  </a:lnTo>
                  <a:lnTo>
                    <a:pt x="150" y="253"/>
                  </a:lnTo>
                  <a:lnTo>
                    <a:pt x="150" y="253"/>
                  </a:lnTo>
                  <a:lnTo>
                    <a:pt x="150" y="253"/>
                  </a:lnTo>
                  <a:lnTo>
                    <a:pt x="180" y="290"/>
                  </a:lnTo>
                  <a:lnTo>
                    <a:pt x="220" y="370"/>
                  </a:lnTo>
                  <a:lnTo>
                    <a:pt x="124" y="407"/>
                  </a:lnTo>
                  <a:lnTo>
                    <a:pt x="76" y="376"/>
                  </a:lnTo>
                  <a:lnTo>
                    <a:pt x="62" y="345"/>
                  </a:lnTo>
                  <a:lnTo>
                    <a:pt x="82" y="259"/>
                  </a:lnTo>
                  <a:lnTo>
                    <a:pt x="63" y="196"/>
                  </a:lnTo>
                  <a:lnTo>
                    <a:pt x="63" y="196"/>
                  </a:lnTo>
                  <a:lnTo>
                    <a:pt x="63" y="196"/>
                  </a:lnTo>
                  <a:lnTo>
                    <a:pt x="28" y="188"/>
                  </a:lnTo>
                  <a:lnTo>
                    <a:pt x="28" y="18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: Shape 54"/>
            <p:cNvSpPr/>
            <p:nvPr/>
          </p:nvSpPr>
          <p:spPr>
            <a:xfrm>
              <a:off x="6824520" y="4885920"/>
              <a:ext cx="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2">
                  <a:moveTo>
                    <a:pt x="1" y="2"/>
                  </a:move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: Shape 55"/>
            <p:cNvSpPr/>
            <p:nvPr/>
          </p:nvSpPr>
          <p:spPr>
            <a:xfrm>
              <a:off x="6734160" y="4861080"/>
              <a:ext cx="103320" cy="60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8" h="169">
                  <a:moveTo>
                    <a:pt x="27" y="108"/>
                  </a:moveTo>
                  <a:lnTo>
                    <a:pt x="0" y="86"/>
                  </a:lnTo>
                  <a:lnTo>
                    <a:pt x="63" y="12"/>
                  </a:lnTo>
                  <a:lnTo>
                    <a:pt x="180" y="0"/>
                  </a:lnTo>
                  <a:lnTo>
                    <a:pt x="242" y="12"/>
                  </a:lnTo>
                  <a:lnTo>
                    <a:pt x="288" y="58"/>
                  </a:lnTo>
                  <a:lnTo>
                    <a:pt x="269" y="58"/>
                  </a:lnTo>
                  <a:lnTo>
                    <a:pt x="265" y="65"/>
                  </a:lnTo>
                  <a:lnTo>
                    <a:pt x="252" y="69"/>
                  </a:lnTo>
                  <a:lnTo>
                    <a:pt x="252" y="69"/>
                  </a:lnTo>
                  <a:lnTo>
                    <a:pt x="251" y="69"/>
                  </a:lnTo>
                  <a:lnTo>
                    <a:pt x="251" y="69"/>
                  </a:lnTo>
                  <a:lnTo>
                    <a:pt x="251" y="69"/>
                  </a:lnTo>
                  <a:lnTo>
                    <a:pt x="211" y="66"/>
                  </a:lnTo>
                  <a:lnTo>
                    <a:pt x="161" y="122"/>
                  </a:lnTo>
                  <a:lnTo>
                    <a:pt x="114" y="125"/>
                  </a:lnTo>
                  <a:lnTo>
                    <a:pt x="82" y="169"/>
                  </a:lnTo>
                  <a:lnTo>
                    <a:pt x="63" y="145"/>
                  </a:lnTo>
                  <a:lnTo>
                    <a:pt x="43" y="116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: Shape 56"/>
            <p:cNvSpPr/>
            <p:nvPr/>
          </p:nvSpPr>
          <p:spPr>
            <a:xfrm>
              <a:off x="8388000" y="4277880"/>
              <a:ext cx="64440" cy="69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0" h="194">
                  <a:moveTo>
                    <a:pt x="146" y="26"/>
                  </a:moveTo>
                  <a:lnTo>
                    <a:pt x="155" y="26"/>
                  </a:lnTo>
                  <a:cubicBezTo>
                    <a:pt x="163" y="44"/>
                    <a:pt x="172" y="61"/>
                    <a:pt x="180" y="78"/>
                  </a:cubicBezTo>
                  <a:lnTo>
                    <a:pt x="155" y="73"/>
                  </a:lnTo>
                  <a:lnTo>
                    <a:pt x="154" y="73"/>
                  </a:lnTo>
                  <a:lnTo>
                    <a:pt x="149" y="71"/>
                  </a:lnTo>
                  <a:lnTo>
                    <a:pt x="137" y="68"/>
                  </a:lnTo>
                  <a:lnTo>
                    <a:pt x="135" y="68"/>
                  </a:lnTo>
                  <a:lnTo>
                    <a:pt x="96" y="99"/>
                  </a:lnTo>
                  <a:lnTo>
                    <a:pt x="171" y="194"/>
                  </a:lnTo>
                  <a:lnTo>
                    <a:pt x="65" y="123"/>
                  </a:lnTo>
                  <a:lnTo>
                    <a:pt x="0" y="56"/>
                  </a:lnTo>
                  <a:lnTo>
                    <a:pt x="70" y="47"/>
                  </a:lnTo>
                  <a:lnTo>
                    <a:pt x="112" y="0"/>
                  </a:lnTo>
                  <a:lnTo>
                    <a:pt x="115" y="0"/>
                  </a:lnTo>
                  <a:lnTo>
                    <a:pt x="123" y="5"/>
                  </a:lnTo>
                  <a:lnTo>
                    <a:pt x="126" y="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" name="Freeform: Shape 57"/>
            <p:cNvSpPr/>
            <p:nvPr/>
          </p:nvSpPr>
          <p:spPr>
            <a:xfrm>
              <a:off x="6993720" y="4785480"/>
              <a:ext cx="41400" cy="38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" h="107">
                  <a:moveTo>
                    <a:pt x="116" y="14"/>
                  </a:moveTo>
                  <a:lnTo>
                    <a:pt x="102" y="107"/>
                  </a:lnTo>
                  <a:lnTo>
                    <a:pt x="3" y="98"/>
                  </a:lnTo>
                  <a:lnTo>
                    <a:pt x="0" y="70"/>
                  </a:lnTo>
                  <a:lnTo>
                    <a:pt x="81" y="7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" name="Freeform: Shape 58"/>
            <p:cNvSpPr/>
            <p:nvPr/>
          </p:nvSpPr>
          <p:spPr>
            <a:xfrm>
              <a:off x="8422200" y="4253760"/>
              <a:ext cx="2196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93">
                  <a:moveTo>
                    <a:pt x="9" y="0"/>
                  </a:moveTo>
                  <a:cubicBezTo>
                    <a:pt x="28" y="30"/>
                    <a:pt x="45" y="61"/>
                    <a:pt x="62" y="93"/>
                  </a:cubicBezTo>
                  <a:lnTo>
                    <a:pt x="53" y="93"/>
                  </a:lnTo>
                  <a:lnTo>
                    <a:pt x="31" y="70"/>
                  </a:lnTo>
                  <a:lnTo>
                    <a:pt x="28" y="70"/>
                  </a:lnTo>
                  <a:lnTo>
                    <a:pt x="20" y="66"/>
                  </a:lnTo>
                  <a:lnTo>
                    <a:pt x="17" y="66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" name="Freeform: Shape 59"/>
            <p:cNvSpPr/>
            <p:nvPr/>
          </p:nvSpPr>
          <p:spPr>
            <a:xfrm>
              <a:off x="8051399" y="4110479"/>
              <a:ext cx="58320" cy="69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94">
                  <a:moveTo>
                    <a:pt x="0" y="160"/>
                  </a:moveTo>
                  <a:lnTo>
                    <a:pt x="48" y="104"/>
                  </a:lnTo>
                  <a:lnTo>
                    <a:pt x="22" y="43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0" y="23"/>
                  </a:lnTo>
                  <a:lnTo>
                    <a:pt x="119" y="49"/>
                  </a:lnTo>
                  <a:lnTo>
                    <a:pt x="125" y="51"/>
                  </a:lnTo>
                  <a:lnTo>
                    <a:pt x="160" y="53"/>
                  </a:lnTo>
                  <a:lnTo>
                    <a:pt x="163" y="53"/>
                  </a:lnTo>
                  <a:lnTo>
                    <a:pt x="163" y="53"/>
                  </a:lnTo>
                  <a:lnTo>
                    <a:pt x="155" y="156"/>
                  </a:lnTo>
                  <a:lnTo>
                    <a:pt x="22" y="194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1" name="Freeform: Shape 60"/>
            <p:cNvSpPr/>
            <p:nvPr/>
          </p:nvSpPr>
          <p:spPr>
            <a:xfrm>
              <a:off x="7906679" y="3884399"/>
              <a:ext cx="127440" cy="60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5" h="170">
                  <a:moveTo>
                    <a:pt x="84" y="58"/>
                  </a:moveTo>
                  <a:lnTo>
                    <a:pt x="0" y="52"/>
                  </a:lnTo>
                  <a:lnTo>
                    <a:pt x="78" y="3"/>
                  </a:lnTo>
                  <a:lnTo>
                    <a:pt x="112" y="55"/>
                  </a:lnTo>
                  <a:lnTo>
                    <a:pt x="149" y="20"/>
                  </a:lnTo>
                  <a:lnTo>
                    <a:pt x="234" y="31"/>
                  </a:lnTo>
                  <a:lnTo>
                    <a:pt x="284" y="0"/>
                  </a:lnTo>
                  <a:lnTo>
                    <a:pt x="355" y="58"/>
                  </a:lnTo>
                  <a:lnTo>
                    <a:pt x="318" y="117"/>
                  </a:lnTo>
                  <a:lnTo>
                    <a:pt x="169" y="170"/>
                  </a:lnTo>
                  <a:lnTo>
                    <a:pt x="76" y="12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2" name="Freeform: Shape 61"/>
            <p:cNvSpPr/>
            <p:nvPr/>
          </p:nvSpPr>
          <p:spPr>
            <a:xfrm>
              <a:off x="8313840" y="4381200"/>
              <a:ext cx="24840" cy="45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" h="127">
                  <a:moveTo>
                    <a:pt x="23" y="127"/>
                  </a:moveTo>
                  <a:lnTo>
                    <a:pt x="0" y="28"/>
                  </a:lnTo>
                  <a:lnTo>
                    <a:pt x="45" y="0"/>
                  </a:lnTo>
                  <a:lnTo>
                    <a:pt x="70" y="39"/>
                  </a:lnTo>
                  <a:lnTo>
                    <a:pt x="63" y="11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3" name="Freeform: Shape 62"/>
            <p:cNvSpPr/>
            <p:nvPr/>
          </p:nvSpPr>
          <p:spPr>
            <a:xfrm>
              <a:off x="8381519" y="4439160"/>
              <a:ext cx="4644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" h="86">
                  <a:moveTo>
                    <a:pt x="114" y="86"/>
                  </a:moveTo>
                  <a:lnTo>
                    <a:pt x="0" y="1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4" name="Freeform: Shape 63"/>
            <p:cNvSpPr/>
            <p:nvPr/>
          </p:nvSpPr>
          <p:spPr>
            <a:xfrm>
              <a:off x="8291880" y="4266360"/>
              <a:ext cx="168480" cy="178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9" h="497">
                  <a:moveTo>
                    <a:pt x="272" y="80"/>
                  </a:moveTo>
                  <a:lnTo>
                    <a:pt x="272" y="80"/>
                  </a:lnTo>
                  <a:lnTo>
                    <a:pt x="216" y="88"/>
                  </a:lnTo>
                  <a:lnTo>
                    <a:pt x="222" y="152"/>
                  </a:lnTo>
                  <a:lnTo>
                    <a:pt x="295" y="238"/>
                  </a:lnTo>
                  <a:lnTo>
                    <a:pt x="387" y="308"/>
                  </a:lnTo>
                  <a:lnTo>
                    <a:pt x="469" y="349"/>
                  </a:lnTo>
                  <a:lnTo>
                    <a:pt x="429" y="356"/>
                  </a:lnTo>
                  <a:lnTo>
                    <a:pt x="438" y="417"/>
                  </a:lnTo>
                  <a:lnTo>
                    <a:pt x="399" y="497"/>
                  </a:lnTo>
                  <a:lnTo>
                    <a:pt x="371" y="381"/>
                  </a:lnTo>
                  <a:lnTo>
                    <a:pt x="182" y="254"/>
                  </a:lnTo>
                  <a:lnTo>
                    <a:pt x="137" y="170"/>
                  </a:lnTo>
                  <a:lnTo>
                    <a:pt x="78" y="145"/>
                  </a:lnTo>
                  <a:lnTo>
                    <a:pt x="30" y="181"/>
                  </a:lnTo>
                  <a:lnTo>
                    <a:pt x="0" y="69"/>
                  </a:lnTo>
                  <a:lnTo>
                    <a:pt x="7" y="65"/>
                  </a:lnTo>
                  <a:lnTo>
                    <a:pt x="78" y="57"/>
                  </a:lnTo>
                  <a:lnTo>
                    <a:pt x="140" y="14"/>
                  </a:lnTo>
                  <a:lnTo>
                    <a:pt x="207" y="0"/>
                  </a:lnTo>
                  <a:lnTo>
                    <a:pt x="269" y="31"/>
                  </a:lnTo>
                  <a:lnTo>
                    <a:pt x="269" y="31"/>
                  </a:lnTo>
                  <a:lnTo>
                    <a:pt x="258" y="46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5" name="Freeform: Shape 64"/>
            <p:cNvSpPr/>
            <p:nvPr/>
          </p:nvSpPr>
          <p:spPr>
            <a:xfrm>
              <a:off x="6934319" y="4812480"/>
              <a:ext cx="22680" cy="15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45">
                  <a:moveTo>
                    <a:pt x="0" y="0"/>
                  </a:moveTo>
                  <a:lnTo>
                    <a:pt x="64" y="29"/>
                  </a:lnTo>
                  <a:lnTo>
                    <a:pt x="21" y="4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6" name="Freeform: Shape 65"/>
            <p:cNvSpPr/>
            <p:nvPr/>
          </p:nvSpPr>
          <p:spPr>
            <a:xfrm>
              <a:off x="8340480" y="4538880"/>
              <a:ext cx="216000" cy="252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1" h="701">
                  <a:moveTo>
                    <a:pt x="536" y="6"/>
                  </a:moveTo>
                  <a:cubicBezTo>
                    <a:pt x="579" y="200"/>
                    <a:pt x="601" y="400"/>
                    <a:pt x="601" y="606"/>
                  </a:cubicBezTo>
                  <a:cubicBezTo>
                    <a:pt x="601" y="637"/>
                    <a:pt x="601" y="670"/>
                    <a:pt x="599" y="701"/>
                  </a:cubicBezTo>
                  <a:lnTo>
                    <a:pt x="399" y="586"/>
                  </a:lnTo>
                  <a:lnTo>
                    <a:pt x="297" y="527"/>
                  </a:lnTo>
                  <a:lnTo>
                    <a:pt x="255" y="552"/>
                  </a:lnTo>
                  <a:lnTo>
                    <a:pt x="221" y="572"/>
                  </a:lnTo>
                  <a:lnTo>
                    <a:pt x="120" y="524"/>
                  </a:lnTo>
                  <a:lnTo>
                    <a:pt x="100" y="482"/>
                  </a:lnTo>
                  <a:lnTo>
                    <a:pt x="31" y="454"/>
                  </a:lnTo>
                  <a:lnTo>
                    <a:pt x="0" y="381"/>
                  </a:lnTo>
                  <a:lnTo>
                    <a:pt x="22" y="290"/>
                  </a:lnTo>
                  <a:lnTo>
                    <a:pt x="0" y="161"/>
                  </a:lnTo>
                  <a:lnTo>
                    <a:pt x="24" y="93"/>
                  </a:lnTo>
                  <a:lnTo>
                    <a:pt x="84" y="41"/>
                  </a:lnTo>
                  <a:lnTo>
                    <a:pt x="81" y="0"/>
                  </a:lnTo>
                  <a:lnTo>
                    <a:pt x="241" y="41"/>
                  </a:lnTo>
                  <a:lnTo>
                    <a:pt x="262" y="91"/>
                  </a:lnTo>
                  <a:lnTo>
                    <a:pt x="410" y="155"/>
                  </a:lnTo>
                  <a:lnTo>
                    <a:pt x="456" y="127"/>
                  </a:lnTo>
                  <a:lnTo>
                    <a:pt x="452" y="54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Freeform: Shape 66"/>
            <p:cNvSpPr/>
            <p:nvPr/>
          </p:nvSpPr>
          <p:spPr>
            <a:xfrm>
              <a:off x="7920000" y="4487760"/>
              <a:ext cx="254520" cy="28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8" h="781">
                  <a:moveTo>
                    <a:pt x="0" y="781"/>
                  </a:moveTo>
                  <a:lnTo>
                    <a:pt x="0" y="781"/>
                  </a:lnTo>
                  <a:lnTo>
                    <a:pt x="62" y="647"/>
                  </a:lnTo>
                  <a:lnTo>
                    <a:pt x="95" y="611"/>
                  </a:lnTo>
                  <a:lnTo>
                    <a:pt x="126" y="520"/>
                  </a:lnTo>
                  <a:lnTo>
                    <a:pt x="165" y="492"/>
                  </a:lnTo>
                  <a:lnTo>
                    <a:pt x="193" y="428"/>
                  </a:lnTo>
                  <a:lnTo>
                    <a:pt x="258" y="407"/>
                  </a:lnTo>
                  <a:lnTo>
                    <a:pt x="343" y="307"/>
                  </a:lnTo>
                  <a:lnTo>
                    <a:pt x="335" y="241"/>
                  </a:lnTo>
                  <a:lnTo>
                    <a:pt x="396" y="138"/>
                  </a:lnTo>
                  <a:lnTo>
                    <a:pt x="464" y="101"/>
                  </a:lnTo>
                  <a:lnTo>
                    <a:pt x="512" y="0"/>
                  </a:lnTo>
                  <a:lnTo>
                    <a:pt x="574" y="38"/>
                  </a:lnTo>
                  <a:lnTo>
                    <a:pt x="666" y="39"/>
                  </a:lnTo>
                  <a:lnTo>
                    <a:pt x="666" y="39"/>
                  </a:lnTo>
                  <a:lnTo>
                    <a:pt x="684" y="58"/>
                  </a:lnTo>
                  <a:lnTo>
                    <a:pt x="708" y="204"/>
                  </a:lnTo>
                  <a:lnTo>
                    <a:pt x="708" y="204"/>
                  </a:lnTo>
                  <a:lnTo>
                    <a:pt x="602" y="227"/>
                  </a:lnTo>
                  <a:lnTo>
                    <a:pt x="602" y="228"/>
                  </a:lnTo>
                  <a:lnTo>
                    <a:pt x="602" y="278"/>
                  </a:lnTo>
                  <a:lnTo>
                    <a:pt x="602" y="278"/>
                  </a:lnTo>
                  <a:lnTo>
                    <a:pt x="511" y="338"/>
                  </a:lnTo>
                  <a:lnTo>
                    <a:pt x="428" y="351"/>
                  </a:lnTo>
                  <a:lnTo>
                    <a:pt x="380" y="388"/>
                  </a:lnTo>
                  <a:lnTo>
                    <a:pt x="380" y="388"/>
                  </a:lnTo>
                  <a:lnTo>
                    <a:pt x="379" y="444"/>
                  </a:lnTo>
                  <a:lnTo>
                    <a:pt x="379" y="444"/>
                  </a:lnTo>
                  <a:lnTo>
                    <a:pt x="332" y="489"/>
                  </a:lnTo>
                  <a:lnTo>
                    <a:pt x="259" y="486"/>
                  </a:lnTo>
                  <a:lnTo>
                    <a:pt x="239" y="534"/>
                  </a:lnTo>
                  <a:lnTo>
                    <a:pt x="231" y="534"/>
                  </a:lnTo>
                  <a:lnTo>
                    <a:pt x="231" y="551"/>
                  </a:lnTo>
                  <a:lnTo>
                    <a:pt x="211" y="593"/>
                  </a:lnTo>
                  <a:lnTo>
                    <a:pt x="138" y="667"/>
                  </a:lnTo>
                  <a:lnTo>
                    <a:pt x="101" y="77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" name="Freeform: Shape 67"/>
            <p:cNvSpPr/>
            <p:nvPr/>
          </p:nvSpPr>
          <p:spPr>
            <a:xfrm>
              <a:off x="8463600" y="4338360"/>
              <a:ext cx="16200" cy="2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83">
                  <a:moveTo>
                    <a:pt x="0" y="45"/>
                  </a:moveTo>
                  <a:lnTo>
                    <a:pt x="15" y="0"/>
                  </a:lnTo>
                  <a:cubicBezTo>
                    <a:pt x="26" y="24"/>
                    <a:pt x="35" y="49"/>
                    <a:pt x="46" y="74"/>
                  </a:cubicBezTo>
                  <a:lnTo>
                    <a:pt x="40" y="8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9" name="Freeform: Shape 68"/>
            <p:cNvSpPr/>
            <p:nvPr/>
          </p:nvSpPr>
          <p:spPr>
            <a:xfrm>
              <a:off x="7993440" y="4699440"/>
              <a:ext cx="268560" cy="29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7" h="807">
                  <a:moveTo>
                    <a:pt x="304" y="793"/>
                  </a:moveTo>
                  <a:lnTo>
                    <a:pt x="273" y="799"/>
                  </a:lnTo>
                  <a:lnTo>
                    <a:pt x="273" y="790"/>
                  </a:lnTo>
                  <a:lnTo>
                    <a:pt x="273" y="790"/>
                  </a:lnTo>
                  <a:lnTo>
                    <a:pt x="273" y="790"/>
                  </a:lnTo>
                  <a:lnTo>
                    <a:pt x="192" y="807"/>
                  </a:lnTo>
                  <a:lnTo>
                    <a:pt x="148" y="689"/>
                  </a:lnTo>
                  <a:lnTo>
                    <a:pt x="86" y="697"/>
                  </a:lnTo>
                  <a:lnTo>
                    <a:pt x="86" y="697"/>
                  </a:lnTo>
                  <a:lnTo>
                    <a:pt x="86" y="697"/>
                  </a:lnTo>
                  <a:lnTo>
                    <a:pt x="85" y="698"/>
                  </a:lnTo>
                  <a:lnTo>
                    <a:pt x="37" y="686"/>
                  </a:lnTo>
                  <a:lnTo>
                    <a:pt x="37" y="681"/>
                  </a:lnTo>
                  <a:lnTo>
                    <a:pt x="37" y="655"/>
                  </a:lnTo>
                  <a:lnTo>
                    <a:pt x="37" y="655"/>
                  </a:lnTo>
                  <a:lnTo>
                    <a:pt x="37" y="655"/>
                  </a:lnTo>
                  <a:lnTo>
                    <a:pt x="0" y="556"/>
                  </a:lnTo>
                  <a:lnTo>
                    <a:pt x="0" y="556"/>
                  </a:lnTo>
                  <a:lnTo>
                    <a:pt x="9" y="557"/>
                  </a:lnTo>
                  <a:lnTo>
                    <a:pt x="10" y="557"/>
                  </a:lnTo>
                  <a:lnTo>
                    <a:pt x="35" y="511"/>
                  </a:lnTo>
                  <a:lnTo>
                    <a:pt x="69" y="520"/>
                  </a:lnTo>
                  <a:lnTo>
                    <a:pt x="305" y="517"/>
                  </a:lnTo>
                  <a:lnTo>
                    <a:pt x="305" y="517"/>
                  </a:lnTo>
                  <a:lnTo>
                    <a:pt x="305" y="517"/>
                  </a:lnTo>
                  <a:lnTo>
                    <a:pt x="265" y="0"/>
                  </a:lnTo>
                  <a:lnTo>
                    <a:pt x="304" y="0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609" y="213"/>
                  </a:lnTo>
                  <a:lnTo>
                    <a:pt x="635" y="256"/>
                  </a:lnTo>
                  <a:lnTo>
                    <a:pt x="701" y="283"/>
                  </a:lnTo>
                  <a:lnTo>
                    <a:pt x="696" y="321"/>
                  </a:lnTo>
                  <a:lnTo>
                    <a:pt x="747" y="318"/>
                  </a:lnTo>
                  <a:lnTo>
                    <a:pt x="747" y="318"/>
                  </a:lnTo>
                  <a:lnTo>
                    <a:pt x="746" y="320"/>
                  </a:lnTo>
                  <a:lnTo>
                    <a:pt x="746" y="467"/>
                  </a:lnTo>
                  <a:lnTo>
                    <a:pt x="715" y="525"/>
                  </a:lnTo>
                  <a:lnTo>
                    <a:pt x="615" y="529"/>
                  </a:lnTo>
                  <a:lnTo>
                    <a:pt x="567" y="549"/>
                  </a:lnTo>
                  <a:lnTo>
                    <a:pt x="524" y="540"/>
                  </a:lnTo>
                  <a:lnTo>
                    <a:pt x="428" y="596"/>
                  </a:lnTo>
                  <a:lnTo>
                    <a:pt x="407" y="638"/>
                  </a:lnTo>
                  <a:lnTo>
                    <a:pt x="370" y="632"/>
                  </a:lnTo>
                  <a:lnTo>
                    <a:pt x="355" y="692"/>
                  </a:lnTo>
                  <a:lnTo>
                    <a:pt x="316" y="71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0" name="Freeform: Shape 69"/>
            <p:cNvSpPr/>
            <p:nvPr/>
          </p:nvSpPr>
          <p:spPr>
            <a:xfrm>
              <a:off x="7918920" y="4654800"/>
              <a:ext cx="198000" cy="244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1" h="681">
                  <a:moveTo>
                    <a:pt x="115" y="582"/>
                  </a:moveTo>
                  <a:lnTo>
                    <a:pt x="115" y="582"/>
                  </a:lnTo>
                  <a:lnTo>
                    <a:pt x="115" y="580"/>
                  </a:lnTo>
                  <a:lnTo>
                    <a:pt x="25" y="586"/>
                  </a:lnTo>
                  <a:lnTo>
                    <a:pt x="14" y="624"/>
                  </a:lnTo>
                  <a:lnTo>
                    <a:pt x="39" y="521"/>
                  </a:lnTo>
                  <a:lnTo>
                    <a:pt x="22" y="430"/>
                  </a:lnTo>
                  <a:lnTo>
                    <a:pt x="36" y="379"/>
                  </a:lnTo>
                  <a:lnTo>
                    <a:pt x="0" y="352"/>
                  </a:lnTo>
                  <a:lnTo>
                    <a:pt x="0" y="352"/>
                  </a:lnTo>
                  <a:lnTo>
                    <a:pt x="0" y="352"/>
                  </a:lnTo>
                  <a:lnTo>
                    <a:pt x="0" y="352"/>
                  </a:lnTo>
                  <a:lnTo>
                    <a:pt x="5" y="321"/>
                  </a:lnTo>
                  <a:lnTo>
                    <a:pt x="182" y="323"/>
                  </a:lnTo>
                  <a:lnTo>
                    <a:pt x="177" y="241"/>
                  </a:lnTo>
                  <a:lnTo>
                    <a:pt x="177" y="241"/>
                  </a:lnTo>
                  <a:lnTo>
                    <a:pt x="177" y="241"/>
                  </a:lnTo>
                  <a:lnTo>
                    <a:pt x="230" y="206"/>
                  </a:lnTo>
                  <a:lnTo>
                    <a:pt x="234" y="87"/>
                  </a:lnTo>
                  <a:lnTo>
                    <a:pt x="234" y="70"/>
                  </a:lnTo>
                  <a:lnTo>
                    <a:pt x="242" y="70"/>
                  </a:lnTo>
                  <a:lnTo>
                    <a:pt x="380" y="70"/>
                  </a:lnTo>
                  <a:lnTo>
                    <a:pt x="380" y="70"/>
                  </a:lnTo>
                  <a:lnTo>
                    <a:pt x="382" y="2"/>
                  </a:lnTo>
                  <a:lnTo>
                    <a:pt x="382" y="0"/>
                  </a:lnTo>
                  <a:lnTo>
                    <a:pt x="382" y="0"/>
                  </a:lnTo>
                  <a:lnTo>
                    <a:pt x="551" y="124"/>
                  </a:lnTo>
                  <a:lnTo>
                    <a:pt x="551" y="124"/>
                  </a:lnTo>
                  <a:lnTo>
                    <a:pt x="511" y="124"/>
                  </a:lnTo>
                  <a:lnTo>
                    <a:pt x="472" y="124"/>
                  </a:lnTo>
                  <a:lnTo>
                    <a:pt x="472" y="124"/>
                  </a:lnTo>
                  <a:lnTo>
                    <a:pt x="512" y="641"/>
                  </a:lnTo>
                  <a:lnTo>
                    <a:pt x="512" y="641"/>
                  </a:lnTo>
                  <a:lnTo>
                    <a:pt x="276" y="644"/>
                  </a:lnTo>
                  <a:lnTo>
                    <a:pt x="242" y="635"/>
                  </a:lnTo>
                  <a:lnTo>
                    <a:pt x="217" y="681"/>
                  </a:lnTo>
                  <a:lnTo>
                    <a:pt x="216" y="681"/>
                  </a:lnTo>
                  <a:lnTo>
                    <a:pt x="207" y="680"/>
                  </a:lnTo>
                  <a:lnTo>
                    <a:pt x="207" y="680"/>
                  </a:lnTo>
                  <a:lnTo>
                    <a:pt x="126" y="59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1" name="Freeform: Shape 70"/>
            <p:cNvSpPr/>
            <p:nvPr/>
          </p:nvSpPr>
          <p:spPr>
            <a:xfrm>
              <a:off x="8197560" y="4727880"/>
              <a:ext cx="253080" cy="232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4" h="646">
                  <a:moveTo>
                    <a:pt x="323" y="146"/>
                  </a:moveTo>
                  <a:lnTo>
                    <a:pt x="521" y="0"/>
                  </a:lnTo>
                  <a:lnTo>
                    <a:pt x="521" y="0"/>
                  </a:lnTo>
                  <a:lnTo>
                    <a:pt x="622" y="48"/>
                  </a:lnTo>
                  <a:lnTo>
                    <a:pt x="622" y="48"/>
                  </a:lnTo>
                  <a:lnTo>
                    <a:pt x="656" y="28"/>
                  </a:lnTo>
                  <a:lnTo>
                    <a:pt x="667" y="110"/>
                  </a:lnTo>
                  <a:lnTo>
                    <a:pt x="704" y="171"/>
                  </a:lnTo>
                  <a:lnTo>
                    <a:pt x="687" y="362"/>
                  </a:lnTo>
                  <a:lnTo>
                    <a:pt x="601" y="498"/>
                  </a:lnTo>
                  <a:lnTo>
                    <a:pt x="607" y="535"/>
                  </a:lnTo>
                  <a:lnTo>
                    <a:pt x="588" y="545"/>
                  </a:lnTo>
                  <a:lnTo>
                    <a:pt x="587" y="545"/>
                  </a:lnTo>
                  <a:lnTo>
                    <a:pt x="587" y="545"/>
                  </a:lnTo>
                  <a:lnTo>
                    <a:pt x="587" y="545"/>
                  </a:lnTo>
                  <a:lnTo>
                    <a:pt x="587" y="545"/>
                  </a:lnTo>
                  <a:lnTo>
                    <a:pt x="574" y="548"/>
                  </a:lnTo>
                  <a:lnTo>
                    <a:pt x="574" y="548"/>
                  </a:lnTo>
                  <a:lnTo>
                    <a:pt x="574" y="548"/>
                  </a:lnTo>
                  <a:lnTo>
                    <a:pt x="557" y="570"/>
                  </a:lnTo>
                  <a:lnTo>
                    <a:pt x="473" y="554"/>
                  </a:lnTo>
                  <a:lnTo>
                    <a:pt x="439" y="570"/>
                  </a:lnTo>
                  <a:lnTo>
                    <a:pt x="439" y="570"/>
                  </a:lnTo>
                  <a:lnTo>
                    <a:pt x="439" y="570"/>
                  </a:lnTo>
                  <a:lnTo>
                    <a:pt x="439" y="570"/>
                  </a:lnTo>
                  <a:lnTo>
                    <a:pt x="397" y="582"/>
                  </a:lnTo>
                  <a:lnTo>
                    <a:pt x="346" y="556"/>
                  </a:lnTo>
                  <a:lnTo>
                    <a:pt x="346" y="556"/>
                  </a:lnTo>
                  <a:lnTo>
                    <a:pt x="346" y="556"/>
                  </a:lnTo>
                  <a:lnTo>
                    <a:pt x="309" y="574"/>
                  </a:lnTo>
                  <a:lnTo>
                    <a:pt x="242" y="526"/>
                  </a:lnTo>
                  <a:lnTo>
                    <a:pt x="242" y="526"/>
                  </a:lnTo>
                  <a:lnTo>
                    <a:pt x="242" y="526"/>
                  </a:lnTo>
                  <a:lnTo>
                    <a:pt x="177" y="548"/>
                  </a:lnTo>
                  <a:lnTo>
                    <a:pt x="152" y="646"/>
                  </a:lnTo>
                  <a:lnTo>
                    <a:pt x="151" y="643"/>
                  </a:lnTo>
                  <a:lnTo>
                    <a:pt x="113" y="611"/>
                  </a:lnTo>
                  <a:lnTo>
                    <a:pt x="113" y="611"/>
                  </a:lnTo>
                  <a:lnTo>
                    <a:pt x="103" y="615"/>
                  </a:lnTo>
                  <a:lnTo>
                    <a:pt x="101" y="615"/>
                  </a:lnTo>
                  <a:lnTo>
                    <a:pt x="101" y="615"/>
                  </a:lnTo>
                  <a:lnTo>
                    <a:pt x="101" y="615"/>
                  </a:lnTo>
                  <a:lnTo>
                    <a:pt x="98" y="635"/>
                  </a:lnTo>
                  <a:lnTo>
                    <a:pt x="87" y="607"/>
                  </a:lnTo>
                  <a:lnTo>
                    <a:pt x="87" y="607"/>
                  </a:lnTo>
                  <a:lnTo>
                    <a:pt x="87" y="607"/>
                  </a:lnTo>
                  <a:lnTo>
                    <a:pt x="33" y="571"/>
                  </a:lnTo>
                  <a:lnTo>
                    <a:pt x="0" y="470"/>
                  </a:lnTo>
                  <a:lnTo>
                    <a:pt x="0" y="470"/>
                  </a:lnTo>
                  <a:lnTo>
                    <a:pt x="0" y="470"/>
                  </a:lnTo>
                  <a:lnTo>
                    <a:pt x="48" y="450"/>
                  </a:lnTo>
                  <a:lnTo>
                    <a:pt x="148" y="446"/>
                  </a:lnTo>
                  <a:lnTo>
                    <a:pt x="148" y="446"/>
                  </a:lnTo>
                  <a:lnTo>
                    <a:pt x="179" y="388"/>
                  </a:lnTo>
                  <a:lnTo>
                    <a:pt x="179" y="241"/>
                  </a:lnTo>
                  <a:lnTo>
                    <a:pt x="180" y="239"/>
                  </a:lnTo>
                  <a:lnTo>
                    <a:pt x="247" y="224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2" name="Freeform: Shape 71"/>
            <p:cNvSpPr/>
            <p:nvPr/>
          </p:nvSpPr>
          <p:spPr>
            <a:xfrm>
              <a:off x="6757560" y="4881960"/>
              <a:ext cx="79920" cy="8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3" h="239">
                  <a:moveTo>
                    <a:pt x="204" y="0"/>
                  </a:moveTo>
                  <a:lnTo>
                    <a:pt x="223" y="0"/>
                  </a:lnTo>
                  <a:lnTo>
                    <a:pt x="164" y="204"/>
                  </a:lnTo>
                  <a:lnTo>
                    <a:pt x="172" y="232"/>
                  </a:lnTo>
                  <a:lnTo>
                    <a:pt x="172" y="232"/>
                  </a:lnTo>
                  <a:lnTo>
                    <a:pt x="172" y="232"/>
                  </a:lnTo>
                  <a:lnTo>
                    <a:pt x="155" y="239"/>
                  </a:lnTo>
                  <a:lnTo>
                    <a:pt x="146" y="239"/>
                  </a:lnTo>
                  <a:lnTo>
                    <a:pt x="79" y="221"/>
                  </a:lnTo>
                  <a:lnTo>
                    <a:pt x="79" y="221"/>
                  </a:lnTo>
                  <a:lnTo>
                    <a:pt x="0" y="117"/>
                  </a:lnTo>
                  <a:lnTo>
                    <a:pt x="17" y="111"/>
                  </a:lnTo>
                  <a:lnTo>
                    <a:pt x="49" y="67"/>
                  </a:lnTo>
                  <a:lnTo>
                    <a:pt x="96" y="64"/>
                  </a:lnTo>
                  <a:lnTo>
                    <a:pt x="146" y="8"/>
                  </a:lnTo>
                  <a:lnTo>
                    <a:pt x="186" y="11"/>
                  </a:lnTo>
                  <a:lnTo>
                    <a:pt x="187" y="13"/>
                  </a:lnTo>
                  <a:lnTo>
                    <a:pt x="187" y="11"/>
                  </a:lnTo>
                  <a:lnTo>
                    <a:pt x="200" y="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3" name="Freeform: Shape 72"/>
            <p:cNvSpPr/>
            <p:nvPr/>
          </p:nvSpPr>
          <p:spPr>
            <a:xfrm>
              <a:off x="8242200" y="4143240"/>
              <a:ext cx="47880" cy="51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4" h="143">
                  <a:moveTo>
                    <a:pt x="28" y="110"/>
                  </a:moveTo>
                  <a:lnTo>
                    <a:pt x="28" y="110"/>
                  </a:lnTo>
                  <a:lnTo>
                    <a:pt x="0" y="106"/>
                  </a:lnTo>
                  <a:lnTo>
                    <a:pt x="86" y="0"/>
                  </a:lnTo>
                  <a:lnTo>
                    <a:pt x="134" y="8"/>
                  </a:lnTo>
                  <a:lnTo>
                    <a:pt x="134" y="8"/>
                  </a:lnTo>
                  <a:lnTo>
                    <a:pt x="95" y="1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4" name="Freeform: Shape 73"/>
            <p:cNvSpPr/>
            <p:nvPr/>
          </p:nvSpPr>
          <p:spPr>
            <a:xfrm>
              <a:off x="6826679" y="4993200"/>
              <a:ext cx="93960" cy="48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2" h="135">
                  <a:moveTo>
                    <a:pt x="227" y="135"/>
                  </a:moveTo>
                  <a:lnTo>
                    <a:pt x="227" y="135"/>
                  </a:lnTo>
                  <a:lnTo>
                    <a:pt x="227" y="135"/>
                  </a:lnTo>
                  <a:lnTo>
                    <a:pt x="203" y="56"/>
                  </a:lnTo>
                  <a:lnTo>
                    <a:pt x="161" y="34"/>
                  </a:lnTo>
                  <a:lnTo>
                    <a:pt x="112" y="78"/>
                  </a:lnTo>
                  <a:lnTo>
                    <a:pt x="132" y="120"/>
                  </a:lnTo>
                  <a:lnTo>
                    <a:pt x="0" y="89"/>
                  </a:lnTo>
                  <a:lnTo>
                    <a:pt x="22" y="0"/>
                  </a:lnTo>
                  <a:lnTo>
                    <a:pt x="87" y="45"/>
                  </a:lnTo>
                  <a:lnTo>
                    <a:pt x="155" y="0"/>
                  </a:lnTo>
                  <a:lnTo>
                    <a:pt x="254" y="54"/>
                  </a:lnTo>
                  <a:lnTo>
                    <a:pt x="262" y="96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5" name="Freeform: Shape 74"/>
            <p:cNvSpPr/>
            <p:nvPr/>
          </p:nvSpPr>
          <p:spPr>
            <a:xfrm>
              <a:off x="6848999" y="5191560"/>
              <a:ext cx="224280" cy="368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4" h="1025">
                  <a:moveTo>
                    <a:pt x="602" y="979"/>
                  </a:moveTo>
                  <a:lnTo>
                    <a:pt x="602" y="979"/>
                  </a:lnTo>
                  <a:lnTo>
                    <a:pt x="568" y="1025"/>
                  </a:lnTo>
                  <a:lnTo>
                    <a:pt x="512" y="968"/>
                  </a:lnTo>
                  <a:lnTo>
                    <a:pt x="331" y="861"/>
                  </a:lnTo>
                  <a:lnTo>
                    <a:pt x="281" y="806"/>
                  </a:lnTo>
                  <a:lnTo>
                    <a:pt x="273" y="760"/>
                  </a:lnTo>
                  <a:lnTo>
                    <a:pt x="163" y="571"/>
                  </a:lnTo>
                  <a:lnTo>
                    <a:pt x="118" y="460"/>
                  </a:lnTo>
                  <a:lnTo>
                    <a:pt x="67" y="378"/>
                  </a:lnTo>
                  <a:lnTo>
                    <a:pt x="13" y="338"/>
                  </a:lnTo>
                  <a:lnTo>
                    <a:pt x="0" y="236"/>
                  </a:lnTo>
                  <a:lnTo>
                    <a:pt x="42" y="187"/>
                  </a:lnTo>
                  <a:lnTo>
                    <a:pt x="42" y="187"/>
                  </a:lnTo>
                  <a:lnTo>
                    <a:pt x="42" y="250"/>
                  </a:lnTo>
                  <a:lnTo>
                    <a:pt x="92" y="276"/>
                  </a:lnTo>
                  <a:lnTo>
                    <a:pt x="134" y="186"/>
                  </a:lnTo>
                  <a:lnTo>
                    <a:pt x="210" y="141"/>
                  </a:lnTo>
                  <a:lnTo>
                    <a:pt x="258" y="84"/>
                  </a:lnTo>
                  <a:lnTo>
                    <a:pt x="259" y="84"/>
                  </a:lnTo>
                  <a:lnTo>
                    <a:pt x="259" y="84"/>
                  </a:lnTo>
                  <a:lnTo>
                    <a:pt x="273" y="0"/>
                  </a:lnTo>
                  <a:lnTo>
                    <a:pt x="273" y="0"/>
                  </a:lnTo>
                  <a:lnTo>
                    <a:pt x="296" y="22"/>
                  </a:lnTo>
                  <a:lnTo>
                    <a:pt x="343" y="62"/>
                  </a:lnTo>
                  <a:lnTo>
                    <a:pt x="360" y="94"/>
                  </a:lnTo>
                  <a:lnTo>
                    <a:pt x="389" y="129"/>
                  </a:lnTo>
                  <a:lnTo>
                    <a:pt x="456" y="125"/>
                  </a:lnTo>
                  <a:lnTo>
                    <a:pt x="509" y="144"/>
                  </a:lnTo>
                  <a:lnTo>
                    <a:pt x="484" y="208"/>
                  </a:lnTo>
                  <a:lnTo>
                    <a:pt x="520" y="232"/>
                  </a:lnTo>
                  <a:lnTo>
                    <a:pt x="493" y="228"/>
                  </a:lnTo>
                  <a:lnTo>
                    <a:pt x="459" y="243"/>
                  </a:lnTo>
                  <a:lnTo>
                    <a:pt x="444" y="248"/>
                  </a:lnTo>
                  <a:lnTo>
                    <a:pt x="439" y="248"/>
                  </a:lnTo>
                  <a:lnTo>
                    <a:pt x="425" y="254"/>
                  </a:lnTo>
                  <a:lnTo>
                    <a:pt x="389" y="282"/>
                  </a:lnTo>
                  <a:lnTo>
                    <a:pt x="380" y="360"/>
                  </a:lnTo>
                  <a:lnTo>
                    <a:pt x="343" y="420"/>
                  </a:lnTo>
                  <a:lnTo>
                    <a:pt x="397" y="502"/>
                  </a:lnTo>
                  <a:lnTo>
                    <a:pt x="386" y="526"/>
                  </a:lnTo>
                  <a:lnTo>
                    <a:pt x="386" y="526"/>
                  </a:lnTo>
                  <a:lnTo>
                    <a:pt x="386" y="526"/>
                  </a:lnTo>
                  <a:lnTo>
                    <a:pt x="475" y="557"/>
                  </a:lnTo>
                  <a:lnTo>
                    <a:pt x="476" y="557"/>
                  </a:lnTo>
                  <a:lnTo>
                    <a:pt x="509" y="544"/>
                  </a:lnTo>
                  <a:lnTo>
                    <a:pt x="510" y="614"/>
                  </a:lnTo>
                  <a:lnTo>
                    <a:pt x="510" y="614"/>
                  </a:lnTo>
                  <a:lnTo>
                    <a:pt x="510" y="614"/>
                  </a:lnTo>
                  <a:lnTo>
                    <a:pt x="560" y="609"/>
                  </a:lnTo>
                  <a:lnTo>
                    <a:pt x="560" y="609"/>
                  </a:lnTo>
                  <a:lnTo>
                    <a:pt x="560" y="609"/>
                  </a:lnTo>
                  <a:lnTo>
                    <a:pt x="608" y="696"/>
                  </a:lnTo>
                  <a:lnTo>
                    <a:pt x="590" y="836"/>
                  </a:lnTo>
                  <a:lnTo>
                    <a:pt x="624" y="91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6" name="Freeform: Shape 75"/>
            <p:cNvSpPr/>
            <p:nvPr/>
          </p:nvSpPr>
          <p:spPr>
            <a:xfrm>
              <a:off x="7104240" y="4816080"/>
              <a:ext cx="262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" h="31">
                  <a:moveTo>
                    <a:pt x="12" y="0"/>
                  </a:moveTo>
                  <a:lnTo>
                    <a:pt x="74" y="8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7" name="Freeform: Shape 76"/>
            <p:cNvSpPr/>
            <p:nvPr/>
          </p:nvSpPr>
          <p:spPr>
            <a:xfrm>
              <a:off x="8051760" y="4365000"/>
              <a:ext cx="50040" cy="98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" h="275">
                  <a:moveTo>
                    <a:pt x="140" y="28"/>
                  </a:moveTo>
                  <a:lnTo>
                    <a:pt x="140" y="28"/>
                  </a:lnTo>
                  <a:lnTo>
                    <a:pt x="111" y="59"/>
                  </a:lnTo>
                  <a:lnTo>
                    <a:pt x="95" y="222"/>
                  </a:lnTo>
                  <a:lnTo>
                    <a:pt x="84" y="267"/>
                  </a:lnTo>
                  <a:lnTo>
                    <a:pt x="17" y="275"/>
                  </a:lnTo>
                  <a:lnTo>
                    <a:pt x="28" y="211"/>
                  </a:lnTo>
                  <a:lnTo>
                    <a:pt x="0" y="183"/>
                  </a:lnTo>
                  <a:lnTo>
                    <a:pt x="39" y="59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6" y="5"/>
                  </a:lnTo>
                  <a:lnTo>
                    <a:pt x="61" y="0"/>
                  </a:lnTo>
                  <a:lnTo>
                    <a:pt x="90" y="14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8" name="Freeform: Shape 77"/>
            <p:cNvSpPr/>
            <p:nvPr/>
          </p:nvSpPr>
          <p:spPr>
            <a:xfrm>
              <a:off x="7189200" y="5576400"/>
              <a:ext cx="139320" cy="16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8" h="448">
                  <a:moveTo>
                    <a:pt x="335" y="255"/>
                  </a:moveTo>
                  <a:lnTo>
                    <a:pt x="388" y="260"/>
                  </a:lnTo>
                  <a:lnTo>
                    <a:pt x="384" y="344"/>
                  </a:lnTo>
                  <a:lnTo>
                    <a:pt x="384" y="344"/>
                  </a:lnTo>
                  <a:lnTo>
                    <a:pt x="384" y="344"/>
                  </a:lnTo>
                  <a:lnTo>
                    <a:pt x="384" y="344"/>
                  </a:lnTo>
                  <a:lnTo>
                    <a:pt x="386" y="403"/>
                  </a:lnTo>
                  <a:lnTo>
                    <a:pt x="350" y="448"/>
                  </a:lnTo>
                  <a:lnTo>
                    <a:pt x="226" y="429"/>
                  </a:lnTo>
                  <a:lnTo>
                    <a:pt x="226" y="429"/>
                  </a:lnTo>
                  <a:lnTo>
                    <a:pt x="236" y="383"/>
                  </a:lnTo>
                  <a:lnTo>
                    <a:pt x="236" y="381"/>
                  </a:lnTo>
                  <a:lnTo>
                    <a:pt x="250" y="352"/>
                  </a:lnTo>
                  <a:lnTo>
                    <a:pt x="237" y="319"/>
                  </a:lnTo>
                  <a:lnTo>
                    <a:pt x="237" y="319"/>
                  </a:lnTo>
                  <a:lnTo>
                    <a:pt x="87" y="252"/>
                  </a:lnTo>
                  <a:lnTo>
                    <a:pt x="87" y="252"/>
                  </a:lnTo>
                  <a:lnTo>
                    <a:pt x="20" y="183"/>
                  </a:lnTo>
                  <a:lnTo>
                    <a:pt x="20" y="181"/>
                  </a:lnTo>
                  <a:lnTo>
                    <a:pt x="0" y="167"/>
                  </a:lnTo>
                  <a:lnTo>
                    <a:pt x="20" y="21"/>
                  </a:lnTo>
                  <a:lnTo>
                    <a:pt x="136" y="0"/>
                  </a:lnTo>
                  <a:lnTo>
                    <a:pt x="184" y="48"/>
                  </a:lnTo>
                  <a:lnTo>
                    <a:pt x="184" y="48"/>
                  </a:lnTo>
                  <a:lnTo>
                    <a:pt x="184" y="48"/>
                  </a:lnTo>
                  <a:lnTo>
                    <a:pt x="217" y="155"/>
                  </a:lnTo>
                  <a:lnTo>
                    <a:pt x="220" y="155"/>
                  </a:lnTo>
                  <a:lnTo>
                    <a:pt x="262" y="162"/>
                  </a:lnTo>
                  <a:lnTo>
                    <a:pt x="268" y="162"/>
                  </a:lnTo>
                  <a:lnTo>
                    <a:pt x="308" y="16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9" name="Freeform: Shape 78"/>
            <p:cNvSpPr/>
            <p:nvPr/>
          </p:nvSpPr>
          <p:spPr>
            <a:xfrm>
              <a:off x="8384760" y="4270680"/>
              <a:ext cx="43560" cy="2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2" h="74">
                  <a:moveTo>
                    <a:pt x="122" y="19"/>
                  </a:moveTo>
                  <a:lnTo>
                    <a:pt x="81" y="65"/>
                  </a:lnTo>
                  <a:lnTo>
                    <a:pt x="11" y="74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0" y="34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87" y="8"/>
                  </a:lnTo>
                  <a:lnTo>
                    <a:pt x="87" y="8"/>
                  </a:lnTo>
                  <a:lnTo>
                    <a:pt x="101" y="8"/>
                  </a:lnTo>
                  <a:lnTo>
                    <a:pt x="101" y="8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0" name="Freeform: Shape 79"/>
            <p:cNvSpPr/>
            <p:nvPr/>
          </p:nvSpPr>
          <p:spPr>
            <a:xfrm>
              <a:off x="7974360" y="4993200"/>
              <a:ext cx="49320" cy="60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" h="169">
                  <a:moveTo>
                    <a:pt x="138" y="82"/>
                  </a:moveTo>
                  <a:lnTo>
                    <a:pt x="84" y="169"/>
                  </a:lnTo>
                  <a:lnTo>
                    <a:pt x="35" y="143"/>
                  </a:lnTo>
                  <a:lnTo>
                    <a:pt x="0" y="53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1" name="Freeform: Shape 80"/>
            <p:cNvSpPr/>
            <p:nvPr/>
          </p:nvSpPr>
          <p:spPr>
            <a:xfrm>
              <a:off x="7912799" y="4864320"/>
              <a:ext cx="93600" cy="8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1" h="231">
                  <a:moveTo>
                    <a:pt x="20" y="231"/>
                  </a:moveTo>
                  <a:lnTo>
                    <a:pt x="19" y="231"/>
                  </a:lnTo>
                  <a:lnTo>
                    <a:pt x="19" y="231"/>
                  </a:lnTo>
                  <a:lnTo>
                    <a:pt x="17" y="191"/>
                  </a:lnTo>
                  <a:lnTo>
                    <a:pt x="93" y="163"/>
                  </a:lnTo>
                  <a:lnTo>
                    <a:pt x="28" y="163"/>
                  </a:lnTo>
                  <a:lnTo>
                    <a:pt x="0" y="102"/>
                  </a:lnTo>
                  <a:lnTo>
                    <a:pt x="31" y="42"/>
                  </a:lnTo>
                  <a:lnTo>
                    <a:pt x="42" y="4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43" y="11"/>
                  </a:lnTo>
                  <a:lnTo>
                    <a:pt x="224" y="98"/>
                  </a:lnTo>
                  <a:lnTo>
                    <a:pt x="261" y="197"/>
                  </a:lnTo>
                  <a:lnTo>
                    <a:pt x="261" y="197"/>
                  </a:lnTo>
                  <a:lnTo>
                    <a:pt x="261" y="223"/>
                  </a:lnTo>
                  <a:lnTo>
                    <a:pt x="261" y="228"/>
                  </a:lnTo>
                  <a:lnTo>
                    <a:pt x="261" y="228"/>
                  </a:lnTo>
                  <a:lnTo>
                    <a:pt x="261" y="228"/>
                  </a:lnTo>
                  <a:lnTo>
                    <a:pt x="155" y="212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2" name="Freeform: Shape 81"/>
            <p:cNvSpPr/>
            <p:nvPr/>
          </p:nvSpPr>
          <p:spPr>
            <a:xfrm>
              <a:off x="6720480" y="4892040"/>
              <a:ext cx="36000" cy="2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" h="59">
                  <a:moveTo>
                    <a:pt x="101" y="59"/>
                  </a:moveTo>
                  <a:lnTo>
                    <a:pt x="0" y="38"/>
                  </a:lnTo>
                  <a:lnTo>
                    <a:pt x="38" y="0"/>
                  </a:lnTo>
                  <a:lnTo>
                    <a:pt x="65" y="22"/>
                  </a:lnTo>
                  <a:lnTo>
                    <a:pt x="81" y="3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3" name="Freeform: Shape 82"/>
            <p:cNvSpPr/>
            <p:nvPr/>
          </p:nvSpPr>
          <p:spPr>
            <a:xfrm>
              <a:off x="8191080" y="4971600"/>
              <a:ext cx="2916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" h="273">
                  <a:moveTo>
                    <a:pt x="80" y="266"/>
                  </a:moveTo>
                  <a:lnTo>
                    <a:pt x="80" y="266"/>
                  </a:lnTo>
                  <a:lnTo>
                    <a:pt x="62" y="273"/>
                  </a:lnTo>
                  <a:lnTo>
                    <a:pt x="62" y="273"/>
                  </a:lnTo>
                  <a:lnTo>
                    <a:pt x="62" y="273"/>
                  </a:lnTo>
                  <a:lnTo>
                    <a:pt x="31" y="234"/>
                  </a:lnTo>
                  <a:lnTo>
                    <a:pt x="26" y="127"/>
                  </a:lnTo>
                  <a:lnTo>
                    <a:pt x="0" y="0"/>
                  </a:lnTo>
                  <a:lnTo>
                    <a:pt x="45" y="6"/>
                  </a:lnTo>
                  <a:lnTo>
                    <a:pt x="49" y="7"/>
                  </a:lnTo>
                  <a:lnTo>
                    <a:pt x="49" y="7"/>
                  </a:lnTo>
                  <a:lnTo>
                    <a:pt x="49" y="7"/>
                  </a:lnTo>
                  <a:lnTo>
                    <a:pt x="49" y="7"/>
                  </a:lnTo>
                  <a:lnTo>
                    <a:pt x="43" y="42"/>
                  </a:lnTo>
                  <a:lnTo>
                    <a:pt x="43" y="42"/>
                  </a:lnTo>
                  <a:lnTo>
                    <a:pt x="80" y="110"/>
                  </a:lnTo>
                  <a:lnTo>
                    <a:pt x="82" y="248"/>
                  </a:lnTo>
                  <a:lnTo>
                    <a:pt x="82" y="24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4" name="Freeform: Shape 83"/>
            <p:cNvSpPr/>
            <p:nvPr/>
          </p:nvSpPr>
          <p:spPr>
            <a:xfrm>
              <a:off x="8312760" y="4457880"/>
              <a:ext cx="58680" cy="13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" h="387">
                  <a:moveTo>
                    <a:pt x="29" y="21"/>
                  </a:moveTo>
                  <a:lnTo>
                    <a:pt x="29" y="21"/>
                  </a:lnTo>
                  <a:lnTo>
                    <a:pt x="74" y="0"/>
                  </a:lnTo>
                  <a:lnTo>
                    <a:pt x="138" y="93"/>
                  </a:lnTo>
                  <a:lnTo>
                    <a:pt x="99" y="166"/>
                  </a:lnTo>
                  <a:lnTo>
                    <a:pt x="161" y="226"/>
                  </a:lnTo>
                  <a:lnTo>
                    <a:pt x="161" y="226"/>
                  </a:lnTo>
                  <a:lnTo>
                    <a:pt x="164" y="268"/>
                  </a:lnTo>
                  <a:lnTo>
                    <a:pt x="105" y="319"/>
                  </a:lnTo>
                  <a:lnTo>
                    <a:pt x="82" y="387"/>
                  </a:lnTo>
                  <a:lnTo>
                    <a:pt x="82" y="387"/>
                  </a:lnTo>
                  <a:lnTo>
                    <a:pt x="59" y="287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5" name="Freeform: Shape 84"/>
            <p:cNvSpPr/>
            <p:nvPr/>
          </p:nvSpPr>
          <p:spPr>
            <a:xfrm>
              <a:off x="6519960" y="4166640"/>
              <a:ext cx="717840" cy="509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5" h="1417">
                  <a:moveTo>
                    <a:pt x="18" y="1009"/>
                  </a:moveTo>
                  <a:lnTo>
                    <a:pt x="0" y="1007"/>
                  </a:lnTo>
                  <a:cubicBezTo>
                    <a:pt x="83" y="640"/>
                    <a:pt x="238" y="300"/>
                    <a:pt x="447" y="0"/>
                  </a:cubicBezTo>
                  <a:lnTo>
                    <a:pt x="621" y="16"/>
                  </a:lnTo>
                  <a:lnTo>
                    <a:pt x="855" y="36"/>
                  </a:lnTo>
                  <a:lnTo>
                    <a:pt x="1009" y="49"/>
                  </a:lnTo>
                  <a:lnTo>
                    <a:pt x="1119" y="112"/>
                  </a:lnTo>
                  <a:lnTo>
                    <a:pt x="1241" y="104"/>
                  </a:lnTo>
                  <a:lnTo>
                    <a:pt x="1336" y="191"/>
                  </a:lnTo>
                  <a:lnTo>
                    <a:pt x="1386" y="281"/>
                  </a:lnTo>
                  <a:lnTo>
                    <a:pt x="1359" y="382"/>
                  </a:lnTo>
                  <a:lnTo>
                    <a:pt x="1288" y="455"/>
                  </a:lnTo>
                  <a:lnTo>
                    <a:pt x="1303" y="486"/>
                  </a:lnTo>
                  <a:lnTo>
                    <a:pt x="1466" y="430"/>
                  </a:lnTo>
                  <a:lnTo>
                    <a:pt x="1474" y="393"/>
                  </a:lnTo>
                  <a:lnTo>
                    <a:pt x="1570" y="390"/>
                  </a:lnTo>
                  <a:lnTo>
                    <a:pt x="1684" y="318"/>
                  </a:lnTo>
                  <a:lnTo>
                    <a:pt x="1809" y="325"/>
                  </a:lnTo>
                  <a:lnTo>
                    <a:pt x="1874" y="280"/>
                  </a:lnTo>
                  <a:lnTo>
                    <a:pt x="1947" y="194"/>
                  </a:lnTo>
                  <a:lnTo>
                    <a:pt x="1995" y="218"/>
                  </a:lnTo>
                  <a:lnTo>
                    <a:pt x="1983" y="323"/>
                  </a:lnTo>
                  <a:lnTo>
                    <a:pt x="1970" y="353"/>
                  </a:lnTo>
                  <a:lnTo>
                    <a:pt x="1834" y="398"/>
                  </a:lnTo>
                  <a:lnTo>
                    <a:pt x="1738" y="526"/>
                  </a:lnTo>
                  <a:lnTo>
                    <a:pt x="1645" y="542"/>
                  </a:lnTo>
                  <a:lnTo>
                    <a:pt x="1536" y="688"/>
                  </a:lnTo>
                  <a:lnTo>
                    <a:pt x="1480" y="674"/>
                  </a:lnTo>
                  <a:lnTo>
                    <a:pt x="1465" y="823"/>
                  </a:lnTo>
                  <a:lnTo>
                    <a:pt x="1173" y="1035"/>
                  </a:lnTo>
                  <a:lnTo>
                    <a:pt x="1133" y="1158"/>
                  </a:lnTo>
                  <a:lnTo>
                    <a:pt x="1144" y="1317"/>
                  </a:lnTo>
                  <a:lnTo>
                    <a:pt x="1105" y="1414"/>
                  </a:lnTo>
                  <a:lnTo>
                    <a:pt x="1074" y="1417"/>
                  </a:lnTo>
                  <a:lnTo>
                    <a:pt x="1037" y="1283"/>
                  </a:lnTo>
                  <a:lnTo>
                    <a:pt x="1060" y="1201"/>
                  </a:lnTo>
                  <a:lnTo>
                    <a:pt x="1020" y="1130"/>
                  </a:lnTo>
                  <a:lnTo>
                    <a:pt x="958" y="1151"/>
                  </a:lnTo>
                  <a:lnTo>
                    <a:pt x="936" y="1105"/>
                  </a:lnTo>
                  <a:lnTo>
                    <a:pt x="770" y="1117"/>
                  </a:lnTo>
                  <a:lnTo>
                    <a:pt x="714" y="1175"/>
                  </a:lnTo>
                  <a:lnTo>
                    <a:pt x="681" y="1133"/>
                  </a:lnTo>
                  <a:lnTo>
                    <a:pt x="584" y="1137"/>
                  </a:lnTo>
                  <a:lnTo>
                    <a:pt x="443" y="1204"/>
                  </a:lnTo>
                  <a:lnTo>
                    <a:pt x="384" y="1294"/>
                  </a:lnTo>
                  <a:lnTo>
                    <a:pt x="387" y="1344"/>
                  </a:lnTo>
                  <a:lnTo>
                    <a:pt x="309" y="1314"/>
                  </a:lnTo>
                  <a:lnTo>
                    <a:pt x="308" y="1243"/>
                  </a:lnTo>
                  <a:lnTo>
                    <a:pt x="273" y="1127"/>
                  </a:lnTo>
                  <a:lnTo>
                    <a:pt x="267" y="1114"/>
                  </a:lnTo>
                  <a:lnTo>
                    <a:pt x="196" y="1147"/>
                  </a:lnTo>
                  <a:lnTo>
                    <a:pt x="177" y="1156"/>
                  </a:lnTo>
                  <a:lnTo>
                    <a:pt x="139" y="1116"/>
                  </a:lnTo>
                  <a:lnTo>
                    <a:pt x="132" y="1047"/>
                  </a:lnTo>
                  <a:lnTo>
                    <a:pt x="98" y="98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6" name="Freeform: Shape 85"/>
            <p:cNvSpPr/>
            <p:nvPr/>
          </p:nvSpPr>
          <p:spPr>
            <a:xfrm>
              <a:off x="7578360" y="3732840"/>
              <a:ext cx="366119" cy="27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8" h="754">
                  <a:moveTo>
                    <a:pt x="138" y="51"/>
                  </a:moveTo>
                  <a:lnTo>
                    <a:pt x="136" y="0"/>
                  </a:lnTo>
                  <a:cubicBezTo>
                    <a:pt x="399" y="27"/>
                    <a:pt x="651" y="87"/>
                    <a:pt x="887" y="179"/>
                  </a:cubicBezTo>
                  <a:lnTo>
                    <a:pt x="872" y="183"/>
                  </a:lnTo>
                  <a:lnTo>
                    <a:pt x="954" y="206"/>
                  </a:lnTo>
                  <a:cubicBezTo>
                    <a:pt x="976" y="214"/>
                    <a:pt x="997" y="224"/>
                    <a:pt x="1018" y="233"/>
                  </a:cubicBezTo>
                  <a:lnTo>
                    <a:pt x="904" y="296"/>
                  </a:lnTo>
                  <a:lnTo>
                    <a:pt x="655" y="357"/>
                  </a:lnTo>
                  <a:lnTo>
                    <a:pt x="611" y="410"/>
                  </a:lnTo>
                  <a:lnTo>
                    <a:pt x="503" y="452"/>
                  </a:lnTo>
                  <a:lnTo>
                    <a:pt x="368" y="483"/>
                  </a:lnTo>
                  <a:lnTo>
                    <a:pt x="360" y="562"/>
                  </a:lnTo>
                  <a:lnTo>
                    <a:pt x="279" y="621"/>
                  </a:lnTo>
                  <a:lnTo>
                    <a:pt x="208" y="754"/>
                  </a:lnTo>
                  <a:lnTo>
                    <a:pt x="138" y="749"/>
                  </a:lnTo>
                  <a:lnTo>
                    <a:pt x="119" y="700"/>
                  </a:lnTo>
                  <a:lnTo>
                    <a:pt x="50" y="704"/>
                  </a:lnTo>
                  <a:lnTo>
                    <a:pt x="12" y="613"/>
                  </a:lnTo>
                  <a:lnTo>
                    <a:pt x="11" y="528"/>
                  </a:lnTo>
                  <a:lnTo>
                    <a:pt x="70" y="493"/>
                  </a:lnTo>
                  <a:lnTo>
                    <a:pt x="14" y="476"/>
                  </a:lnTo>
                  <a:lnTo>
                    <a:pt x="0" y="391"/>
                  </a:lnTo>
                  <a:lnTo>
                    <a:pt x="60" y="295"/>
                  </a:lnTo>
                  <a:lnTo>
                    <a:pt x="132" y="283"/>
                  </a:lnTo>
                  <a:lnTo>
                    <a:pt x="192" y="205"/>
                  </a:lnTo>
                  <a:lnTo>
                    <a:pt x="95" y="182"/>
                  </a:lnTo>
                  <a:lnTo>
                    <a:pt x="177" y="143"/>
                  </a:lnTo>
                  <a:lnTo>
                    <a:pt x="71" y="10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7" name="Freeform: Shape 86"/>
            <p:cNvSpPr/>
            <p:nvPr/>
          </p:nvSpPr>
          <p:spPr>
            <a:xfrm>
              <a:off x="7126560" y="4204800"/>
              <a:ext cx="195840" cy="111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5" h="312">
                  <a:moveTo>
                    <a:pt x="126" y="219"/>
                  </a:moveTo>
                  <a:lnTo>
                    <a:pt x="0" y="212"/>
                  </a:lnTo>
                  <a:lnTo>
                    <a:pt x="79" y="161"/>
                  </a:lnTo>
                  <a:lnTo>
                    <a:pt x="82" y="160"/>
                  </a:lnTo>
                  <a:lnTo>
                    <a:pt x="82" y="158"/>
                  </a:lnTo>
                  <a:lnTo>
                    <a:pt x="194" y="115"/>
                  </a:lnTo>
                  <a:lnTo>
                    <a:pt x="293" y="43"/>
                  </a:lnTo>
                  <a:lnTo>
                    <a:pt x="400" y="1"/>
                  </a:lnTo>
                  <a:lnTo>
                    <a:pt x="465" y="0"/>
                  </a:lnTo>
                  <a:lnTo>
                    <a:pt x="479" y="40"/>
                  </a:lnTo>
                  <a:lnTo>
                    <a:pt x="420" y="164"/>
                  </a:lnTo>
                  <a:lnTo>
                    <a:pt x="534" y="203"/>
                  </a:lnTo>
                  <a:lnTo>
                    <a:pt x="545" y="220"/>
                  </a:lnTo>
                  <a:lnTo>
                    <a:pt x="403" y="256"/>
                  </a:lnTo>
                  <a:lnTo>
                    <a:pt x="324" y="312"/>
                  </a:lnTo>
                  <a:lnTo>
                    <a:pt x="334" y="253"/>
                  </a:lnTo>
                  <a:lnTo>
                    <a:pt x="391" y="209"/>
                  </a:lnTo>
                  <a:lnTo>
                    <a:pt x="299" y="217"/>
                  </a:lnTo>
                  <a:lnTo>
                    <a:pt x="299" y="217"/>
                  </a:lnTo>
                  <a:lnTo>
                    <a:pt x="312" y="112"/>
                  </a:lnTo>
                  <a:lnTo>
                    <a:pt x="312" y="112"/>
                  </a:lnTo>
                  <a:lnTo>
                    <a:pt x="264" y="88"/>
                  </a:lnTo>
                  <a:lnTo>
                    <a:pt x="191" y="174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" name="Freeform: Shape 87"/>
            <p:cNvSpPr/>
            <p:nvPr/>
          </p:nvSpPr>
          <p:spPr>
            <a:xfrm>
              <a:off x="7251120" y="3738960"/>
              <a:ext cx="237960" cy="21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2" h="599">
                  <a:moveTo>
                    <a:pt x="0" y="75"/>
                  </a:moveTo>
                  <a:lnTo>
                    <a:pt x="2" y="70"/>
                  </a:lnTo>
                  <a:cubicBezTo>
                    <a:pt x="99" y="44"/>
                    <a:pt x="200" y="22"/>
                    <a:pt x="302" y="5"/>
                  </a:cubicBezTo>
                  <a:lnTo>
                    <a:pt x="285" y="30"/>
                  </a:lnTo>
                  <a:lnTo>
                    <a:pt x="408" y="0"/>
                  </a:lnTo>
                  <a:lnTo>
                    <a:pt x="588" y="131"/>
                  </a:lnTo>
                  <a:lnTo>
                    <a:pt x="586" y="210"/>
                  </a:lnTo>
                  <a:lnTo>
                    <a:pt x="513" y="233"/>
                  </a:lnTo>
                  <a:lnTo>
                    <a:pt x="611" y="275"/>
                  </a:lnTo>
                  <a:lnTo>
                    <a:pt x="662" y="366"/>
                  </a:lnTo>
                  <a:lnTo>
                    <a:pt x="529" y="430"/>
                  </a:lnTo>
                  <a:lnTo>
                    <a:pt x="499" y="349"/>
                  </a:lnTo>
                  <a:lnTo>
                    <a:pt x="441" y="365"/>
                  </a:lnTo>
                  <a:lnTo>
                    <a:pt x="493" y="490"/>
                  </a:lnTo>
                  <a:lnTo>
                    <a:pt x="447" y="557"/>
                  </a:lnTo>
                  <a:lnTo>
                    <a:pt x="346" y="494"/>
                  </a:lnTo>
                  <a:lnTo>
                    <a:pt x="391" y="599"/>
                  </a:lnTo>
                  <a:lnTo>
                    <a:pt x="315" y="576"/>
                  </a:lnTo>
                  <a:lnTo>
                    <a:pt x="240" y="520"/>
                  </a:lnTo>
                  <a:lnTo>
                    <a:pt x="226" y="439"/>
                  </a:lnTo>
                  <a:lnTo>
                    <a:pt x="82" y="439"/>
                  </a:lnTo>
                  <a:lnTo>
                    <a:pt x="136" y="385"/>
                  </a:lnTo>
                  <a:lnTo>
                    <a:pt x="257" y="394"/>
                  </a:lnTo>
                  <a:lnTo>
                    <a:pt x="251" y="354"/>
                  </a:lnTo>
                  <a:lnTo>
                    <a:pt x="355" y="295"/>
                  </a:lnTo>
                  <a:lnTo>
                    <a:pt x="366" y="250"/>
                  </a:lnTo>
                  <a:lnTo>
                    <a:pt x="288" y="155"/>
                  </a:lnTo>
                  <a:lnTo>
                    <a:pt x="158" y="148"/>
                  </a:lnTo>
                  <a:lnTo>
                    <a:pt x="53" y="12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9" name="Freeform: Shape 88"/>
            <p:cNvSpPr/>
            <p:nvPr/>
          </p:nvSpPr>
          <p:spPr>
            <a:xfrm>
              <a:off x="7180920" y="3865679"/>
              <a:ext cx="65880" cy="51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4" h="143">
                  <a:moveTo>
                    <a:pt x="94" y="0"/>
                  </a:moveTo>
                  <a:lnTo>
                    <a:pt x="184" y="120"/>
                  </a:lnTo>
                  <a:lnTo>
                    <a:pt x="93" y="93"/>
                  </a:lnTo>
                  <a:lnTo>
                    <a:pt x="0" y="143"/>
                  </a:lnTo>
                  <a:lnTo>
                    <a:pt x="6" y="8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" name="Freeform: Shape 89"/>
            <p:cNvSpPr/>
            <p:nvPr/>
          </p:nvSpPr>
          <p:spPr>
            <a:xfrm>
              <a:off x="7289640" y="4252320"/>
              <a:ext cx="25920" cy="17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49">
                  <a:moveTo>
                    <a:pt x="0" y="0"/>
                  </a:moveTo>
                  <a:lnTo>
                    <a:pt x="73" y="25"/>
                  </a:lnTo>
                  <a:lnTo>
                    <a:pt x="33" y="4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1" name="Freeform: Shape 90"/>
            <p:cNvSpPr/>
            <p:nvPr/>
          </p:nvSpPr>
          <p:spPr>
            <a:xfrm>
              <a:off x="6681600" y="3776040"/>
              <a:ext cx="763560" cy="565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2" h="1571">
                  <a:moveTo>
                    <a:pt x="173" y="1104"/>
                  </a:moveTo>
                  <a:lnTo>
                    <a:pt x="0" y="1089"/>
                  </a:lnTo>
                  <a:cubicBezTo>
                    <a:pt x="291" y="671"/>
                    <a:pt x="693" y="335"/>
                    <a:pt x="1162" y="122"/>
                  </a:cubicBezTo>
                  <a:lnTo>
                    <a:pt x="1227" y="131"/>
                  </a:lnTo>
                  <a:lnTo>
                    <a:pt x="1352" y="88"/>
                  </a:lnTo>
                  <a:lnTo>
                    <a:pt x="1397" y="45"/>
                  </a:lnTo>
                  <a:lnTo>
                    <a:pt x="1383" y="32"/>
                  </a:lnTo>
                  <a:cubicBezTo>
                    <a:pt x="1416" y="21"/>
                    <a:pt x="1449" y="10"/>
                    <a:pt x="1481" y="0"/>
                  </a:cubicBezTo>
                  <a:lnTo>
                    <a:pt x="1438" y="111"/>
                  </a:lnTo>
                  <a:lnTo>
                    <a:pt x="1518" y="60"/>
                  </a:lnTo>
                  <a:lnTo>
                    <a:pt x="1481" y="170"/>
                  </a:lnTo>
                  <a:lnTo>
                    <a:pt x="1512" y="166"/>
                  </a:lnTo>
                  <a:lnTo>
                    <a:pt x="1649" y="37"/>
                  </a:lnTo>
                  <a:lnTo>
                    <a:pt x="1722" y="52"/>
                  </a:lnTo>
                  <a:lnTo>
                    <a:pt x="1647" y="197"/>
                  </a:lnTo>
                  <a:lnTo>
                    <a:pt x="1545" y="235"/>
                  </a:lnTo>
                  <a:lnTo>
                    <a:pt x="1483" y="229"/>
                  </a:lnTo>
                  <a:lnTo>
                    <a:pt x="1340" y="330"/>
                  </a:lnTo>
                  <a:lnTo>
                    <a:pt x="1262" y="335"/>
                  </a:lnTo>
                  <a:lnTo>
                    <a:pt x="1211" y="383"/>
                  </a:lnTo>
                  <a:lnTo>
                    <a:pt x="1072" y="434"/>
                  </a:lnTo>
                  <a:lnTo>
                    <a:pt x="923" y="583"/>
                  </a:lnTo>
                  <a:lnTo>
                    <a:pt x="963" y="605"/>
                  </a:lnTo>
                  <a:lnTo>
                    <a:pt x="921" y="701"/>
                  </a:lnTo>
                  <a:lnTo>
                    <a:pt x="1039" y="719"/>
                  </a:lnTo>
                  <a:lnTo>
                    <a:pt x="1064" y="772"/>
                  </a:lnTo>
                  <a:lnTo>
                    <a:pt x="1135" y="817"/>
                  </a:lnTo>
                  <a:lnTo>
                    <a:pt x="1211" y="831"/>
                  </a:lnTo>
                  <a:lnTo>
                    <a:pt x="1149" y="947"/>
                  </a:lnTo>
                  <a:lnTo>
                    <a:pt x="1191" y="1054"/>
                  </a:lnTo>
                  <a:lnTo>
                    <a:pt x="1261" y="1003"/>
                  </a:lnTo>
                  <a:lnTo>
                    <a:pt x="1289" y="862"/>
                  </a:lnTo>
                  <a:lnTo>
                    <a:pt x="1411" y="814"/>
                  </a:lnTo>
                  <a:lnTo>
                    <a:pt x="1452" y="778"/>
                  </a:lnTo>
                  <a:lnTo>
                    <a:pt x="1481" y="685"/>
                  </a:lnTo>
                  <a:lnTo>
                    <a:pt x="1463" y="631"/>
                  </a:lnTo>
                  <a:lnTo>
                    <a:pt x="1531" y="589"/>
                  </a:lnTo>
                  <a:lnTo>
                    <a:pt x="1535" y="529"/>
                  </a:lnTo>
                  <a:lnTo>
                    <a:pt x="1615" y="437"/>
                  </a:lnTo>
                  <a:lnTo>
                    <a:pt x="1736" y="451"/>
                  </a:lnTo>
                  <a:lnTo>
                    <a:pt x="1770" y="527"/>
                  </a:lnTo>
                  <a:lnTo>
                    <a:pt x="1829" y="533"/>
                  </a:lnTo>
                  <a:lnTo>
                    <a:pt x="1770" y="654"/>
                  </a:lnTo>
                  <a:lnTo>
                    <a:pt x="1808" y="691"/>
                  </a:lnTo>
                  <a:lnTo>
                    <a:pt x="1883" y="670"/>
                  </a:lnTo>
                  <a:lnTo>
                    <a:pt x="1973" y="583"/>
                  </a:lnTo>
                  <a:lnTo>
                    <a:pt x="2004" y="771"/>
                  </a:lnTo>
                  <a:lnTo>
                    <a:pt x="1968" y="798"/>
                  </a:lnTo>
                  <a:lnTo>
                    <a:pt x="2122" y="964"/>
                  </a:lnTo>
                  <a:lnTo>
                    <a:pt x="2111" y="1040"/>
                  </a:lnTo>
                  <a:lnTo>
                    <a:pt x="1987" y="1087"/>
                  </a:lnTo>
                  <a:lnTo>
                    <a:pt x="1911" y="1141"/>
                  </a:lnTo>
                  <a:lnTo>
                    <a:pt x="1661" y="1132"/>
                  </a:lnTo>
                  <a:lnTo>
                    <a:pt x="1608" y="1180"/>
                  </a:lnTo>
                  <a:lnTo>
                    <a:pt x="1532" y="1208"/>
                  </a:lnTo>
                  <a:lnTo>
                    <a:pt x="1402" y="1315"/>
                  </a:lnTo>
                  <a:lnTo>
                    <a:pt x="1317" y="1349"/>
                  </a:lnTo>
                  <a:lnTo>
                    <a:pt x="1317" y="1351"/>
                  </a:lnTo>
                  <a:lnTo>
                    <a:pt x="1315" y="1352"/>
                  </a:lnTo>
                  <a:lnTo>
                    <a:pt x="1236" y="1403"/>
                  </a:lnTo>
                  <a:lnTo>
                    <a:pt x="1123" y="1475"/>
                  </a:lnTo>
                  <a:lnTo>
                    <a:pt x="1027" y="1478"/>
                  </a:lnTo>
                  <a:lnTo>
                    <a:pt x="1019" y="1515"/>
                  </a:lnTo>
                  <a:lnTo>
                    <a:pt x="856" y="1571"/>
                  </a:lnTo>
                  <a:lnTo>
                    <a:pt x="841" y="1540"/>
                  </a:lnTo>
                  <a:lnTo>
                    <a:pt x="912" y="1467"/>
                  </a:lnTo>
                  <a:lnTo>
                    <a:pt x="938" y="1366"/>
                  </a:lnTo>
                  <a:lnTo>
                    <a:pt x="889" y="1276"/>
                  </a:lnTo>
                  <a:lnTo>
                    <a:pt x="794" y="1189"/>
                  </a:lnTo>
                  <a:lnTo>
                    <a:pt x="671" y="1197"/>
                  </a:lnTo>
                  <a:lnTo>
                    <a:pt x="561" y="1134"/>
                  </a:lnTo>
                  <a:lnTo>
                    <a:pt x="408" y="1121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2" name="Freeform: Shape 91"/>
            <p:cNvSpPr/>
            <p:nvPr/>
          </p:nvSpPr>
          <p:spPr>
            <a:xfrm>
              <a:off x="7386120" y="3734640"/>
              <a:ext cx="24840" cy="3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" h="12">
                  <a:moveTo>
                    <a:pt x="70" y="12"/>
                  </a:moveTo>
                  <a:lnTo>
                    <a:pt x="0" y="6"/>
                  </a:lnTo>
                  <a:cubicBezTo>
                    <a:pt x="17" y="5"/>
                    <a:pt x="36" y="1"/>
                    <a:pt x="53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3" name="Freeform: Shape 92"/>
            <p:cNvSpPr/>
            <p:nvPr/>
          </p:nvSpPr>
          <p:spPr>
            <a:xfrm>
              <a:off x="7362719" y="4163040"/>
              <a:ext cx="88920" cy="98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" h="274">
                  <a:moveTo>
                    <a:pt x="135" y="88"/>
                  </a:moveTo>
                  <a:lnTo>
                    <a:pt x="248" y="133"/>
                  </a:lnTo>
                  <a:lnTo>
                    <a:pt x="220" y="274"/>
                  </a:lnTo>
                  <a:lnTo>
                    <a:pt x="166" y="223"/>
                  </a:lnTo>
                  <a:lnTo>
                    <a:pt x="0" y="217"/>
                  </a:lnTo>
                  <a:lnTo>
                    <a:pt x="126" y="48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4" name="Freeform: Shape 93"/>
            <p:cNvSpPr/>
            <p:nvPr/>
          </p:nvSpPr>
          <p:spPr>
            <a:xfrm>
              <a:off x="7136640" y="3800880"/>
              <a:ext cx="5040" cy="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3">
                  <a:moveTo>
                    <a:pt x="11" y="13"/>
                  </a:moveTo>
                  <a:lnTo>
                    <a:pt x="0" y="7"/>
                  </a:lnTo>
                  <a:cubicBezTo>
                    <a:pt x="5" y="5"/>
                    <a:pt x="11" y="2"/>
                    <a:pt x="15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5" name="Freeform: Shape 94"/>
            <p:cNvSpPr/>
            <p:nvPr/>
          </p:nvSpPr>
          <p:spPr>
            <a:xfrm>
              <a:off x="7946280" y="4940639"/>
              <a:ext cx="115920" cy="10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3" h="290">
                  <a:moveTo>
                    <a:pt x="172" y="146"/>
                  </a:moveTo>
                  <a:lnTo>
                    <a:pt x="172" y="146"/>
                  </a:lnTo>
                  <a:lnTo>
                    <a:pt x="110" y="168"/>
                  </a:lnTo>
                  <a:lnTo>
                    <a:pt x="110" y="168"/>
                  </a:lnTo>
                  <a:lnTo>
                    <a:pt x="78" y="199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61" y="53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168" y="16"/>
                  </a:lnTo>
                  <a:lnTo>
                    <a:pt x="168" y="16"/>
                  </a:lnTo>
                  <a:lnTo>
                    <a:pt x="216" y="28"/>
                  </a:lnTo>
                  <a:lnTo>
                    <a:pt x="217" y="27"/>
                  </a:lnTo>
                  <a:lnTo>
                    <a:pt x="217" y="27"/>
                  </a:lnTo>
                  <a:lnTo>
                    <a:pt x="217" y="27"/>
                  </a:lnTo>
                  <a:lnTo>
                    <a:pt x="279" y="19"/>
                  </a:lnTo>
                  <a:lnTo>
                    <a:pt x="323" y="137"/>
                  </a:lnTo>
                  <a:lnTo>
                    <a:pt x="321" y="253"/>
                  </a:lnTo>
                  <a:lnTo>
                    <a:pt x="298" y="280"/>
                  </a:lnTo>
                  <a:lnTo>
                    <a:pt x="256" y="290"/>
                  </a:lnTo>
                  <a:lnTo>
                    <a:pt x="248" y="235"/>
                  </a:lnTo>
                  <a:lnTo>
                    <a:pt x="244" y="230"/>
                  </a:lnTo>
                  <a:lnTo>
                    <a:pt x="239" y="225"/>
                  </a:lnTo>
                  <a:lnTo>
                    <a:pt x="239" y="225"/>
                  </a:lnTo>
                  <a:lnTo>
                    <a:pt x="239" y="225"/>
                  </a:lnTo>
                  <a:lnTo>
                    <a:pt x="234" y="228"/>
                  </a:lnTo>
                  <a:lnTo>
                    <a:pt x="216" y="230"/>
                  </a:lnTo>
                  <a:lnTo>
                    <a:pt x="216" y="230"/>
                  </a:lnTo>
                  <a:lnTo>
                    <a:pt x="216" y="230"/>
                  </a:lnTo>
                  <a:lnTo>
                    <a:pt x="216" y="230"/>
                  </a:lnTo>
                  <a:lnTo>
                    <a:pt x="216" y="22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6" name="Freeform: Shape 95"/>
            <p:cNvSpPr/>
            <p:nvPr/>
          </p:nvSpPr>
          <p:spPr>
            <a:xfrm>
              <a:off x="8004600" y="5021640"/>
              <a:ext cx="66600" cy="82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6" h="230">
                  <a:moveTo>
                    <a:pt x="179" y="149"/>
                  </a:moveTo>
                  <a:lnTo>
                    <a:pt x="186" y="166"/>
                  </a:lnTo>
                  <a:lnTo>
                    <a:pt x="184" y="179"/>
                  </a:lnTo>
                  <a:lnTo>
                    <a:pt x="178" y="230"/>
                  </a:lnTo>
                  <a:lnTo>
                    <a:pt x="111" y="196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54" y="3"/>
                  </a:lnTo>
                  <a:lnTo>
                    <a:pt x="54" y="3"/>
                  </a:lnTo>
                  <a:lnTo>
                    <a:pt x="54" y="5"/>
                  </a:lnTo>
                  <a:lnTo>
                    <a:pt x="54" y="5"/>
                  </a:lnTo>
                  <a:lnTo>
                    <a:pt x="54" y="5"/>
                  </a:lnTo>
                  <a:lnTo>
                    <a:pt x="54" y="5"/>
                  </a:lnTo>
                  <a:lnTo>
                    <a:pt x="72" y="3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82" y="5"/>
                  </a:lnTo>
                  <a:lnTo>
                    <a:pt x="86" y="10"/>
                  </a:lnTo>
                  <a:lnTo>
                    <a:pt x="94" y="65"/>
                  </a:lnTo>
                  <a:lnTo>
                    <a:pt x="94" y="65"/>
                  </a:lnTo>
                  <a:lnTo>
                    <a:pt x="136" y="55"/>
                  </a:lnTo>
                  <a:lnTo>
                    <a:pt x="139" y="120"/>
                  </a:lnTo>
                  <a:lnTo>
                    <a:pt x="139" y="120"/>
                  </a:lnTo>
                  <a:lnTo>
                    <a:pt x="139" y="120"/>
                  </a:lnTo>
                  <a:lnTo>
                    <a:pt x="164" y="13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7" name="Freeform: Shape 96"/>
            <p:cNvSpPr/>
            <p:nvPr/>
          </p:nvSpPr>
          <p:spPr>
            <a:xfrm>
              <a:off x="8053560" y="4983840"/>
              <a:ext cx="97200" cy="12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1" h="335">
                  <a:moveTo>
                    <a:pt x="251" y="293"/>
                  </a:moveTo>
                  <a:lnTo>
                    <a:pt x="251" y="293"/>
                  </a:lnTo>
                  <a:lnTo>
                    <a:pt x="251" y="293"/>
                  </a:lnTo>
                  <a:lnTo>
                    <a:pt x="135" y="294"/>
                  </a:lnTo>
                  <a:lnTo>
                    <a:pt x="42" y="335"/>
                  </a:lnTo>
                  <a:lnTo>
                    <a:pt x="48" y="284"/>
                  </a:lnTo>
                  <a:lnTo>
                    <a:pt x="50" y="271"/>
                  </a:lnTo>
                  <a:lnTo>
                    <a:pt x="50" y="271"/>
                  </a:lnTo>
                  <a:lnTo>
                    <a:pt x="43" y="254"/>
                  </a:lnTo>
                  <a:lnTo>
                    <a:pt x="28" y="240"/>
                  </a:lnTo>
                  <a:lnTo>
                    <a:pt x="3" y="225"/>
                  </a:lnTo>
                  <a:lnTo>
                    <a:pt x="3" y="225"/>
                  </a:lnTo>
                  <a:lnTo>
                    <a:pt x="0" y="160"/>
                  </a:lnTo>
                  <a:lnTo>
                    <a:pt x="23" y="135"/>
                  </a:lnTo>
                  <a:lnTo>
                    <a:pt x="25" y="18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06" y="9"/>
                  </a:lnTo>
                  <a:lnTo>
                    <a:pt x="106" y="9"/>
                  </a:lnTo>
                  <a:lnTo>
                    <a:pt x="137" y="3"/>
                  </a:lnTo>
                  <a:lnTo>
                    <a:pt x="157" y="15"/>
                  </a:lnTo>
                  <a:lnTo>
                    <a:pt x="157" y="15"/>
                  </a:lnTo>
                  <a:lnTo>
                    <a:pt x="160" y="23"/>
                  </a:lnTo>
                  <a:lnTo>
                    <a:pt x="169" y="35"/>
                  </a:lnTo>
                  <a:lnTo>
                    <a:pt x="189" y="49"/>
                  </a:lnTo>
                  <a:lnTo>
                    <a:pt x="189" y="49"/>
                  </a:lnTo>
                  <a:lnTo>
                    <a:pt x="189" y="49"/>
                  </a:lnTo>
                  <a:lnTo>
                    <a:pt x="205" y="37"/>
                  </a:lnTo>
                  <a:lnTo>
                    <a:pt x="267" y="56"/>
                  </a:lnTo>
                  <a:lnTo>
                    <a:pt x="271" y="127"/>
                  </a:lnTo>
                  <a:lnTo>
                    <a:pt x="262" y="139"/>
                  </a:lnTo>
                  <a:lnTo>
                    <a:pt x="240" y="203"/>
                  </a:lnTo>
                  <a:lnTo>
                    <a:pt x="240" y="203"/>
                  </a:lnTo>
                  <a:lnTo>
                    <a:pt x="240" y="203"/>
                  </a:lnTo>
                  <a:lnTo>
                    <a:pt x="259" y="29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8" name="Freeform: Shape 97"/>
            <p:cNvSpPr/>
            <p:nvPr/>
          </p:nvSpPr>
          <p:spPr>
            <a:xfrm>
              <a:off x="8339400" y="5146920"/>
              <a:ext cx="93960" cy="11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2" h="333">
                  <a:moveTo>
                    <a:pt x="106" y="333"/>
                  </a:moveTo>
                  <a:lnTo>
                    <a:pt x="106" y="333"/>
                  </a:lnTo>
                  <a:lnTo>
                    <a:pt x="106" y="333"/>
                  </a:lnTo>
                  <a:lnTo>
                    <a:pt x="22" y="222"/>
                  </a:lnTo>
                  <a:lnTo>
                    <a:pt x="0" y="159"/>
                  </a:lnTo>
                  <a:lnTo>
                    <a:pt x="47" y="65"/>
                  </a:lnTo>
                  <a:lnTo>
                    <a:pt x="117" y="65"/>
                  </a:lnTo>
                  <a:lnTo>
                    <a:pt x="117" y="65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207" y="1"/>
                  </a:lnTo>
                  <a:lnTo>
                    <a:pt x="205" y="52"/>
                  </a:lnTo>
                  <a:lnTo>
                    <a:pt x="247" y="43"/>
                  </a:lnTo>
                  <a:lnTo>
                    <a:pt x="234" y="107"/>
                  </a:lnTo>
                  <a:lnTo>
                    <a:pt x="262" y="150"/>
                  </a:lnTo>
                  <a:lnTo>
                    <a:pt x="250" y="245"/>
                  </a:lnTo>
                  <a:lnTo>
                    <a:pt x="168" y="222"/>
                  </a:lnTo>
                  <a:lnTo>
                    <a:pt x="127" y="245"/>
                  </a:lnTo>
                  <a:lnTo>
                    <a:pt x="127" y="245"/>
                  </a:lnTo>
                  <a:lnTo>
                    <a:pt x="127" y="245"/>
                  </a:lnTo>
                  <a:lnTo>
                    <a:pt x="134" y="28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9" name="Freeform: Shape 98"/>
            <p:cNvSpPr/>
            <p:nvPr/>
          </p:nvSpPr>
          <p:spPr>
            <a:xfrm>
              <a:off x="8377919" y="5118840"/>
              <a:ext cx="115200" cy="169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1" h="473">
                  <a:moveTo>
                    <a:pt x="304" y="0"/>
                  </a:moveTo>
                  <a:lnTo>
                    <a:pt x="321" y="3"/>
                  </a:lnTo>
                  <a:cubicBezTo>
                    <a:pt x="264" y="157"/>
                    <a:pt x="194" y="304"/>
                    <a:pt x="112" y="444"/>
                  </a:cubicBezTo>
                  <a:lnTo>
                    <a:pt x="90" y="452"/>
                  </a:lnTo>
                  <a:lnTo>
                    <a:pt x="41" y="473"/>
                  </a:lnTo>
                  <a:lnTo>
                    <a:pt x="0" y="413"/>
                  </a:lnTo>
                  <a:lnTo>
                    <a:pt x="28" y="365"/>
                  </a:lnTo>
                  <a:lnTo>
                    <a:pt x="22" y="326"/>
                  </a:lnTo>
                  <a:lnTo>
                    <a:pt x="62" y="303"/>
                  </a:lnTo>
                  <a:lnTo>
                    <a:pt x="145" y="326"/>
                  </a:lnTo>
                  <a:lnTo>
                    <a:pt x="157" y="231"/>
                  </a:lnTo>
                  <a:lnTo>
                    <a:pt x="129" y="188"/>
                  </a:lnTo>
                  <a:lnTo>
                    <a:pt x="141" y="124"/>
                  </a:lnTo>
                  <a:lnTo>
                    <a:pt x="100" y="134"/>
                  </a:lnTo>
                  <a:lnTo>
                    <a:pt x="101" y="82"/>
                  </a:lnTo>
                  <a:lnTo>
                    <a:pt x="196" y="95"/>
                  </a:lnTo>
                  <a:lnTo>
                    <a:pt x="222" y="101"/>
                  </a:lnTo>
                  <a:lnTo>
                    <a:pt x="233" y="76"/>
                  </a:lnTo>
                  <a:lnTo>
                    <a:pt x="248" y="11"/>
                  </a:lnTo>
                  <a:lnTo>
                    <a:pt x="276" y="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0" name="Freeform: Shape 99"/>
            <p:cNvSpPr/>
            <p:nvPr/>
          </p:nvSpPr>
          <p:spPr>
            <a:xfrm>
              <a:off x="8395920" y="5278680"/>
              <a:ext cx="2124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70">
                  <a:moveTo>
                    <a:pt x="39" y="8"/>
                  </a:moveTo>
                  <a:lnTo>
                    <a:pt x="60" y="0"/>
                  </a:lnTo>
                  <a:cubicBezTo>
                    <a:pt x="46" y="23"/>
                    <a:pt x="32" y="46"/>
                    <a:pt x="19" y="70"/>
                  </a:cubicBezTo>
                  <a:lnTo>
                    <a:pt x="0" y="66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1" name="Freeform: Shape 100"/>
            <p:cNvSpPr/>
            <p:nvPr/>
          </p:nvSpPr>
          <p:spPr>
            <a:xfrm>
              <a:off x="8395920" y="5308919"/>
              <a:ext cx="2880" cy="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" h="9">
                  <a:moveTo>
                    <a:pt x="0" y="3"/>
                  </a:moveTo>
                  <a:lnTo>
                    <a:pt x="9" y="0"/>
                  </a:lnTo>
                  <a:cubicBezTo>
                    <a:pt x="8" y="3"/>
                    <a:pt x="5" y="6"/>
                    <a:pt x="3" y="9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2" name="Freeform: Shape 101"/>
            <p:cNvSpPr/>
            <p:nvPr/>
          </p:nvSpPr>
          <p:spPr>
            <a:xfrm>
              <a:off x="8391960" y="5280840"/>
              <a:ext cx="180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60">
                  <a:moveTo>
                    <a:pt x="11" y="60"/>
                  </a:moveTo>
                  <a:lnTo>
                    <a:pt x="11" y="60"/>
                  </a:lnTo>
                  <a:lnTo>
                    <a:pt x="0" y="20"/>
                  </a:lnTo>
                  <a:lnTo>
                    <a:pt x="51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3" name="Freeform: Shape 102"/>
            <p:cNvSpPr/>
            <p:nvPr/>
          </p:nvSpPr>
          <p:spPr>
            <a:xfrm>
              <a:off x="6972840" y="5085360"/>
              <a:ext cx="645840" cy="69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95" h="1945">
                  <a:moveTo>
                    <a:pt x="1269" y="1849"/>
                  </a:moveTo>
                  <a:lnTo>
                    <a:pt x="1226" y="1945"/>
                  </a:lnTo>
                  <a:cubicBezTo>
                    <a:pt x="1130" y="1936"/>
                    <a:pt x="1035" y="1920"/>
                    <a:pt x="942" y="1900"/>
                  </a:cubicBezTo>
                  <a:lnTo>
                    <a:pt x="970" y="1854"/>
                  </a:lnTo>
                  <a:lnTo>
                    <a:pt x="999" y="1823"/>
                  </a:lnTo>
                  <a:lnTo>
                    <a:pt x="1034" y="1799"/>
                  </a:lnTo>
                  <a:lnTo>
                    <a:pt x="1020" y="1717"/>
                  </a:lnTo>
                  <a:lnTo>
                    <a:pt x="1007" y="1717"/>
                  </a:lnTo>
                  <a:lnTo>
                    <a:pt x="995" y="1717"/>
                  </a:lnTo>
                  <a:lnTo>
                    <a:pt x="987" y="1713"/>
                  </a:lnTo>
                  <a:lnTo>
                    <a:pt x="990" y="1629"/>
                  </a:lnTo>
                  <a:lnTo>
                    <a:pt x="937" y="1624"/>
                  </a:lnTo>
                  <a:lnTo>
                    <a:pt x="911" y="1537"/>
                  </a:lnTo>
                  <a:lnTo>
                    <a:pt x="871" y="1531"/>
                  </a:lnTo>
                  <a:lnTo>
                    <a:pt x="864" y="1531"/>
                  </a:lnTo>
                  <a:lnTo>
                    <a:pt x="823" y="1523"/>
                  </a:lnTo>
                  <a:lnTo>
                    <a:pt x="820" y="1525"/>
                  </a:lnTo>
                  <a:lnTo>
                    <a:pt x="787" y="1416"/>
                  </a:lnTo>
                  <a:lnTo>
                    <a:pt x="799" y="1303"/>
                  </a:lnTo>
                  <a:lnTo>
                    <a:pt x="756" y="1253"/>
                  </a:lnTo>
                  <a:lnTo>
                    <a:pt x="751" y="1202"/>
                  </a:lnTo>
                  <a:lnTo>
                    <a:pt x="677" y="1201"/>
                  </a:lnTo>
                  <a:lnTo>
                    <a:pt x="646" y="1063"/>
                  </a:lnTo>
                  <a:lnTo>
                    <a:pt x="559" y="1027"/>
                  </a:lnTo>
                  <a:lnTo>
                    <a:pt x="472" y="993"/>
                  </a:lnTo>
                  <a:lnTo>
                    <a:pt x="413" y="935"/>
                  </a:lnTo>
                  <a:lnTo>
                    <a:pt x="402" y="835"/>
                  </a:lnTo>
                  <a:lnTo>
                    <a:pt x="384" y="841"/>
                  </a:lnTo>
                  <a:lnTo>
                    <a:pt x="373" y="842"/>
                  </a:lnTo>
                  <a:lnTo>
                    <a:pt x="371" y="842"/>
                  </a:lnTo>
                  <a:lnTo>
                    <a:pt x="255" y="920"/>
                  </a:lnTo>
                  <a:lnTo>
                    <a:pt x="218" y="909"/>
                  </a:lnTo>
                  <a:lnTo>
                    <a:pt x="168" y="912"/>
                  </a:lnTo>
                  <a:lnTo>
                    <a:pt x="166" y="842"/>
                  </a:lnTo>
                  <a:lnTo>
                    <a:pt x="134" y="855"/>
                  </a:lnTo>
                  <a:lnTo>
                    <a:pt x="132" y="855"/>
                  </a:lnTo>
                  <a:lnTo>
                    <a:pt x="44" y="824"/>
                  </a:lnTo>
                  <a:lnTo>
                    <a:pt x="53" y="800"/>
                  </a:lnTo>
                  <a:lnTo>
                    <a:pt x="0" y="720"/>
                  </a:lnTo>
                  <a:lnTo>
                    <a:pt x="36" y="659"/>
                  </a:lnTo>
                  <a:lnTo>
                    <a:pt x="45" y="582"/>
                  </a:lnTo>
                  <a:lnTo>
                    <a:pt x="81" y="554"/>
                  </a:lnTo>
                  <a:lnTo>
                    <a:pt x="95" y="546"/>
                  </a:lnTo>
                  <a:lnTo>
                    <a:pt x="100" y="548"/>
                  </a:lnTo>
                  <a:lnTo>
                    <a:pt x="114" y="543"/>
                  </a:lnTo>
                  <a:lnTo>
                    <a:pt x="148" y="527"/>
                  </a:lnTo>
                  <a:lnTo>
                    <a:pt x="174" y="532"/>
                  </a:lnTo>
                  <a:lnTo>
                    <a:pt x="194" y="385"/>
                  </a:lnTo>
                  <a:lnTo>
                    <a:pt x="168" y="261"/>
                  </a:lnTo>
                  <a:lnTo>
                    <a:pt x="177" y="197"/>
                  </a:lnTo>
                  <a:lnTo>
                    <a:pt x="267" y="196"/>
                  </a:lnTo>
                  <a:lnTo>
                    <a:pt x="289" y="172"/>
                  </a:lnTo>
                  <a:lnTo>
                    <a:pt x="315" y="223"/>
                  </a:lnTo>
                  <a:lnTo>
                    <a:pt x="342" y="250"/>
                  </a:lnTo>
                  <a:lnTo>
                    <a:pt x="444" y="199"/>
                  </a:lnTo>
                  <a:lnTo>
                    <a:pt x="419" y="67"/>
                  </a:lnTo>
                  <a:lnTo>
                    <a:pt x="564" y="53"/>
                  </a:lnTo>
                  <a:lnTo>
                    <a:pt x="601" y="0"/>
                  </a:lnTo>
                  <a:lnTo>
                    <a:pt x="636" y="8"/>
                  </a:lnTo>
                  <a:lnTo>
                    <a:pt x="655" y="71"/>
                  </a:lnTo>
                  <a:lnTo>
                    <a:pt x="635" y="158"/>
                  </a:lnTo>
                  <a:lnTo>
                    <a:pt x="647" y="189"/>
                  </a:lnTo>
                  <a:lnTo>
                    <a:pt x="697" y="220"/>
                  </a:lnTo>
                  <a:lnTo>
                    <a:pt x="793" y="183"/>
                  </a:lnTo>
                  <a:lnTo>
                    <a:pt x="863" y="147"/>
                  </a:lnTo>
                  <a:lnTo>
                    <a:pt x="880" y="163"/>
                  </a:lnTo>
                  <a:lnTo>
                    <a:pt x="899" y="172"/>
                  </a:lnTo>
                  <a:lnTo>
                    <a:pt x="908" y="169"/>
                  </a:lnTo>
                  <a:lnTo>
                    <a:pt x="937" y="161"/>
                  </a:lnTo>
                  <a:lnTo>
                    <a:pt x="975" y="149"/>
                  </a:lnTo>
                  <a:lnTo>
                    <a:pt x="987" y="121"/>
                  </a:lnTo>
                  <a:lnTo>
                    <a:pt x="1003" y="84"/>
                  </a:lnTo>
                  <a:lnTo>
                    <a:pt x="1017" y="67"/>
                  </a:lnTo>
                  <a:lnTo>
                    <a:pt x="1026" y="45"/>
                  </a:lnTo>
                  <a:lnTo>
                    <a:pt x="1069" y="189"/>
                  </a:lnTo>
                  <a:lnTo>
                    <a:pt x="1097" y="227"/>
                  </a:lnTo>
                  <a:lnTo>
                    <a:pt x="1035" y="293"/>
                  </a:lnTo>
                  <a:lnTo>
                    <a:pt x="996" y="368"/>
                  </a:lnTo>
                  <a:lnTo>
                    <a:pt x="1054" y="369"/>
                  </a:lnTo>
                  <a:lnTo>
                    <a:pt x="1074" y="296"/>
                  </a:lnTo>
                  <a:lnTo>
                    <a:pt x="1165" y="306"/>
                  </a:lnTo>
                  <a:lnTo>
                    <a:pt x="1145" y="369"/>
                  </a:lnTo>
                  <a:lnTo>
                    <a:pt x="1072" y="391"/>
                  </a:lnTo>
                  <a:lnTo>
                    <a:pt x="1054" y="369"/>
                  </a:lnTo>
                  <a:lnTo>
                    <a:pt x="1071" y="396"/>
                  </a:lnTo>
                  <a:lnTo>
                    <a:pt x="1164" y="379"/>
                  </a:lnTo>
                  <a:lnTo>
                    <a:pt x="1176" y="332"/>
                  </a:lnTo>
                  <a:lnTo>
                    <a:pt x="1226" y="326"/>
                  </a:lnTo>
                  <a:lnTo>
                    <a:pt x="1344" y="389"/>
                  </a:lnTo>
                  <a:lnTo>
                    <a:pt x="1352" y="428"/>
                  </a:lnTo>
                  <a:lnTo>
                    <a:pt x="1400" y="417"/>
                  </a:lnTo>
                  <a:lnTo>
                    <a:pt x="1477" y="448"/>
                  </a:lnTo>
                  <a:lnTo>
                    <a:pt x="1552" y="445"/>
                  </a:lnTo>
                  <a:lnTo>
                    <a:pt x="1663" y="543"/>
                  </a:lnTo>
                  <a:lnTo>
                    <a:pt x="1769" y="585"/>
                  </a:lnTo>
                  <a:lnTo>
                    <a:pt x="1795" y="683"/>
                  </a:lnTo>
                  <a:lnTo>
                    <a:pt x="1783" y="777"/>
                  </a:lnTo>
                  <a:lnTo>
                    <a:pt x="1690" y="909"/>
                  </a:lnTo>
                  <a:lnTo>
                    <a:pt x="1646" y="1002"/>
                  </a:lnTo>
                  <a:lnTo>
                    <a:pt x="1629" y="980"/>
                  </a:lnTo>
                  <a:lnTo>
                    <a:pt x="1618" y="1095"/>
                  </a:lnTo>
                  <a:lnTo>
                    <a:pt x="1632" y="1159"/>
                  </a:lnTo>
                  <a:lnTo>
                    <a:pt x="1609" y="1357"/>
                  </a:lnTo>
                  <a:lnTo>
                    <a:pt x="1522" y="1553"/>
                  </a:lnTo>
                  <a:lnTo>
                    <a:pt x="1440" y="1551"/>
                  </a:lnTo>
                  <a:lnTo>
                    <a:pt x="1344" y="1606"/>
                  </a:lnTo>
                  <a:lnTo>
                    <a:pt x="1254" y="168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4" name="Freeform: Shape 103"/>
            <p:cNvSpPr/>
            <p:nvPr/>
          </p:nvSpPr>
          <p:spPr>
            <a:xfrm>
              <a:off x="7050599" y="5384520"/>
              <a:ext cx="209160" cy="264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2" h="737">
                  <a:moveTo>
                    <a:pt x="104" y="546"/>
                  </a:moveTo>
                  <a:lnTo>
                    <a:pt x="42" y="443"/>
                  </a:lnTo>
                  <a:lnTo>
                    <a:pt x="42" y="443"/>
                  </a:lnTo>
                  <a:lnTo>
                    <a:pt x="42" y="443"/>
                  </a:lnTo>
                  <a:lnTo>
                    <a:pt x="64" y="374"/>
                  </a:lnTo>
                  <a:lnTo>
                    <a:pt x="30" y="300"/>
                  </a:lnTo>
                  <a:lnTo>
                    <a:pt x="48" y="160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36" y="84"/>
                  </a:lnTo>
                  <a:lnTo>
                    <a:pt x="36" y="84"/>
                  </a:lnTo>
                  <a:lnTo>
                    <a:pt x="152" y="7"/>
                  </a:lnTo>
                  <a:lnTo>
                    <a:pt x="152" y="7"/>
                  </a:lnTo>
                  <a:lnTo>
                    <a:pt x="154" y="7"/>
                  </a:lnTo>
                  <a:lnTo>
                    <a:pt x="166" y="7"/>
                  </a:lnTo>
                  <a:lnTo>
                    <a:pt x="185" y="0"/>
                  </a:lnTo>
                  <a:lnTo>
                    <a:pt x="196" y="101"/>
                  </a:lnTo>
                  <a:lnTo>
                    <a:pt x="254" y="159"/>
                  </a:lnTo>
                  <a:lnTo>
                    <a:pt x="341" y="193"/>
                  </a:lnTo>
                  <a:lnTo>
                    <a:pt x="428" y="227"/>
                  </a:lnTo>
                  <a:lnTo>
                    <a:pt x="459" y="365"/>
                  </a:lnTo>
                  <a:lnTo>
                    <a:pt x="534" y="367"/>
                  </a:lnTo>
                  <a:lnTo>
                    <a:pt x="540" y="418"/>
                  </a:lnTo>
                  <a:lnTo>
                    <a:pt x="582" y="466"/>
                  </a:lnTo>
                  <a:lnTo>
                    <a:pt x="569" y="581"/>
                  </a:lnTo>
                  <a:lnTo>
                    <a:pt x="569" y="581"/>
                  </a:lnTo>
                  <a:lnTo>
                    <a:pt x="521" y="533"/>
                  </a:lnTo>
                  <a:lnTo>
                    <a:pt x="521" y="533"/>
                  </a:lnTo>
                  <a:lnTo>
                    <a:pt x="405" y="554"/>
                  </a:lnTo>
                  <a:lnTo>
                    <a:pt x="385" y="700"/>
                  </a:lnTo>
                  <a:lnTo>
                    <a:pt x="385" y="700"/>
                  </a:lnTo>
                  <a:lnTo>
                    <a:pt x="303" y="702"/>
                  </a:lnTo>
                  <a:lnTo>
                    <a:pt x="223" y="678"/>
                  </a:lnTo>
                  <a:lnTo>
                    <a:pt x="189" y="737"/>
                  </a:lnTo>
                  <a:lnTo>
                    <a:pt x="189" y="737"/>
                  </a:lnTo>
                  <a:lnTo>
                    <a:pt x="189" y="737"/>
                  </a:lnTo>
                  <a:lnTo>
                    <a:pt x="161" y="737"/>
                  </a:lnTo>
                  <a:lnTo>
                    <a:pt x="160" y="737"/>
                  </a:lnTo>
                  <a:lnTo>
                    <a:pt x="158" y="737"/>
                  </a:lnTo>
                  <a:lnTo>
                    <a:pt x="99" y="60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5" name="Freeform: Shape 104"/>
            <p:cNvSpPr/>
            <p:nvPr/>
          </p:nvSpPr>
          <p:spPr>
            <a:xfrm>
              <a:off x="6494040" y="4520880"/>
              <a:ext cx="305640" cy="36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0" h="1019">
                  <a:moveTo>
                    <a:pt x="14" y="723"/>
                  </a:moveTo>
                  <a:lnTo>
                    <a:pt x="0" y="672"/>
                  </a:lnTo>
                  <a:cubicBezTo>
                    <a:pt x="0" y="667"/>
                    <a:pt x="0" y="664"/>
                    <a:pt x="0" y="659"/>
                  </a:cubicBezTo>
                  <a:lnTo>
                    <a:pt x="37" y="597"/>
                  </a:lnTo>
                  <a:lnTo>
                    <a:pt x="27" y="529"/>
                  </a:lnTo>
                  <a:lnTo>
                    <a:pt x="6" y="476"/>
                  </a:lnTo>
                  <a:cubicBezTo>
                    <a:pt x="15" y="321"/>
                    <a:pt x="37" y="167"/>
                    <a:pt x="71" y="20"/>
                  </a:cubicBezTo>
                  <a:lnTo>
                    <a:pt x="88" y="22"/>
                  </a:lnTo>
                  <a:lnTo>
                    <a:pt x="167" y="0"/>
                  </a:lnTo>
                  <a:lnTo>
                    <a:pt x="201" y="59"/>
                  </a:lnTo>
                  <a:lnTo>
                    <a:pt x="207" y="127"/>
                  </a:lnTo>
                  <a:lnTo>
                    <a:pt x="246" y="167"/>
                  </a:lnTo>
                  <a:lnTo>
                    <a:pt x="265" y="158"/>
                  </a:lnTo>
                  <a:lnTo>
                    <a:pt x="336" y="126"/>
                  </a:lnTo>
                  <a:lnTo>
                    <a:pt x="342" y="138"/>
                  </a:lnTo>
                  <a:lnTo>
                    <a:pt x="376" y="254"/>
                  </a:lnTo>
                  <a:lnTo>
                    <a:pt x="378" y="326"/>
                  </a:lnTo>
                  <a:lnTo>
                    <a:pt x="456" y="355"/>
                  </a:lnTo>
                  <a:lnTo>
                    <a:pt x="373" y="549"/>
                  </a:lnTo>
                  <a:lnTo>
                    <a:pt x="372" y="611"/>
                  </a:lnTo>
                  <a:lnTo>
                    <a:pt x="420" y="771"/>
                  </a:lnTo>
                  <a:lnTo>
                    <a:pt x="466" y="805"/>
                  </a:lnTo>
                  <a:lnTo>
                    <a:pt x="611" y="772"/>
                  </a:lnTo>
                  <a:lnTo>
                    <a:pt x="651" y="743"/>
                  </a:lnTo>
                  <a:lnTo>
                    <a:pt x="690" y="647"/>
                  </a:lnTo>
                  <a:lnTo>
                    <a:pt x="800" y="619"/>
                  </a:lnTo>
                  <a:lnTo>
                    <a:pt x="850" y="630"/>
                  </a:lnTo>
                  <a:lnTo>
                    <a:pt x="752" y="796"/>
                  </a:lnTo>
                  <a:lnTo>
                    <a:pt x="707" y="831"/>
                  </a:lnTo>
                  <a:lnTo>
                    <a:pt x="705" y="833"/>
                  </a:lnTo>
                  <a:lnTo>
                    <a:pt x="628" y="831"/>
                  </a:lnTo>
                  <a:lnTo>
                    <a:pt x="623" y="831"/>
                  </a:lnTo>
                  <a:lnTo>
                    <a:pt x="614" y="884"/>
                  </a:lnTo>
                  <a:lnTo>
                    <a:pt x="628" y="903"/>
                  </a:lnTo>
                  <a:lnTo>
                    <a:pt x="636" y="915"/>
                  </a:lnTo>
                  <a:lnTo>
                    <a:pt x="636" y="920"/>
                  </a:lnTo>
                  <a:lnTo>
                    <a:pt x="636" y="921"/>
                  </a:lnTo>
                  <a:lnTo>
                    <a:pt x="634" y="924"/>
                  </a:lnTo>
                  <a:lnTo>
                    <a:pt x="575" y="932"/>
                  </a:lnTo>
                  <a:lnTo>
                    <a:pt x="538" y="1019"/>
                  </a:lnTo>
                  <a:lnTo>
                    <a:pt x="462" y="921"/>
                  </a:lnTo>
                  <a:lnTo>
                    <a:pt x="356" y="951"/>
                  </a:lnTo>
                  <a:lnTo>
                    <a:pt x="169" y="851"/>
                  </a:lnTo>
                  <a:lnTo>
                    <a:pt x="76" y="78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6" name="Freeform: Shape 105"/>
            <p:cNvSpPr/>
            <p:nvPr/>
          </p:nvSpPr>
          <p:spPr>
            <a:xfrm>
              <a:off x="8102880" y="4893840"/>
              <a:ext cx="129600" cy="10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1" h="306">
                  <a:moveTo>
                    <a:pt x="336" y="199"/>
                  </a:moveTo>
                  <a:lnTo>
                    <a:pt x="336" y="199"/>
                  </a:lnTo>
                  <a:lnTo>
                    <a:pt x="313" y="206"/>
                  </a:lnTo>
                  <a:lnTo>
                    <a:pt x="313" y="206"/>
                  </a:lnTo>
                  <a:lnTo>
                    <a:pt x="310" y="205"/>
                  </a:lnTo>
                  <a:lnTo>
                    <a:pt x="305" y="208"/>
                  </a:lnTo>
                  <a:lnTo>
                    <a:pt x="305" y="208"/>
                  </a:lnTo>
                  <a:lnTo>
                    <a:pt x="302" y="219"/>
                  </a:lnTo>
                  <a:lnTo>
                    <a:pt x="302" y="219"/>
                  </a:lnTo>
                  <a:lnTo>
                    <a:pt x="294" y="223"/>
                  </a:lnTo>
                  <a:lnTo>
                    <a:pt x="294" y="223"/>
                  </a:lnTo>
                  <a:lnTo>
                    <a:pt x="294" y="223"/>
                  </a:lnTo>
                  <a:lnTo>
                    <a:pt x="290" y="222"/>
                  </a:lnTo>
                  <a:lnTo>
                    <a:pt x="245" y="216"/>
                  </a:lnTo>
                  <a:lnTo>
                    <a:pt x="245" y="216"/>
                  </a:lnTo>
                  <a:lnTo>
                    <a:pt x="245" y="216"/>
                  </a:lnTo>
                  <a:lnTo>
                    <a:pt x="245" y="216"/>
                  </a:lnTo>
                  <a:lnTo>
                    <a:pt x="243" y="216"/>
                  </a:lnTo>
                  <a:lnTo>
                    <a:pt x="127" y="223"/>
                  </a:lnTo>
                  <a:lnTo>
                    <a:pt x="127" y="223"/>
                  </a:lnTo>
                  <a:lnTo>
                    <a:pt x="127" y="223"/>
                  </a:lnTo>
                  <a:lnTo>
                    <a:pt x="130" y="306"/>
                  </a:lnTo>
                  <a:lnTo>
                    <a:pt x="66" y="287"/>
                  </a:lnTo>
                  <a:lnTo>
                    <a:pt x="52" y="299"/>
                  </a:lnTo>
                  <a:lnTo>
                    <a:pt x="52" y="299"/>
                  </a:lnTo>
                  <a:lnTo>
                    <a:pt x="32" y="285"/>
                  </a:lnTo>
                  <a:lnTo>
                    <a:pt x="23" y="273"/>
                  </a:lnTo>
                  <a:lnTo>
                    <a:pt x="20" y="265"/>
                  </a:lnTo>
                  <a:lnTo>
                    <a:pt x="20" y="265"/>
                  </a:lnTo>
                  <a:lnTo>
                    <a:pt x="0" y="253"/>
                  </a:lnTo>
                  <a:lnTo>
                    <a:pt x="0" y="253"/>
                  </a:lnTo>
                  <a:lnTo>
                    <a:pt x="12" y="177"/>
                  </a:lnTo>
                  <a:lnTo>
                    <a:pt x="51" y="152"/>
                  </a:lnTo>
                  <a:lnTo>
                    <a:pt x="66" y="92"/>
                  </a:lnTo>
                  <a:lnTo>
                    <a:pt x="103" y="98"/>
                  </a:lnTo>
                  <a:lnTo>
                    <a:pt x="124" y="56"/>
                  </a:lnTo>
                  <a:lnTo>
                    <a:pt x="220" y="0"/>
                  </a:lnTo>
                  <a:lnTo>
                    <a:pt x="263" y="9"/>
                  </a:lnTo>
                  <a:lnTo>
                    <a:pt x="263" y="9"/>
                  </a:lnTo>
                  <a:lnTo>
                    <a:pt x="296" y="110"/>
                  </a:lnTo>
                  <a:lnTo>
                    <a:pt x="296" y="110"/>
                  </a:lnTo>
                  <a:lnTo>
                    <a:pt x="350" y="146"/>
                  </a:lnTo>
                  <a:lnTo>
                    <a:pt x="350" y="146"/>
                  </a:lnTo>
                  <a:lnTo>
                    <a:pt x="361" y="174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" name="Freeform: Shape 106"/>
            <p:cNvSpPr/>
            <p:nvPr/>
          </p:nvSpPr>
          <p:spPr>
            <a:xfrm>
              <a:off x="8413200" y="4728960"/>
              <a:ext cx="143640" cy="312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0" h="869">
                  <a:moveTo>
                    <a:pt x="200" y="61"/>
                  </a:moveTo>
                  <a:lnTo>
                    <a:pt x="400" y="176"/>
                  </a:lnTo>
                  <a:cubicBezTo>
                    <a:pt x="394" y="382"/>
                    <a:pt x="365" y="584"/>
                    <a:pt x="316" y="778"/>
                  </a:cubicBezTo>
                  <a:lnTo>
                    <a:pt x="309" y="781"/>
                  </a:lnTo>
                  <a:lnTo>
                    <a:pt x="304" y="782"/>
                  </a:lnTo>
                  <a:lnTo>
                    <a:pt x="264" y="787"/>
                  </a:lnTo>
                  <a:lnTo>
                    <a:pt x="239" y="841"/>
                  </a:lnTo>
                  <a:lnTo>
                    <a:pt x="99" y="869"/>
                  </a:lnTo>
                  <a:lnTo>
                    <a:pt x="85" y="816"/>
                  </a:lnTo>
                  <a:lnTo>
                    <a:pt x="28" y="754"/>
                  </a:lnTo>
                  <a:lnTo>
                    <a:pt x="107" y="736"/>
                  </a:lnTo>
                  <a:lnTo>
                    <a:pt x="82" y="708"/>
                  </a:lnTo>
                  <a:lnTo>
                    <a:pt x="67" y="601"/>
                  </a:lnTo>
                  <a:lnTo>
                    <a:pt x="53" y="584"/>
                  </a:lnTo>
                  <a:lnTo>
                    <a:pt x="29" y="567"/>
                  </a:lnTo>
                  <a:lnTo>
                    <a:pt x="8" y="532"/>
                  </a:lnTo>
                  <a:lnTo>
                    <a:pt x="0" y="495"/>
                  </a:lnTo>
                  <a:lnTo>
                    <a:pt x="88" y="359"/>
                  </a:lnTo>
                  <a:lnTo>
                    <a:pt x="105" y="168"/>
                  </a:lnTo>
                  <a:lnTo>
                    <a:pt x="68" y="107"/>
                  </a:lnTo>
                  <a:lnTo>
                    <a:pt x="57" y="25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" name="Freeform: Shape 107"/>
            <p:cNvSpPr/>
            <p:nvPr/>
          </p:nvSpPr>
          <p:spPr>
            <a:xfrm>
              <a:off x="8238240" y="4917240"/>
              <a:ext cx="195120" cy="18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3" h="523">
                  <a:moveTo>
                    <a:pt x="342" y="376"/>
                  </a:moveTo>
                  <a:lnTo>
                    <a:pt x="342" y="376"/>
                  </a:lnTo>
                  <a:lnTo>
                    <a:pt x="283" y="438"/>
                  </a:lnTo>
                  <a:lnTo>
                    <a:pt x="270" y="493"/>
                  </a:lnTo>
                  <a:lnTo>
                    <a:pt x="269" y="498"/>
                  </a:lnTo>
                  <a:lnTo>
                    <a:pt x="157" y="523"/>
                  </a:lnTo>
                  <a:lnTo>
                    <a:pt x="111" y="441"/>
                  </a:lnTo>
                  <a:lnTo>
                    <a:pt x="66" y="407"/>
                  </a:lnTo>
                  <a:lnTo>
                    <a:pt x="0" y="410"/>
                  </a:lnTo>
                  <a:lnTo>
                    <a:pt x="0" y="410"/>
                  </a:lnTo>
                  <a:lnTo>
                    <a:pt x="4" y="264"/>
                  </a:lnTo>
                  <a:lnTo>
                    <a:pt x="52" y="174"/>
                  </a:lnTo>
                  <a:lnTo>
                    <a:pt x="52" y="174"/>
                  </a:lnTo>
                  <a:lnTo>
                    <a:pt x="39" y="120"/>
                  </a:lnTo>
                  <a:lnTo>
                    <a:pt x="64" y="22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96" y="48"/>
                  </a:lnTo>
                  <a:lnTo>
                    <a:pt x="196" y="48"/>
                  </a:lnTo>
                  <a:lnTo>
                    <a:pt x="233" y="30"/>
                  </a:lnTo>
                  <a:lnTo>
                    <a:pt x="233" y="30"/>
                  </a:lnTo>
                  <a:lnTo>
                    <a:pt x="284" y="56"/>
                  </a:lnTo>
                  <a:lnTo>
                    <a:pt x="284" y="56"/>
                  </a:lnTo>
                  <a:lnTo>
                    <a:pt x="326" y="44"/>
                  </a:lnTo>
                  <a:lnTo>
                    <a:pt x="326" y="44"/>
                  </a:lnTo>
                  <a:lnTo>
                    <a:pt x="326" y="44"/>
                  </a:lnTo>
                  <a:lnTo>
                    <a:pt x="326" y="44"/>
                  </a:lnTo>
                  <a:lnTo>
                    <a:pt x="360" y="28"/>
                  </a:lnTo>
                  <a:lnTo>
                    <a:pt x="444" y="44"/>
                  </a:lnTo>
                  <a:lnTo>
                    <a:pt x="444" y="44"/>
                  </a:lnTo>
                  <a:lnTo>
                    <a:pt x="461" y="22"/>
                  </a:lnTo>
                  <a:lnTo>
                    <a:pt x="461" y="22"/>
                  </a:lnTo>
                  <a:lnTo>
                    <a:pt x="474" y="19"/>
                  </a:lnTo>
                  <a:lnTo>
                    <a:pt x="474" y="19"/>
                  </a:lnTo>
                  <a:lnTo>
                    <a:pt x="474" y="19"/>
                  </a:lnTo>
                  <a:lnTo>
                    <a:pt x="474" y="19"/>
                  </a:lnTo>
                  <a:lnTo>
                    <a:pt x="475" y="19"/>
                  </a:lnTo>
                  <a:lnTo>
                    <a:pt x="494" y="9"/>
                  </a:lnTo>
                  <a:lnTo>
                    <a:pt x="494" y="9"/>
                  </a:lnTo>
                  <a:lnTo>
                    <a:pt x="494" y="9"/>
                  </a:lnTo>
                  <a:lnTo>
                    <a:pt x="515" y="44"/>
                  </a:lnTo>
                  <a:lnTo>
                    <a:pt x="515" y="44"/>
                  </a:lnTo>
                  <a:lnTo>
                    <a:pt x="543" y="93"/>
                  </a:lnTo>
                  <a:lnTo>
                    <a:pt x="388" y="40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" name="Freeform: Shape 108"/>
            <p:cNvSpPr/>
            <p:nvPr/>
          </p:nvSpPr>
          <p:spPr>
            <a:xfrm>
              <a:off x="8139960" y="4971600"/>
              <a:ext cx="73080" cy="124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4" h="347">
                  <a:moveTo>
                    <a:pt x="204" y="273"/>
                  </a:moveTo>
                  <a:lnTo>
                    <a:pt x="204" y="273"/>
                  </a:lnTo>
                  <a:lnTo>
                    <a:pt x="53" y="347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9" y="324"/>
                  </a:lnTo>
                  <a:lnTo>
                    <a:pt x="19" y="32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22" y="173"/>
                  </a:lnTo>
                  <a:lnTo>
                    <a:pt x="31" y="161"/>
                  </a:lnTo>
                  <a:lnTo>
                    <a:pt x="31" y="161"/>
                  </a:lnTo>
                  <a:lnTo>
                    <a:pt x="27" y="90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68" y="127"/>
                  </a:lnTo>
                  <a:lnTo>
                    <a:pt x="173" y="234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" name="Freeform: Shape 109"/>
            <p:cNvSpPr/>
            <p:nvPr/>
          </p:nvSpPr>
          <p:spPr>
            <a:xfrm>
              <a:off x="7233120" y="5070240"/>
              <a:ext cx="66600" cy="80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6" h="224">
                  <a:moveTo>
                    <a:pt x="39" y="27"/>
                  </a:moveTo>
                  <a:lnTo>
                    <a:pt x="47" y="5"/>
                  </a:lnTo>
                  <a:lnTo>
                    <a:pt x="154" y="0"/>
                  </a:lnTo>
                  <a:lnTo>
                    <a:pt x="180" y="34"/>
                  </a:lnTo>
                  <a:lnTo>
                    <a:pt x="165" y="59"/>
                  </a:lnTo>
                  <a:lnTo>
                    <a:pt x="186" y="140"/>
                  </a:lnTo>
                  <a:lnTo>
                    <a:pt x="157" y="202"/>
                  </a:lnTo>
                  <a:lnTo>
                    <a:pt x="157" y="202"/>
                  </a:lnTo>
                  <a:lnTo>
                    <a:pt x="141" y="186"/>
                  </a:lnTo>
                  <a:lnTo>
                    <a:pt x="70" y="224"/>
                  </a:lnTo>
                  <a:lnTo>
                    <a:pt x="70" y="224"/>
                  </a:lnTo>
                  <a:lnTo>
                    <a:pt x="30" y="144"/>
                  </a:lnTo>
                  <a:lnTo>
                    <a:pt x="0" y="107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" name="Freeform: Shape 110"/>
            <p:cNvSpPr/>
            <p:nvPr/>
          </p:nvSpPr>
          <p:spPr>
            <a:xfrm>
              <a:off x="6991560" y="4949640"/>
              <a:ext cx="212400" cy="224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1" h="625">
                  <a:moveTo>
                    <a:pt x="34" y="268"/>
                  </a:moveTo>
                  <a:lnTo>
                    <a:pt x="0" y="143"/>
                  </a:lnTo>
                  <a:lnTo>
                    <a:pt x="9" y="78"/>
                  </a:lnTo>
                  <a:lnTo>
                    <a:pt x="88" y="0"/>
                  </a:lnTo>
                  <a:lnTo>
                    <a:pt x="42" y="113"/>
                  </a:lnTo>
                  <a:lnTo>
                    <a:pt x="90" y="141"/>
                  </a:lnTo>
                  <a:lnTo>
                    <a:pt x="79" y="48"/>
                  </a:lnTo>
                  <a:lnTo>
                    <a:pt x="158" y="22"/>
                  </a:lnTo>
                  <a:lnTo>
                    <a:pt x="218" y="42"/>
                  </a:lnTo>
                  <a:lnTo>
                    <a:pt x="226" y="78"/>
                  </a:lnTo>
                  <a:lnTo>
                    <a:pt x="313" y="70"/>
                  </a:lnTo>
                  <a:lnTo>
                    <a:pt x="366" y="104"/>
                  </a:lnTo>
                  <a:lnTo>
                    <a:pt x="474" y="65"/>
                  </a:lnTo>
                  <a:lnTo>
                    <a:pt x="496" y="107"/>
                  </a:lnTo>
                  <a:lnTo>
                    <a:pt x="558" y="148"/>
                  </a:lnTo>
                  <a:lnTo>
                    <a:pt x="532" y="199"/>
                  </a:lnTo>
                  <a:lnTo>
                    <a:pt x="591" y="189"/>
                  </a:lnTo>
                  <a:lnTo>
                    <a:pt x="591" y="189"/>
                  </a:lnTo>
                  <a:lnTo>
                    <a:pt x="591" y="189"/>
                  </a:lnTo>
                  <a:lnTo>
                    <a:pt x="591" y="189"/>
                  </a:lnTo>
                  <a:lnTo>
                    <a:pt x="521" y="334"/>
                  </a:lnTo>
                  <a:lnTo>
                    <a:pt x="549" y="377"/>
                  </a:lnTo>
                  <a:lnTo>
                    <a:pt x="549" y="377"/>
                  </a:lnTo>
                  <a:lnTo>
                    <a:pt x="512" y="430"/>
                  </a:lnTo>
                  <a:lnTo>
                    <a:pt x="367" y="442"/>
                  </a:lnTo>
                  <a:lnTo>
                    <a:pt x="392" y="574"/>
                  </a:lnTo>
                  <a:lnTo>
                    <a:pt x="290" y="625"/>
                  </a:lnTo>
                  <a:lnTo>
                    <a:pt x="290" y="625"/>
                  </a:lnTo>
                  <a:lnTo>
                    <a:pt x="263" y="597"/>
                  </a:lnTo>
                  <a:lnTo>
                    <a:pt x="263" y="597"/>
                  </a:lnTo>
                  <a:lnTo>
                    <a:pt x="263" y="597"/>
                  </a:lnTo>
                  <a:lnTo>
                    <a:pt x="245" y="475"/>
                  </a:lnTo>
                  <a:lnTo>
                    <a:pt x="223" y="428"/>
                  </a:lnTo>
                  <a:lnTo>
                    <a:pt x="243" y="320"/>
                  </a:lnTo>
                  <a:lnTo>
                    <a:pt x="243" y="320"/>
                  </a:lnTo>
                  <a:lnTo>
                    <a:pt x="243" y="320"/>
                  </a:lnTo>
                  <a:lnTo>
                    <a:pt x="153" y="323"/>
                  </a:lnTo>
                  <a:lnTo>
                    <a:pt x="122" y="273"/>
                  </a:lnTo>
                  <a:lnTo>
                    <a:pt x="122" y="27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" name="Freeform: Shape 111"/>
            <p:cNvSpPr/>
            <p:nvPr/>
          </p:nvSpPr>
          <p:spPr>
            <a:xfrm>
              <a:off x="6888240" y="4936680"/>
              <a:ext cx="197640" cy="33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0" h="940">
                  <a:moveTo>
                    <a:pt x="164" y="708"/>
                  </a:moveTo>
                  <a:lnTo>
                    <a:pt x="164" y="708"/>
                  </a:lnTo>
                  <a:lnTo>
                    <a:pt x="116" y="677"/>
                  </a:lnTo>
                  <a:lnTo>
                    <a:pt x="68" y="681"/>
                  </a:lnTo>
                  <a:lnTo>
                    <a:pt x="0" y="621"/>
                  </a:lnTo>
                  <a:lnTo>
                    <a:pt x="7" y="574"/>
                  </a:lnTo>
                  <a:lnTo>
                    <a:pt x="87" y="481"/>
                  </a:lnTo>
                  <a:lnTo>
                    <a:pt x="56" y="292"/>
                  </a:lnTo>
                  <a:lnTo>
                    <a:pt x="56" y="292"/>
                  </a:lnTo>
                  <a:lnTo>
                    <a:pt x="91" y="253"/>
                  </a:lnTo>
                  <a:lnTo>
                    <a:pt x="91" y="253"/>
                  </a:lnTo>
                  <a:lnTo>
                    <a:pt x="83" y="211"/>
                  </a:lnTo>
                  <a:lnTo>
                    <a:pt x="166" y="170"/>
                  </a:lnTo>
                  <a:lnTo>
                    <a:pt x="183" y="98"/>
                  </a:lnTo>
                  <a:lnTo>
                    <a:pt x="284" y="66"/>
                  </a:lnTo>
                  <a:lnTo>
                    <a:pt x="363" y="0"/>
                  </a:lnTo>
                  <a:lnTo>
                    <a:pt x="375" y="36"/>
                  </a:lnTo>
                  <a:lnTo>
                    <a:pt x="296" y="112"/>
                  </a:lnTo>
                  <a:lnTo>
                    <a:pt x="287" y="179"/>
                  </a:lnTo>
                  <a:lnTo>
                    <a:pt x="321" y="304"/>
                  </a:lnTo>
                  <a:lnTo>
                    <a:pt x="321" y="304"/>
                  </a:lnTo>
                  <a:lnTo>
                    <a:pt x="409" y="309"/>
                  </a:lnTo>
                  <a:lnTo>
                    <a:pt x="409" y="309"/>
                  </a:lnTo>
                  <a:lnTo>
                    <a:pt x="440" y="359"/>
                  </a:lnTo>
                  <a:lnTo>
                    <a:pt x="440" y="359"/>
                  </a:lnTo>
                  <a:lnTo>
                    <a:pt x="530" y="356"/>
                  </a:lnTo>
                  <a:lnTo>
                    <a:pt x="530" y="356"/>
                  </a:lnTo>
                  <a:lnTo>
                    <a:pt x="510" y="464"/>
                  </a:lnTo>
                  <a:lnTo>
                    <a:pt x="510" y="464"/>
                  </a:lnTo>
                  <a:lnTo>
                    <a:pt x="532" y="511"/>
                  </a:lnTo>
                  <a:lnTo>
                    <a:pt x="550" y="633"/>
                  </a:lnTo>
                  <a:lnTo>
                    <a:pt x="550" y="633"/>
                  </a:lnTo>
                  <a:lnTo>
                    <a:pt x="524" y="582"/>
                  </a:lnTo>
                  <a:lnTo>
                    <a:pt x="524" y="582"/>
                  </a:lnTo>
                  <a:lnTo>
                    <a:pt x="502" y="605"/>
                  </a:lnTo>
                  <a:lnTo>
                    <a:pt x="412" y="607"/>
                  </a:lnTo>
                  <a:lnTo>
                    <a:pt x="405" y="671"/>
                  </a:lnTo>
                  <a:lnTo>
                    <a:pt x="431" y="793"/>
                  </a:lnTo>
                  <a:lnTo>
                    <a:pt x="411" y="940"/>
                  </a:lnTo>
                  <a:lnTo>
                    <a:pt x="375" y="916"/>
                  </a:lnTo>
                  <a:lnTo>
                    <a:pt x="400" y="852"/>
                  </a:lnTo>
                  <a:lnTo>
                    <a:pt x="347" y="833"/>
                  </a:lnTo>
                  <a:lnTo>
                    <a:pt x="280" y="837"/>
                  </a:lnTo>
                  <a:lnTo>
                    <a:pt x="251" y="802"/>
                  </a:lnTo>
                  <a:lnTo>
                    <a:pt x="234" y="770"/>
                  </a:lnTo>
                  <a:lnTo>
                    <a:pt x="187" y="73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" name="Freeform: Shape 112"/>
            <p:cNvSpPr/>
            <p:nvPr/>
          </p:nvSpPr>
          <p:spPr>
            <a:xfrm>
              <a:off x="6853680" y="5160240"/>
              <a:ext cx="93240" cy="130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0" h="363">
                  <a:moveTo>
                    <a:pt x="29" y="274"/>
                  </a:moveTo>
                  <a:lnTo>
                    <a:pt x="29" y="274"/>
                  </a:lnTo>
                  <a:lnTo>
                    <a:pt x="0" y="141"/>
                  </a:lnTo>
                  <a:lnTo>
                    <a:pt x="40" y="79"/>
                  </a:lnTo>
                  <a:lnTo>
                    <a:pt x="38" y="36"/>
                  </a:lnTo>
                  <a:lnTo>
                    <a:pt x="96" y="0"/>
                  </a:lnTo>
                  <a:lnTo>
                    <a:pt x="164" y="60"/>
                  </a:lnTo>
                  <a:lnTo>
                    <a:pt x="212" y="56"/>
                  </a:lnTo>
                  <a:lnTo>
                    <a:pt x="260" y="87"/>
                  </a:lnTo>
                  <a:lnTo>
                    <a:pt x="246" y="171"/>
                  </a:lnTo>
                  <a:lnTo>
                    <a:pt x="245" y="171"/>
                  </a:lnTo>
                  <a:lnTo>
                    <a:pt x="197" y="228"/>
                  </a:lnTo>
                  <a:lnTo>
                    <a:pt x="121" y="273"/>
                  </a:lnTo>
                  <a:lnTo>
                    <a:pt x="79" y="363"/>
                  </a:lnTo>
                  <a:lnTo>
                    <a:pt x="29" y="33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" name="Freeform: Shape 113"/>
            <p:cNvSpPr/>
            <p:nvPr/>
          </p:nvSpPr>
          <p:spPr>
            <a:xfrm>
              <a:off x="6593400" y="4429800"/>
              <a:ext cx="134640" cy="134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5" h="375">
                  <a:moveTo>
                    <a:pt x="187" y="375"/>
                  </a:moveTo>
                  <a:cubicBezTo>
                    <a:pt x="83" y="375"/>
                    <a:pt x="0" y="292"/>
                    <a:pt x="0" y="188"/>
                  </a:cubicBezTo>
                  <a:cubicBezTo>
                    <a:pt x="0" y="84"/>
                    <a:pt x="83" y="0"/>
                    <a:pt x="187" y="0"/>
                  </a:cubicBezTo>
                  <a:cubicBezTo>
                    <a:pt x="291" y="0"/>
                    <a:pt x="375" y="84"/>
                    <a:pt x="375" y="188"/>
                  </a:cubicBezTo>
                  <a:cubicBezTo>
                    <a:pt x="375" y="292"/>
                    <a:pt x="291" y="377"/>
                    <a:pt x="187" y="375"/>
                  </a:cubicBezTo>
                  <a:close/>
                  <a:moveTo>
                    <a:pt x="187" y="20"/>
                  </a:moveTo>
                  <a:cubicBezTo>
                    <a:pt x="94" y="20"/>
                    <a:pt x="20" y="95"/>
                    <a:pt x="20" y="188"/>
                  </a:cubicBezTo>
                  <a:cubicBezTo>
                    <a:pt x="20" y="281"/>
                    <a:pt x="94" y="355"/>
                    <a:pt x="187" y="355"/>
                  </a:cubicBezTo>
                  <a:cubicBezTo>
                    <a:pt x="280" y="355"/>
                    <a:pt x="355" y="281"/>
                    <a:pt x="355" y="188"/>
                  </a:cubicBezTo>
                  <a:cubicBezTo>
                    <a:pt x="355" y="96"/>
                    <a:pt x="279" y="20"/>
                    <a:pt x="187" y="2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" name="Freeform: Shape 114"/>
            <p:cNvSpPr/>
            <p:nvPr/>
          </p:nvSpPr>
          <p:spPr>
            <a:xfrm>
              <a:off x="6629040" y="4474080"/>
              <a:ext cx="18720" cy="18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" h="52">
                  <a:moveTo>
                    <a:pt x="26" y="52"/>
                  </a:moveTo>
                  <a:cubicBezTo>
                    <a:pt x="42" y="52"/>
                    <a:pt x="53" y="41"/>
                    <a:pt x="53" y="26"/>
                  </a:cubicBezTo>
                  <a:cubicBezTo>
                    <a:pt x="53" y="10"/>
                    <a:pt x="40" y="0"/>
                    <a:pt x="26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" name="Freeform: Shape 115"/>
            <p:cNvSpPr/>
            <p:nvPr/>
          </p:nvSpPr>
          <p:spPr>
            <a:xfrm>
              <a:off x="6674400" y="4474080"/>
              <a:ext cx="18360" cy="18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" h="52">
                  <a:moveTo>
                    <a:pt x="26" y="52"/>
                  </a:moveTo>
                  <a:cubicBezTo>
                    <a:pt x="41" y="52"/>
                    <a:pt x="52" y="41"/>
                    <a:pt x="52" y="26"/>
                  </a:cubicBezTo>
                  <a:cubicBezTo>
                    <a:pt x="52" y="10"/>
                    <a:pt x="40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2"/>
                    <a:pt x="26" y="5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" name="Freeform: Shape 116"/>
            <p:cNvSpPr/>
            <p:nvPr/>
          </p:nvSpPr>
          <p:spPr>
            <a:xfrm>
              <a:off x="6621480" y="4508280"/>
              <a:ext cx="77400" cy="34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6" h="97">
                  <a:moveTo>
                    <a:pt x="215" y="18"/>
                  </a:moveTo>
                  <a:cubicBezTo>
                    <a:pt x="218" y="12"/>
                    <a:pt x="215" y="4"/>
                    <a:pt x="207" y="1"/>
                  </a:cubicBezTo>
                  <a:cubicBezTo>
                    <a:pt x="201" y="-2"/>
                    <a:pt x="193" y="1"/>
                    <a:pt x="190" y="8"/>
                  </a:cubicBezTo>
                  <a:cubicBezTo>
                    <a:pt x="178" y="44"/>
                    <a:pt x="144" y="69"/>
                    <a:pt x="108" y="69"/>
                  </a:cubicBezTo>
                  <a:cubicBezTo>
                    <a:pt x="73" y="69"/>
                    <a:pt x="38" y="46"/>
                    <a:pt x="26" y="8"/>
                  </a:cubicBezTo>
                  <a:cubicBezTo>
                    <a:pt x="24" y="2"/>
                    <a:pt x="16" y="-2"/>
                    <a:pt x="9" y="1"/>
                  </a:cubicBezTo>
                  <a:cubicBezTo>
                    <a:pt x="2" y="2"/>
                    <a:pt x="-2" y="10"/>
                    <a:pt x="1" y="18"/>
                  </a:cubicBezTo>
                  <a:cubicBezTo>
                    <a:pt x="18" y="64"/>
                    <a:pt x="61" y="97"/>
                    <a:pt x="109" y="97"/>
                  </a:cubicBezTo>
                  <a:cubicBezTo>
                    <a:pt x="157" y="97"/>
                    <a:pt x="201" y="64"/>
                    <a:pt x="215" y="1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" name="Freeform: Shape 117"/>
            <p:cNvSpPr/>
            <p:nvPr/>
          </p:nvSpPr>
          <p:spPr>
            <a:xfrm>
              <a:off x="6844680" y="3998160"/>
              <a:ext cx="104400" cy="10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" h="292">
                  <a:moveTo>
                    <a:pt x="146" y="292"/>
                  </a:moveTo>
                  <a:cubicBezTo>
                    <a:pt x="65" y="292"/>
                    <a:pt x="0" y="226"/>
                    <a:pt x="0" y="146"/>
                  </a:cubicBezTo>
                  <a:cubicBezTo>
                    <a:pt x="0" y="65"/>
                    <a:pt x="65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5" y="292"/>
                    <a:pt x="146" y="292"/>
                  </a:cubicBezTo>
                  <a:close/>
                  <a:moveTo>
                    <a:pt x="144" y="16"/>
                  </a:moveTo>
                  <a:cubicBezTo>
                    <a:pt x="73" y="16"/>
                    <a:pt x="14" y="74"/>
                    <a:pt x="14" y="146"/>
                  </a:cubicBezTo>
                  <a:cubicBezTo>
                    <a:pt x="14" y="217"/>
                    <a:pt x="73" y="276"/>
                    <a:pt x="144" y="276"/>
                  </a:cubicBezTo>
                  <a:cubicBezTo>
                    <a:pt x="215" y="276"/>
                    <a:pt x="274" y="217"/>
                    <a:pt x="274" y="146"/>
                  </a:cubicBezTo>
                  <a:cubicBezTo>
                    <a:pt x="274" y="73"/>
                    <a:pt x="217" y="16"/>
                    <a:pt x="144" y="1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" name="Freeform: Shape 118"/>
            <p:cNvSpPr/>
            <p:nvPr/>
          </p:nvSpPr>
          <p:spPr>
            <a:xfrm>
              <a:off x="6872039" y="4032359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7" y="40"/>
                    <a:pt x="20" y="4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" name="Freeform: Shape 119"/>
            <p:cNvSpPr/>
            <p:nvPr/>
          </p:nvSpPr>
          <p:spPr>
            <a:xfrm>
              <a:off x="6906960" y="4032359"/>
              <a:ext cx="1440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40">
                  <a:moveTo>
                    <a:pt x="21" y="40"/>
                  </a:moveTo>
                  <a:cubicBezTo>
                    <a:pt x="31" y="40"/>
                    <a:pt x="41" y="31"/>
                    <a:pt x="41" y="20"/>
                  </a:cubicBezTo>
                  <a:cubicBezTo>
                    <a:pt x="41" y="9"/>
                    <a:pt x="31" y="0"/>
                    <a:pt x="21" y="0"/>
                  </a:cubicBezTo>
                  <a:cubicBezTo>
                    <a:pt x="10" y="0"/>
                    <a:pt x="0" y="9"/>
                    <a:pt x="0" y="20"/>
                  </a:cubicBezTo>
                  <a:cubicBezTo>
                    <a:pt x="0" y="31"/>
                    <a:pt x="10" y="40"/>
                    <a:pt x="21" y="4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1" name="Freeform: Shape 120"/>
            <p:cNvSpPr/>
            <p:nvPr/>
          </p:nvSpPr>
          <p:spPr>
            <a:xfrm>
              <a:off x="6866280" y="4058280"/>
              <a:ext cx="60480" cy="27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9" h="78">
                  <a:moveTo>
                    <a:pt x="168" y="15"/>
                  </a:moveTo>
                  <a:cubicBezTo>
                    <a:pt x="171" y="9"/>
                    <a:pt x="168" y="3"/>
                    <a:pt x="162" y="2"/>
                  </a:cubicBezTo>
                  <a:cubicBezTo>
                    <a:pt x="155" y="-2"/>
                    <a:pt x="149" y="2"/>
                    <a:pt x="148" y="8"/>
                  </a:cubicBezTo>
                  <a:cubicBezTo>
                    <a:pt x="138" y="37"/>
                    <a:pt x="112" y="56"/>
                    <a:pt x="84" y="56"/>
                  </a:cubicBezTo>
                  <a:cubicBezTo>
                    <a:pt x="56" y="56"/>
                    <a:pt x="30" y="36"/>
                    <a:pt x="20" y="8"/>
                  </a:cubicBezTo>
                  <a:cubicBezTo>
                    <a:pt x="19" y="3"/>
                    <a:pt x="13" y="0"/>
                    <a:pt x="6" y="2"/>
                  </a:cubicBezTo>
                  <a:cubicBezTo>
                    <a:pt x="2" y="3"/>
                    <a:pt x="-1" y="9"/>
                    <a:pt x="0" y="15"/>
                  </a:cubicBezTo>
                  <a:cubicBezTo>
                    <a:pt x="13" y="53"/>
                    <a:pt x="47" y="78"/>
                    <a:pt x="84" y="78"/>
                  </a:cubicBezTo>
                  <a:cubicBezTo>
                    <a:pt x="121" y="78"/>
                    <a:pt x="155" y="53"/>
                    <a:pt x="168" y="1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2" name="Freeform: Shape 121"/>
            <p:cNvSpPr/>
            <p:nvPr/>
          </p:nvSpPr>
          <p:spPr>
            <a:xfrm>
              <a:off x="8049240" y="4329360"/>
              <a:ext cx="104400" cy="10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" h="291">
                  <a:moveTo>
                    <a:pt x="145" y="291"/>
                  </a:moveTo>
                  <a:cubicBezTo>
                    <a:pt x="65" y="291"/>
                    <a:pt x="0" y="226"/>
                    <a:pt x="0" y="146"/>
                  </a:cubicBezTo>
                  <a:cubicBezTo>
                    <a:pt x="0" y="65"/>
                    <a:pt x="64" y="0"/>
                    <a:pt x="145" y="0"/>
                  </a:cubicBezTo>
                  <a:cubicBezTo>
                    <a:pt x="225" y="0"/>
                    <a:pt x="291" y="65"/>
                    <a:pt x="291" y="146"/>
                  </a:cubicBezTo>
                  <a:cubicBezTo>
                    <a:pt x="291" y="226"/>
                    <a:pt x="225" y="291"/>
                    <a:pt x="145" y="291"/>
                  </a:cubicBezTo>
                  <a:close/>
                  <a:moveTo>
                    <a:pt x="144" y="15"/>
                  </a:moveTo>
                  <a:cubicBezTo>
                    <a:pt x="73" y="15"/>
                    <a:pt x="14" y="74"/>
                    <a:pt x="14" y="146"/>
                  </a:cubicBezTo>
                  <a:cubicBezTo>
                    <a:pt x="14" y="217"/>
                    <a:pt x="73" y="276"/>
                    <a:pt x="144" y="276"/>
                  </a:cubicBezTo>
                  <a:cubicBezTo>
                    <a:pt x="215" y="276"/>
                    <a:pt x="274" y="217"/>
                    <a:pt x="274" y="146"/>
                  </a:cubicBezTo>
                  <a:cubicBezTo>
                    <a:pt x="274" y="73"/>
                    <a:pt x="217" y="15"/>
                    <a:pt x="144" y="1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3" name="Freeform: Shape 122"/>
            <p:cNvSpPr/>
            <p:nvPr/>
          </p:nvSpPr>
          <p:spPr>
            <a:xfrm>
              <a:off x="8076600" y="4363200"/>
              <a:ext cx="14040" cy="1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1">
                  <a:moveTo>
                    <a:pt x="20" y="41"/>
                  </a:moveTo>
                  <a:cubicBezTo>
                    <a:pt x="31" y="41"/>
                    <a:pt x="40" y="31"/>
                    <a:pt x="40" y="21"/>
                  </a:cubicBezTo>
                  <a:cubicBezTo>
                    <a:pt x="40" y="10"/>
                    <a:pt x="31" y="0"/>
                    <a:pt x="20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31"/>
                    <a:pt x="9" y="41"/>
                    <a:pt x="20" y="4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4" name="Freeform: Shape 123"/>
            <p:cNvSpPr/>
            <p:nvPr/>
          </p:nvSpPr>
          <p:spPr>
            <a:xfrm>
              <a:off x="8111520" y="4363200"/>
              <a:ext cx="14400" cy="1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41">
                  <a:moveTo>
                    <a:pt x="21" y="41"/>
                  </a:moveTo>
                  <a:cubicBezTo>
                    <a:pt x="31" y="41"/>
                    <a:pt x="41" y="31"/>
                    <a:pt x="41" y="21"/>
                  </a:cubicBezTo>
                  <a:cubicBezTo>
                    <a:pt x="41" y="10"/>
                    <a:pt x="3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31"/>
                    <a:pt x="10" y="41"/>
                    <a:pt x="21" y="4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5" name="Freeform: Shape 124"/>
            <p:cNvSpPr/>
            <p:nvPr/>
          </p:nvSpPr>
          <p:spPr>
            <a:xfrm>
              <a:off x="8070840" y="4389120"/>
              <a:ext cx="60480" cy="2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9" h="77">
                  <a:moveTo>
                    <a:pt x="168" y="15"/>
                  </a:moveTo>
                  <a:cubicBezTo>
                    <a:pt x="171" y="9"/>
                    <a:pt x="168" y="3"/>
                    <a:pt x="161" y="1"/>
                  </a:cubicBezTo>
                  <a:cubicBezTo>
                    <a:pt x="155" y="-2"/>
                    <a:pt x="149" y="1"/>
                    <a:pt x="147" y="8"/>
                  </a:cubicBezTo>
                  <a:cubicBezTo>
                    <a:pt x="138" y="37"/>
                    <a:pt x="112" y="56"/>
                    <a:pt x="84" y="56"/>
                  </a:cubicBezTo>
                  <a:cubicBezTo>
                    <a:pt x="56" y="56"/>
                    <a:pt x="30" y="35"/>
                    <a:pt x="20" y="8"/>
                  </a:cubicBezTo>
                  <a:cubicBezTo>
                    <a:pt x="19" y="3"/>
                    <a:pt x="13" y="0"/>
                    <a:pt x="6" y="1"/>
                  </a:cubicBezTo>
                  <a:cubicBezTo>
                    <a:pt x="2" y="3"/>
                    <a:pt x="-1" y="9"/>
                    <a:pt x="0" y="15"/>
                  </a:cubicBezTo>
                  <a:cubicBezTo>
                    <a:pt x="13" y="53"/>
                    <a:pt x="47" y="77"/>
                    <a:pt x="84" y="77"/>
                  </a:cubicBezTo>
                  <a:cubicBezTo>
                    <a:pt x="123" y="77"/>
                    <a:pt x="155" y="53"/>
                    <a:pt x="168" y="1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6" name="Freeform: Shape 125"/>
            <p:cNvSpPr/>
            <p:nvPr/>
          </p:nvSpPr>
          <p:spPr>
            <a:xfrm>
              <a:off x="7108199" y="4137840"/>
              <a:ext cx="104400" cy="10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" h="291">
                  <a:moveTo>
                    <a:pt x="146" y="291"/>
                  </a:moveTo>
                  <a:cubicBezTo>
                    <a:pt x="65" y="291"/>
                    <a:pt x="0" y="226"/>
                    <a:pt x="0" y="146"/>
                  </a:cubicBezTo>
                  <a:cubicBezTo>
                    <a:pt x="0" y="65"/>
                    <a:pt x="65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6" y="291"/>
                    <a:pt x="146" y="291"/>
                  </a:cubicBezTo>
                  <a:close/>
                  <a:moveTo>
                    <a:pt x="146" y="15"/>
                  </a:moveTo>
                  <a:cubicBezTo>
                    <a:pt x="74" y="15"/>
                    <a:pt x="15" y="74"/>
                    <a:pt x="15" y="146"/>
                  </a:cubicBezTo>
                  <a:cubicBezTo>
                    <a:pt x="15" y="217"/>
                    <a:pt x="74" y="276"/>
                    <a:pt x="146" y="276"/>
                  </a:cubicBezTo>
                  <a:cubicBezTo>
                    <a:pt x="217" y="276"/>
                    <a:pt x="276" y="217"/>
                    <a:pt x="276" y="146"/>
                  </a:cubicBezTo>
                  <a:cubicBezTo>
                    <a:pt x="276" y="74"/>
                    <a:pt x="217" y="15"/>
                    <a:pt x="146" y="1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7" name="Freeform: Shape 126"/>
            <p:cNvSpPr/>
            <p:nvPr/>
          </p:nvSpPr>
          <p:spPr>
            <a:xfrm>
              <a:off x="7135560" y="4171679"/>
              <a:ext cx="14040" cy="1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1">
                  <a:moveTo>
                    <a:pt x="20" y="41"/>
                  </a:moveTo>
                  <a:cubicBezTo>
                    <a:pt x="31" y="41"/>
                    <a:pt x="40" y="31"/>
                    <a:pt x="40" y="21"/>
                  </a:cubicBezTo>
                  <a:cubicBezTo>
                    <a:pt x="40" y="10"/>
                    <a:pt x="31" y="0"/>
                    <a:pt x="20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31"/>
                    <a:pt x="9" y="41"/>
                    <a:pt x="20" y="4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8" name="Freeform: Shape 127"/>
            <p:cNvSpPr/>
            <p:nvPr/>
          </p:nvSpPr>
          <p:spPr>
            <a:xfrm>
              <a:off x="7170840" y="4171679"/>
              <a:ext cx="14040" cy="1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1">
                  <a:moveTo>
                    <a:pt x="20" y="41"/>
                  </a:moveTo>
                  <a:cubicBezTo>
                    <a:pt x="31" y="41"/>
                    <a:pt x="40" y="31"/>
                    <a:pt x="40" y="21"/>
                  </a:cubicBezTo>
                  <a:cubicBezTo>
                    <a:pt x="40" y="10"/>
                    <a:pt x="31" y="0"/>
                    <a:pt x="20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31"/>
                    <a:pt x="9" y="41"/>
                    <a:pt x="20" y="4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9" name="Freeform: Shape 128"/>
            <p:cNvSpPr/>
            <p:nvPr/>
          </p:nvSpPr>
          <p:spPr>
            <a:xfrm>
              <a:off x="7130520" y="4197600"/>
              <a:ext cx="60480" cy="2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9" h="77">
                  <a:moveTo>
                    <a:pt x="168" y="15"/>
                  </a:moveTo>
                  <a:cubicBezTo>
                    <a:pt x="172" y="9"/>
                    <a:pt x="168" y="3"/>
                    <a:pt x="162" y="1"/>
                  </a:cubicBezTo>
                  <a:cubicBezTo>
                    <a:pt x="156" y="-2"/>
                    <a:pt x="150" y="1"/>
                    <a:pt x="148" y="8"/>
                  </a:cubicBezTo>
                  <a:cubicBezTo>
                    <a:pt x="139" y="37"/>
                    <a:pt x="113" y="56"/>
                    <a:pt x="85" y="56"/>
                  </a:cubicBezTo>
                  <a:cubicBezTo>
                    <a:pt x="57" y="56"/>
                    <a:pt x="30" y="35"/>
                    <a:pt x="21" y="8"/>
                  </a:cubicBezTo>
                  <a:cubicBezTo>
                    <a:pt x="20" y="3"/>
                    <a:pt x="13" y="0"/>
                    <a:pt x="7" y="1"/>
                  </a:cubicBezTo>
                  <a:cubicBezTo>
                    <a:pt x="2" y="3"/>
                    <a:pt x="-1" y="9"/>
                    <a:pt x="1" y="15"/>
                  </a:cubicBezTo>
                  <a:cubicBezTo>
                    <a:pt x="13" y="52"/>
                    <a:pt x="47" y="77"/>
                    <a:pt x="85" y="77"/>
                  </a:cubicBezTo>
                  <a:cubicBezTo>
                    <a:pt x="122" y="77"/>
                    <a:pt x="156" y="52"/>
                    <a:pt x="168" y="1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0" name="Freeform: Shape 129"/>
            <p:cNvSpPr/>
            <p:nvPr/>
          </p:nvSpPr>
          <p:spPr>
            <a:xfrm>
              <a:off x="8119440" y="4113720"/>
              <a:ext cx="7452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47" y="208"/>
                    <a:pt x="0" y="161"/>
                    <a:pt x="0" y="104"/>
                  </a:cubicBezTo>
                  <a:cubicBezTo>
                    <a:pt x="0" y="47"/>
                    <a:pt x="47" y="0"/>
                    <a:pt x="104" y="0"/>
                  </a:cubicBezTo>
                  <a:cubicBezTo>
                    <a:pt x="161" y="0"/>
                    <a:pt x="208" y="47"/>
                    <a:pt x="208" y="104"/>
                  </a:cubicBezTo>
                  <a:cubicBezTo>
                    <a:pt x="208" y="161"/>
                    <a:pt x="161" y="209"/>
                    <a:pt x="104" y="208"/>
                  </a:cubicBezTo>
                  <a:close/>
                  <a:moveTo>
                    <a:pt x="102" y="11"/>
                  </a:moveTo>
                  <a:cubicBezTo>
                    <a:pt x="51" y="11"/>
                    <a:pt x="9" y="53"/>
                    <a:pt x="9" y="104"/>
                  </a:cubicBezTo>
                  <a:cubicBezTo>
                    <a:pt x="9" y="155"/>
                    <a:pt x="50" y="197"/>
                    <a:pt x="102" y="197"/>
                  </a:cubicBezTo>
                  <a:cubicBezTo>
                    <a:pt x="153" y="197"/>
                    <a:pt x="196" y="155"/>
                    <a:pt x="196" y="104"/>
                  </a:cubicBezTo>
                  <a:cubicBezTo>
                    <a:pt x="196" y="53"/>
                    <a:pt x="155" y="11"/>
                    <a:pt x="102" y="1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1" name="Freeform: Shape 130"/>
            <p:cNvSpPr/>
            <p:nvPr/>
          </p:nvSpPr>
          <p:spPr>
            <a:xfrm>
              <a:off x="8138880" y="4138200"/>
              <a:ext cx="9720" cy="9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4"/>
                  </a:cubicBezTo>
                  <a:cubicBezTo>
                    <a:pt x="28" y="6"/>
                    <a:pt x="21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2" name="Freeform: Shape 131"/>
            <p:cNvSpPr/>
            <p:nvPr/>
          </p:nvSpPr>
          <p:spPr>
            <a:xfrm>
              <a:off x="8164080" y="4138200"/>
              <a:ext cx="9720" cy="9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8"/>
                    <a:pt x="14" y="2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3" name="Freeform: Shape 132"/>
            <p:cNvSpPr/>
            <p:nvPr/>
          </p:nvSpPr>
          <p:spPr>
            <a:xfrm>
              <a:off x="8134200" y="4158000"/>
              <a:ext cx="4248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9" h="53">
                  <a:moveTo>
                    <a:pt x="119" y="10"/>
                  </a:moveTo>
                  <a:cubicBezTo>
                    <a:pt x="120" y="7"/>
                    <a:pt x="119" y="2"/>
                    <a:pt x="114" y="1"/>
                  </a:cubicBezTo>
                  <a:cubicBezTo>
                    <a:pt x="111" y="-1"/>
                    <a:pt x="106" y="1"/>
                    <a:pt x="105" y="5"/>
                  </a:cubicBezTo>
                  <a:cubicBezTo>
                    <a:pt x="99" y="25"/>
                    <a:pt x="80" y="39"/>
                    <a:pt x="60" y="39"/>
                  </a:cubicBezTo>
                  <a:cubicBezTo>
                    <a:pt x="40" y="39"/>
                    <a:pt x="23" y="25"/>
                    <a:pt x="15" y="5"/>
                  </a:cubicBezTo>
                  <a:cubicBezTo>
                    <a:pt x="13" y="1"/>
                    <a:pt x="10" y="-1"/>
                    <a:pt x="6" y="1"/>
                  </a:cubicBezTo>
                  <a:cubicBezTo>
                    <a:pt x="1" y="2"/>
                    <a:pt x="-1" y="5"/>
                    <a:pt x="1" y="10"/>
                  </a:cubicBezTo>
                  <a:cubicBezTo>
                    <a:pt x="10" y="36"/>
                    <a:pt x="35" y="53"/>
                    <a:pt x="61" y="53"/>
                  </a:cubicBezTo>
                  <a:cubicBezTo>
                    <a:pt x="89" y="53"/>
                    <a:pt x="113" y="35"/>
                    <a:pt x="119" y="1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4" name="Freeform: Shape 133"/>
            <p:cNvSpPr/>
            <p:nvPr/>
          </p:nvSpPr>
          <p:spPr>
            <a:xfrm>
              <a:off x="8242200" y="4144320"/>
              <a:ext cx="104760" cy="10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2" h="292">
                  <a:moveTo>
                    <a:pt x="146" y="292"/>
                  </a:moveTo>
                  <a:cubicBezTo>
                    <a:pt x="65" y="292"/>
                    <a:pt x="0" y="226"/>
                    <a:pt x="0" y="146"/>
                  </a:cubicBezTo>
                  <a:cubicBezTo>
                    <a:pt x="0" y="65"/>
                    <a:pt x="65" y="0"/>
                    <a:pt x="146" y="0"/>
                  </a:cubicBezTo>
                  <a:cubicBezTo>
                    <a:pt x="227" y="0"/>
                    <a:pt x="292" y="66"/>
                    <a:pt x="292" y="146"/>
                  </a:cubicBezTo>
                  <a:cubicBezTo>
                    <a:pt x="292" y="228"/>
                    <a:pt x="227" y="294"/>
                    <a:pt x="146" y="292"/>
                  </a:cubicBezTo>
                  <a:close/>
                  <a:moveTo>
                    <a:pt x="146" y="16"/>
                  </a:moveTo>
                  <a:cubicBezTo>
                    <a:pt x="75" y="16"/>
                    <a:pt x="16" y="74"/>
                    <a:pt x="16" y="146"/>
                  </a:cubicBezTo>
                  <a:cubicBezTo>
                    <a:pt x="16" y="217"/>
                    <a:pt x="75" y="276"/>
                    <a:pt x="146" y="276"/>
                  </a:cubicBezTo>
                  <a:cubicBezTo>
                    <a:pt x="218" y="276"/>
                    <a:pt x="276" y="218"/>
                    <a:pt x="276" y="146"/>
                  </a:cubicBezTo>
                  <a:cubicBezTo>
                    <a:pt x="276" y="75"/>
                    <a:pt x="218" y="16"/>
                    <a:pt x="146" y="1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5" name="Freeform: Shape 134"/>
            <p:cNvSpPr/>
            <p:nvPr/>
          </p:nvSpPr>
          <p:spPr>
            <a:xfrm>
              <a:off x="8269560" y="4179240"/>
              <a:ext cx="1440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40">
                  <a:moveTo>
                    <a:pt x="21" y="40"/>
                  </a:moveTo>
                  <a:cubicBezTo>
                    <a:pt x="31" y="40"/>
                    <a:pt x="41" y="31"/>
                    <a:pt x="41" y="20"/>
                  </a:cubicBezTo>
                  <a:cubicBezTo>
                    <a:pt x="41" y="9"/>
                    <a:pt x="31" y="0"/>
                    <a:pt x="21" y="0"/>
                  </a:cubicBezTo>
                  <a:cubicBezTo>
                    <a:pt x="10" y="0"/>
                    <a:pt x="0" y="9"/>
                    <a:pt x="0" y="20"/>
                  </a:cubicBezTo>
                  <a:cubicBezTo>
                    <a:pt x="0" y="31"/>
                    <a:pt x="10" y="40"/>
                    <a:pt x="21" y="4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6" name="Freeform: Shape 135"/>
            <p:cNvSpPr/>
            <p:nvPr/>
          </p:nvSpPr>
          <p:spPr>
            <a:xfrm>
              <a:off x="8304840" y="4179240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7" name="Freeform: Shape 136"/>
            <p:cNvSpPr/>
            <p:nvPr/>
          </p:nvSpPr>
          <p:spPr>
            <a:xfrm>
              <a:off x="8264520" y="4204800"/>
              <a:ext cx="60480" cy="2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9" h="77">
                  <a:moveTo>
                    <a:pt x="168" y="15"/>
                  </a:moveTo>
                  <a:cubicBezTo>
                    <a:pt x="171" y="9"/>
                    <a:pt x="168" y="3"/>
                    <a:pt x="162" y="1"/>
                  </a:cubicBezTo>
                  <a:cubicBezTo>
                    <a:pt x="156" y="-2"/>
                    <a:pt x="149" y="1"/>
                    <a:pt x="148" y="8"/>
                  </a:cubicBezTo>
                  <a:cubicBezTo>
                    <a:pt x="138" y="37"/>
                    <a:pt x="112" y="56"/>
                    <a:pt x="84" y="56"/>
                  </a:cubicBezTo>
                  <a:cubicBezTo>
                    <a:pt x="56" y="56"/>
                    <a:pt x="30" y="36"/>
                    <a:pt x="21" y="8"/>
                  </a:cubicBezTo>
                  <a:cubicBezTo>
                    <a:pt x="19" y="3"/>
                    <a:pt x="13" y="0"/>
                    <a:pt x="7" y="1"/>
                  </a:cubicBezTo>
                  <a:cubicBezTo>
                    <a:pt x="2" y="3"/>
                    <a:pt x="-1" y="9"/>
                    <a:pt x="0" y="15"/>
                  </a:cubicBezTo>
                  <a:cubicBezTo>
                    <a:pt x="13" y="53"/>
                    <a:pt x="47" y="77"/>
                    <a:pt x="84" y="77"/>
                  </a:cubicBezTo>
                  <a:cubicBezTo>
                    <a:pt x="121" y="77"/>
                    <a:pt x="156" y="53"/>
                    <a:pt x="168" y="1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8" name="Freeform: Shape 137"/>
            <p:cNvSpPr/>
            <p:nvPr/>
          </p:nvSpPr>
          <p:spPr>
            <a:xfrm>
              <a:off x="8234640" y="4282920"/>
              <a:ext cx="7416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7" h="208">
                  <a:moveTo>
                    <a:pt x="104" y="208"/>
                  </a:moveTo>
                  <a:cubicBezTo>
                    <a:pt x="46" y="208"/>
                    <a:pt x="0" y="161"/>
                    <a:pt x="0" y="104"/>
                  </a:cubicBezTo>
                  <a:cubicBezTo>
                    <a:pt x="0" y="47"/>
                    <a:pt x="46" y="0"/>
                    <a:pt x="104" y="0"/>
                  </a:cubicBezTo>
                  <a:cubicBezTo>
                    <a:pt x="161" y="0"/>
                    <a:pt x="207" y="47"/>
                    <a:pt x="207" y="104"/>
                  </a:cubicBezTo>
                  <a:cubicBezTo>
                    <a:pt x="207" y="161"/>
                    <a:pt x="161" y="208"/>
                    <a:pt x="104" y="208"/>
                  </a:cubicBezTo>
                  <a:close/>
                  <a:moveTo>
                    <a:pt x="104" y="11"/>
                  </a:moveTo>
                  <a:cubicBezTo>
                    <a:pt x="52" y="11"/>
                    <a:pt x="10" y="53"/>
                    <a:pt x="10" y="104"/>
                  </a:cubicBezTo>
                  <a:cubicBezTo>
                    <a:pt x="10" y="155"/>
                    <a:pt x="52" y="197"/>
                    <a:pt x="104" y="197"/>
                  </a:cubicBezTo>
                  <a:cubicBezTo>
                    <a:pt x="155" y="197"/>
                    <a:pt x="197" y="155"/>
                    <a:pt x="197" y="104"/>
                  </a:cubicBezTo>
                  <a:cubicBezTo>
                    <a:pt x="197" y="53"/>
                    <a:pt x="155" y="11"/>
                    <a:pt x="104" y="1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9" name="Freeform: Shape 138"/>
            <p:cNvSpPr/>
            <p:nvPr/>
          </p:nvSpPr>
          <p:spPr>
            <a:xfrm>
              <a:off x="8254079" y="4307400"/>
              <a:ext cx="9720" cy="9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0" name="Freeform: Shape 139"/>
            <p:cNvSpPr/>
            <p:nvPr/>
          </p:nvSpPr>
          <p:spPr>
            <a:xfrm>
              <a:off x="8279279" y="4307400"/>
              <a:ext cx="9720" cy="9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28">
                  <a:moveTo>
                    <a:pt x="14" y="28"/>
                  </a:moveTo>
                  <a:cubicBezTo>
                    <a:pt x="21" y="28"/>
                    <a:pt x="28" y="21"/>
                    <a:pt x="28" y="14"/>
                  </a:cubicBezTo>
                  <a:cubicBezTo>
                    <a:pt x="28" y="6"/>
                    <a:pt x="21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1" name="Freeform: Shape 140"/>
            <p:cNvSpPr/>
            <p:nvPr/>
          </p:nvSpPr>
          <p:spPr>
            <a:xfrm>
              <a:off x="8250120" y="4326480"/>
              <a:ext cx="4248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9" h="54">
                  <a:moveTo>
                    <a:pt x="118" y="10"/>
                  </a:moveTo>
                  <a:cubicBezTo>
                    <a:pt x="119" y="7"/>
                    <a:pt x="118" y="3"/>
                    <a:pt x="113" y="1"/>
                  </a:cubicBezTo>
                  <a:cubicBezTo>
                    <a:pt x="110" y="0"/>
                    <a:pt x="106" y="1"/>
                    <a:pt x="104" y="6"/>
                  </a:cubicBezTo>
                  <a:cubicBezTo>
                    <a:pt x="98" y="26"/>
                    <a:pt x="79" y="40"/>
                    <a:pt x="59" y="40"/>
                  </a:cubicBezTo>
                  <a:cubicBezTo>
                    <a:pt x="39" y="40"/>
                    <a:pt x="22" y="26"/>
                    <a:pt x="14" y="6"/>
                  </a:cubicBezTo>
                  <a:cubicBezTo>
                    <a:pt x="12" y="1"/>
                    <a:pt x="10" y="-1"/>
                    <a:pt x="5" y="1"/>
                  </a:cubicBezTo>
                  <a:cubicBezTo>
                    <a:pt x="1" y="2"/>
                    <a:pt x="-1" y="6"/>
                    <a:pt x="0" y="10"/>
                  </a:cubicBezTo>
                  <a:cubicBezTo>
                    <a:pt x="9" y="37"/>
                    <a:pt x="35" y="54"/>
                    <a:pt x="61" y="54"/>
                  </a:cubicBezTo>
                  <a:cubicBezTo>
                    <a:pt x="88" y="54"/>
                    <a:pt x="110" y="37"/>
                    <a:pt x="118" y="1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2" name="Freeform: Shape 141"/>
            <p:cNvSpPr/>
            <p:nvPr/>
          </p:nvSpPr>
          <p:spPr>
            <a:xfrm>
              <a:off x="8166960" y="4516200"/>
              <a:ext cx="150480" cy="150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9" h="419">
                  <a:moveTo>
                    <a:pt x="209" y="419"/>
                  </a:moveTo>
                  <a:cubicBezTo>
                    <a:pt x="93" y="419"/>
                    <a:pt x="0" y="326"/>
                    <a:pt x="0" y="210"/>
                  </a:cubicBezTo>
                  <a:cubicBezTo>
                    <a:pt x="0" y="94"/>
                    <a:pt x="94" y="0"/>
                    <a:pt x="209" y="0"/>
                  </a:cubicBezTo>
                  <a:cubicBezTo>
                    <a:pt x="323" y="0"/>
                    <a:pt x="419" y="95"/>
                    <a:pt x="419" y="210"/>
                  </a:cubicBezTo>
                  <a:cubicBezTo>
                    <a:pt x="419" y="325"/>
                    <a:pt x="326" y="419"/>
                    <a:pt x="209" y="419"/>
                  </a:cubicBezTo>
                  <a:close/>
                  <a:moveTo>
                    <a:pt x="209" y="24"/>
                  </a:moveTo>
                  <a:cubicBezTo>
                    <a:pt x="107" y="24"/>
                    <a:pt x="23" y="107"/>
                    <a:pt x="23" y="210"/>
                  </a:cubicBezTo>
                  <a:cubicBezTo>
                    <a:pt x="23" y="312"/>
                    <a:pt x="106" y="396"/>
                    <a:pt x="209" y="396"/>
                  </a:cubicBezTo>
                  <a:cubicBezTo>
                    <a:pt x="311" y="396"/>
                    <a:pt x="395" y="312"/>
                    <a:pt x="395" y="210"/>
                  </a:cubicBezTo>
                  <a:cubicBezTo>
                    <a:pt x="395" y="107"/>
                    <a:pt x="313" y="24"/>
                    <a:pt x="209" y="24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3" name="Freeform: Shape 142"/>
            <p:cNvSpPr/>
            <p:nvPr/>
          </p:nvSpPr>
          <p:spPr>
            <a:xfrm>
              <a:off x="8207279" y="4565520"/>
              <a:ext cx="20880" cy="2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59">
                  <a:moveTo>
                    <a:pt x="29" y="59"/>
                  </a:moveTo>
                  <a:cubicBezTo>
                    <a:pt x="46" y="59"/>
                    <a:pt x="59" y="45"/>
                    <a:pt x="59" y="29"/>
                  </a:cubicBezTo>
                  <a:cubicBezTo>
                    <a:pt x="59" y="12"/>
                    <a:pt x="45" y="0"/>
                    <a:pt x="29" y="0"/>
                  </a:cubicBezTo>
                  <a:cubicBezTo>
                    <a:pt x="12" y="0"/>
                    <a:pt x="0" y="13"/>
                    <a:pt x="0" y="29"/>
                  </a:cubicBezTo>
                  <a:cubicBezTo>
                    <a:pt x="0" y="44"/>
                    <a:pt x="12" y="57"/>
                    <a:pt x="29" y="5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4" name="Freeform: Shape 143"/>
            <p:cNvSpPr/>
            <p:nvPr/>
          </p:nvSpPr>
          <p:spPr>
            <a:xfrm>
              <a:off x="8257320" y="4565520"/>
              <a:ext cx="20880" cy="2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59">
                  <a:moveTo>
                    <a:pt x="30" y="59"/>
                  </a:moveTo>
                  <a:cubicBezTo>
                    <a:pt x="47" y="59"/>
                    <a:pt x="59" y="45"/>
                    <a:pt x="59" y="29"/>
                  </a:cubicBezTo>
                  <a:cubicBezTo>
                    <a:pt x="59" y="12"/>
                    <a:pt x="45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4"/>
                    <a:pt x="13" y="57"/>
                    <a:pt x="30" y="5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5" name="Freeform: Shape 144"/>
            <p:cNvSpPr/>
            <p:nvPr/>
          </p:nvSpPr>
          <p:spPr>
            <a:xfrm>
              <a:off x="8198280" y="4602960"/>
              <a:ext cx="87480" cy="39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" h="110">
                  <a:moveTo>
                    <a:pt x="243" y="22"/>
                  </a:moveTo>
                  <a:cubicBezTo>
                    <a:pt x="246" y="12"/>
                    <a:pt x="242" y="5"/>
                    <a:pt x="234" y="1"/>
                  </a:cubicBezTo>
                  <a:cubicBezTo>
                    <a:pt x="225" y="-2"/>
                    <a:pt x="217" y="3"/>
                    <a:pt x="214" y="11"/>
                  </a:cubicBezTo>
                  <a:cubicBezTo>
                    <a:pt x="200" y="51"/>
                    <a:pt x="163" y="79"/>
                    <a:pt x="122" y="79"/>
                  </a:cubicBezTo>
                  <a:cubicBezTo>
                    <a:pt x="82" y="79"/>
                    <a:pt x="45" y="51"/>
                    <a:pt x="31" y="11"/>
                  </a:cubicBezTo>
                  <a:cubicBezTo>
                    <a:pt x="28" y="3"/>
                    <a:pt x="18" y="-2"/>
                    <a:pt x="11" y="1"/>
                  </a:cubicBezTo>
                  <a:cubicBezTo>
                    <a:pt x="3" y="5"/>
                    <a:pt x="-2" y="14"/>
                    <a:pt x="1" y="22"/>
                  </a:cubicBezTo>
                  <a:cubicBezTo>
                    <a:pt x="20" y="74"/>
                    <a:pt x="68" y="110"/>
                    <a:pt x="122" y="110"/>
                  </a:cubicBezTo>
                  <a:cubicBezTo>
                    <a:pt x="177" y="110"/>
                    <a:pt x="225" y="74"/>
                    <a:pt x="243" y="2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6" name="Freeform: Shape 145"/>
            <p:cNvSpPr/>
            <p:nvPr/>
          </p:nvSpPr>
          <p:spPr>
            <a:xfrm>
              <a:off x="7175160" y="5193720"/>
              <a:ext cx="150480" cy="150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9" h="419">
                  <a:moveTo>
                    <a:pt x="209" y="419"/>
                  </a:moveTo>
                  <a:cubicBezTo>
                    <a:pt x="93" y="419"/>
                    <a:pt x="0" y="325"/>
                    <a:pt x="0" y="209"/>
                  </a:cubicBezTo>
                  <a:cubicBezTo>
                    <a:pt x="0" y="92"/>
                    <a:pt x="94" y="0"/>
                    <a:pt x="209" y="0"/>
                  </a:cubicBezTo>
                  <a:cubicBezTo>
                    <a:pt x="323" y="0"/>
                    <a:pt x="419" y="94"/>
                    <a:pt x="419" y="209"/>
                  </a:cubicBezTo>
                  <a:cubicBezTo>
                    <a:pt x="419" y="323"/>
                    <a:pt x="324" y="419"/>
                    <a:pt x="209" y="419"/>
                  </a:cubicBezTo>
                  <a:close/>
                  <a:moveTo>
                    <a:pt x="209" y="23"/>
                  </a:moveTo>
                  <a:cubicBezTo>
                    <a:pt x="107" y="23"/>
                    <a:pt x="23" y="106"/>
                    <a:pt x="23" y="209"/>
                  </a:cubicBezTo>
                  <a:cubicBezTo>
                    <a:pt x="23" y="311"/>
                    <a:pt x="106" y="396"/>
                    <a:pt x="209" y="396"/>
                  </a:cubicBezTo>
                  <a:cubicBezTo>
                    <a:pt x="311" y="396"/>
                    <a:pt x="396" y="311"/>
                    <a:pt x="396" y="209"/>
                  </a:cubicBezTo>
                  <a:cubicBezTo>
                    <a:pt x="396" y="106"/>
                    <a:pt x="312" y="23"/>
                    <a:pt x="209" y="2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7" name="Freeform: Shape 146"/>
            <p:cNvSpPr/>
            <p:nvPr/>
          </p:nvSpPr>
          <p:spPr>
            <a:xfrm>
              <a:off x="7214760" y="5242680"/>
              <a:ext cx="20880" cy="2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59">
                  <a:moveTo>
                    <a:pt x="30" y="59"/>
                  </a:moveTo>
                  <a:cubicBezTo>
                    <a:pt x="47" y="59"/>
                    <a:pt x="59" y="45"/>
                    <a:pt x="59" y="30"/>
                  </a:cubicBezTo>
                  <a:cubicBezTo>
                    <a:pt x="59" y="13"/>
                    <a:pt x="45" y="0"/>
                    <a:pt x="30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5"/>
                    <a:pt x="13" y="58"/>
                    <a:pt x="30" y="5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8" name="Freeform: Shape 147"/>
            <p:cNvSpPr/>
            <p:nvPr/>
          </p:nvSpPr>
          <p:spPr>
            <a:xfrm>
              <a:off x="7265160" y="5242680"/>
              <a:ext cx="20880" cy="2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59">
                  <a:moveTo>
                    <a:pt x="29" y="59"/>
                  </a:moveTo>
                  <a:cubicBezTo>
                    <a:pt x="46" y="59"/>
                    <a:pt x="59" y="45"/>
                    <a:pt x="59" y="30"/>
                  </a:cubicBezTo>
                  <a:cubicBezTo>
                    <a:pt x="59" y="13"/>
                    <a:pt x="45" y="0"/>
                    <a:pt x="29" y="0"/>
                  </a:cubicBezTo>
                  <a:cubicBezTo>
                    <a:pt x="12" y="0"/>
                    <a:pt x="0" y="14"/>
                    <a:pt x="0" y="30"/>
                  </a:cubicBezTo>
                  <a:cubicBezTo>
                    <a:pt x="0" y="45"/>
                    <a:pt x="14" y="58"/>
                    <a:pt x="29" y="5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9" name="Freeform: Shape 148"/>
            <p:cNvSpPr/>
            <p:nvPr/>
          </p:nvSpPr>
          <p:spPr>
            <a:xfrm>
              <a:off x="7206480" y="5280480"/>
              <a:ext cx="87480" cy="39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" h="110">
                  <a:moveTo>
                    <a:pt x="243" y="21"/>
                  </a:moveTo>
                  <a:cubicBezTo>
                    <a:pt x="247" y="12"/>
                    <a:pt x="242" y="4"/>
                    <a:pt x="234" y="1"/>
                  </a:cubicBezTo>
                  <a:cubicBezTo>
                    <a:pt x="225" y="-2"/>
                    <a:pt x="217" y="3"/>
                    <a:pt x="214" y="10"/>
                  </a:cubicBezTo>
                  <a:cubicBezTo>
                    <a:pt x="200" y="51"/>
                    <a:pt x="163" y="79"/>
                    <a:pt x="122" y="79"/>
                  </a:cubicBezTo>
                  <a:cubicBezTo>
                    <a:pt x="82" y="79"/>
                    <a:pt x="45" y="51"/>
                    <a:pt x="31" y="10"/>
                  </a:cubicBezTo>
                  <a:cubicBezTo>
                    <a:pt x="28" y="3"/>
                    <a:pt x="18" y="-2"/>
                    <a:pt x="11" y="1"/>
                  </a:cubicBezTo>
                  <a:cubicBezTo>
                    <a:pt x="3" y="4"/>
                    <a:pt x="-2" y="13"/>
                    <a:pt x="1" y="21"/>
                  </a:cubicBezTo>
                  <a:cubicBezTo>
                    <a:pt x="20" y="74"/>
                    <a:pt x="68" y="110"/>
                    <a:pt x="122" y="110"/>
                  </a:cubicBezTo>
                  <a:cubicBezTo>
                    <a:pt x="175" y="110"/>
                    <a:pt x="223" y="74"/>
                    <a:pt x="243" y="2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0" name="Freeform: Shape 149"/>
            <p:cNvSpPr/>
            <p:nvPr/>
          </p:nvSpPr>
          <p:spPr>
            <a:xfrm>
              <a:off x="8183520" y="4779360"/>
              <a:ext cx="104760" cy="10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2" h="292">
                  <a:moveTo>
                    <a:pt x="146" y="292"/>
                  </a:moveTo>
                  <a:cubicBezTo>
                    <a:pt x="66" y="292"/>
                    <a:pt x="0" y="227"/>
                    <a:pt x="0" y="146"/>
                  </a:cubicBezTo>
                  <a:cubicBezTo>
                    <a:pt x="0" y="65"/>
                    <a:pt x="65" y="0"/>
                    <a:pt x="146" y="0"/>
                  </a:cubicBezTo>
                  <a:cubicBezTo>
                    <a:pt x="226" y="0"/>
                    <a:pt x="292" y="65"/>
                    <a:pt x="292" y="146"/>
                  </a:cubicBezTo>
                  <a:cubicBezTo>
                    <a:pt x="292" y="227"/>
                    <a:pt x="227" y="293"/>
                    <a:pt x="146" y="292"/>
                  </a:cubicBezTo>
                  <a:close/>
                  <a:moveTo>
                    <a:pt x="146" y="16"/>
                  </a:moveTo>
                  <a:cubicBezTo>
                    <a:pt x="75" y="16"/>
                    <a:pt x="16" y="75"/>
                    <a:pt x="16" y="146"/>
                  </a:cubicBezTo>
                  <a:cubicBezTo>
                    <a:pt x="16" y="217"/>
                    <a:pt x="75" y="276"/>
                    <a:pt x="146" y="276"/>
                  </a:cubicBezTo>
                  <a:cubicBezTo>
                    <a:pt x="218" y="276"/>
                    <a:pt x="277" y="217"/>
                    <a:pt x="277" y="146"/>
                  </a:cubicBezTo>
                  <a:cubicBezTo>
                    <a:pt x="277" y="75"/>
                    <a:pt x="218" y="16"/>
                    <a:pt x="146" y="1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1" name="Freeform: Shape 150"/>
            <p:cNvSpPr/>
            <p:nvPr/>
          </p:nvSpPr>
          <p:spPr>
            <a:xfrm>
              <a:off x="8210880" y="4813920"/>
              <a:ext cx="14400" cy="1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41">
                  <a:moveTo>
                    <a:pt x="21" y="41"/>
                  </a:moveTo>
                  <a:cubicBezTo>
                    <a:pt x="31" y="41"/>
                    <a:pt x="41" y="31"/>
                    <a:pt x="41" y="20"/>
                  </a:cubicBezTo>
                  <a:cubicBezTo>
                    <a:pt x="41" y="10"/>
                    <a:pt x="31" y="0"/>
                    <a:pt x="21" y="0"/>
                  </a:cubicBezTo>
                  <a:cubicBezTo>
                    <a:pt x="10" y="0"/>
                    <a:pt x="0" y="10"/>
                    <a:pt x="0" y="20"/>
                  </a:cubicBezTo>
                  <a:cubicBezTo>
                    <a:pt x="0" y="31"/>
                    <a:pt x="10" y="41"/>
                    <a:pt x="21" y="4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2" name="Freeform: Shape 151"/>
            <p:cNvSpPr/>
            <p:nvPr/>
          </p:nvSpPr>
          <p:spPr>
            <a:xfrm>
              <a:off x="8246879" y="4813920"/>
              <a:ext cx="14040" cy="1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1">
                  <a:moveTo>
                    <a:pt x="20" y="41"/>
                  </a:moveTo>
                  <a:cubicBezTo>
                    <a:pt x="31" y="41"/>
                    <a:pt x="40" y="31"/>
                    <a:pt x="40" y="20"/>
                  </a:cubicBezTo>
                  <a:cubicBezTo>
                    <a:pt x="40" y="10"/>
                    <a:pt x="31" y="0"/>
                    <a:pt x="20" y="0"/>
                  </a:cubicBezTo>
                  <a:cubicBezTo>
                    <a:pt x="9" y="0"/>
                    <a:pt x="0" y="10"/>
                    <a:pt x="0" y="20"/>
                  </a:cubicBezTo>
                  <a:cubicBezTo>
                    <a:pt x="0" y="31"/>
                    <a:pt x="8" y="41"/>
                    <a:pt x="20" y="4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3" name="Freeform: Shape 152"/>
            <p:cNvSpPr/>
            <p:nvPr/>
          </p:nvSpPr>
          <p:spPr>
            <a:xfrm>
              <a:off x="8206199" y="4839840"/>
              <a:ext cx="60480" cy="2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9" h="77">
                  <a:moveTo>
                    <a:pt x="168" y="15"/>
                  </a:moveTo>
                  <a:cubicBezTo>
                    <a:pt x="171" y="9"/>
                    <a:pt x="168" y="3"/>
                    <a:pt x="162" y="1"/>
                  </a:cubicBezTo>
                  <a:cubicBezTo>
                    <a:pt x="156" y="-2"/>
                    <a:pt x="149" y="1"/>
                    <a:pt x="148" y="7"/>
                  </a:cubicBezTo>
                  <a:cubicBezTo>
                    <a:pt x="139" y="37"/>
                    <a:pt x="112" y="55"/>
                    <a:pt x="84" y="55"/>
                  </a:cubicBezTo>
                  <a:cubicBezTo>
                    <a:pt x="56" y="55"/>
                    <a:pt x="30" y="35"/>
                    <a:pt x="21" y="7"/>
                  </a:cubicBezTo>
                  <a:cubicBezTo>
                    <a:pt x="19" y="3"/>
                    <a:pt x="13" y="0"/>
                    <a:pt x="7" y="1"/>
                  </a:cubicBezTo>
                  <a:cubicBezTo>
                    <a:pt x="2" y="3"/>
                    <a:pt x="-1" y="9"/>
                    <a:pt x="1" y="15"/>
                  </a:cubicBezTo>
                  <a:cubicBezTo>
                    <a:pt x="13" y="52"/>
                    <a:pt x="46" y="77"/>
                    <a:pt x="84" y="77"/>
                  </a:cubicBezTo>
                  <a:cubicBezTo>
                    <a:pt x="121" y="77"/>
                    <a:pt x="156" y="52"/>
                    <a:pt x="168" y="1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4" name="Freeform: Shape 153"/>
            <p:cNvSpPr/>
            <p:nvPr/>
          </p:nvSpPr>
          <p:spPr>
            <a:xfrm>
              <a:off x="8029080" y="4685040"/>
              <a:ext cx="104400" cy="10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" h="292">
                  <a:moveTo>
                    <a:pt x="146" y="292"/>
                  </a:moveTo>
                  <a:cubicBezTo>
                    <a:pt x="65" y="292"/>
                    <a:pt x="0" y="226"/>
                    <a:pt x="0" y="146"/>
                  </a:cubicBezTo>
                  <a:cubicBezTo>
                    <a:pt x="0" y="65"/>
                    <a:pt x="65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5" y="292"/>
                    <a:pt x="146" y="292"/>
                  </a:cubicBezTo>
                  <a:close/>
                  <a:moveTo>
                    <a:pt x="144" y="15"/>
                  </a:moveTo>
                  <a:cubicBezTo>
                    <a:pt x="73" y="15"/>
                    <a:pt x="14" y="74"/>
                    <a:pt x="14" y="146"/>
                  </a:cubicBezTo>
                  <a:cubicBezTo>
                    <a:pt x="14" y="217"/>
                    <a:pt x="73" y="276"/>
                    <a:pt x="144" y="276"/>
                  </a:cubicBezTo>
                  <a:cubicBezTo>
                    <a:pt x="215" y="276"/>
                    <a:pt x="274" y="217"/>
                    <a:pt x="274" y="146"/>
                  </a:cubicBezTo>
                  <a:cubicBezTo>
                    <a:pt x="274" y="74"/>
                    <a:pt x="217" y="15"/>
                    <a:pt x="144" y="1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5" name="Freeform: Shape 154"/>
            <p:cNvSpPr/>
            <p:nvPr/>
          </p:nvSpPr>
          <p:spPr>
            <a:xfrm>
              <a:off x="8056440" y="4719240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6" name="Freeform: Shape 155"/>
            <p:cNvSpPr/>
            <p:nvPr/>
          </p:nvSpPr>
          <p:spPr>
            <a:xfrm>
              <a:off x="8091720" y="4719240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7" name="Freeform: Shape 156"/>
            <p:cNvSpPr/>
            <p:nvPr/>
          </p:nvSpPr>
          <p:spPr>
            <a:xfrm>
              <a:off x="8050680" y="4744800"/>
              <a:ext cx="60480" cy="2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9" h="77">
                  <a:moveTo>
                    <a:pt x="168" y="15"/>
                  </a:moveTo>
                  <a:cubicBezTo>
                    <a:pt x="171" y="9"/>
                    <a:pt x="168" y="3"/>
                    <a:pt x="162" y="1"/>
                  </a:cubicBezTo>
                  <a:cubicBezTo>
                    <a:pt x="155" y="-2"/>
                    <a:pt x="149" y="1"/>
                    <a:pt x="148" y="8"/>
                  </a:cubicBezTo>
                  <a:cubicBezTo>
                    <a:pt x="138" y="37"/>
                    <a:pt x="112" y="56"/>
                    <a:pt x="84" y="56"/>
                  </a:cubicBezTo>
                  <a:cubicBezTo>
                    <a:pt x="56" y="56"/>
                    <a:pt x="30" y="36"/>
                    <a:pt x="20" y="8"/>
                  </a:cubicBezTo>
                  <a:cubicBezTo>
                    <a:pt x="19" y="3"/>
                    <a:pt x="13" y="0"/>
                    <a:pt x="6" y="1"/>
                  </a:cubicBezTo>
                  <a:cubicBezTo>
                    <a:pt x="2" y="3"/>
                    <a:pt x="-1" y="9"/>
                    <a:pt x="0" y="15"/>
                  </a:cubicBezTo>
                  <a:cubicBezTo>
                    <a:pt x="13" y="53"/>
                    <a:pt x="47" y="77"/>
                    <a:pt x="84" y="77"/>
                  </a:cubicBezTo>
                  <a:cubicBezTo>
                    <a:pt x="123" y="77"/>
                    <a:pt x="155" y="53"/>
                    <a:pt x="168" y="1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8" name="Freeform: Shape 157"/>
            <p:cNvSpPr/>
            <p:nvPr/>
          </p:nvSpPr>
          <p:spPr>
            <a:xfrm>
              <a:off x="8422560" y="4604040"/>
              <a:ext cx="7452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47" y="208"/>
                    <a:pt x="0" y="161"/>
                    <a:pt x="0" y="104"/>
                  </a:cubicBezTo>
                  <a:cubicBezTo>
                    <a:pt x="0" y="47"/>
                    <a:pt x="46" y="0"/>
                    <a:pt x="104" y="0"/>
                  </a:cubicBezTo>
                  <a:cubicBezTo>
                    <a:pt x="161" y="0"/>
                    <a:pt x="208" y="47"/>
                    <a:pt x="208" y="104"/>
                  </a:cubicBezTo>
                  <a:cubicBezTo>
                    <a:pt x="207" y="161"/>
                    <a:pt x="162" y="208"/>
                    <a:pt x="104" y="208"/>
                  </a:cubicBezTo>
                  <a:close/>
                  <a:moveTo>
                    <a:pt x="104" y="11"/>
                  </a:moveTo>
                  <a:cubicBezTo>
                    <a:pt x="53" y="11"/>
                    <a:pt x="11" y="53"/>
                    <a:pt x="11" y="104"/>
                  </a:cubicBezTo>
                  <a:cubicBezTo>
                    <a:pt x="11" y="155"/>
                    <a:pt x="53" y="197"/>
                    <a:pt x="104" y="197"/>
                  </a:cubicBezTo>
                  <a:cubicBezTo>
                    <a:pt x="155" y="197"/>
                    <a:pt x="197" y="155"/>
                    <a:pt x="197" y="104"/>
                  </a:cubicBezTo>
                  <a:cubicBezTo>
                    <a:pt x="197" y="53"/>
                    <a:pt x="155" y="11"/>
                    <a:pt x="104" y="1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9" name="Freeform: Shape 158"/>
            <p:cNvSpPr/>
            <p:nvPr/>
          </p:nvSpPr>
          <p:spPr>
            <a:xfrm>
              <a:off x="8442360" y="4628520"/>
              <a:ext cx="9720" cy="9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28">
                  <a:moveTo>
                    <a:pt x="14" y="28"/>
                  </a:moveTo>
                  <a:cubicBezTo>
                    <a:pt x="21" y="28"/>
                    <a:pt x="28" y="22"/>
                    <a:pt x="28" y="14"/>
                  </a:cubicBezTo>
                  <a:cubicBezTo>
                    <a:pt x="28" y="6"/>
                    <a:pt x="21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0" name="Freeform: Shape 159"/>
            <p:cNvSpPr/>
            <p:nvPr/>
          </p:nvSpPr>
          <p:spPr>
            <a:xfrm>
              <a:off x="8467200" y="4628520"/>
              <a:ext cx="9720" cy="9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1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1" name="Freeform: Shape 160"/>
            <p:cNvSpPr/>
            <p:nvPr/>
          </p:nvSpPr>
          <p:spPr>
            <a:xfrm>
              <a:off x="8438040" y="4647600"/>
              <a:ext cx="4248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9" h="54">
                  <a:moveTo>
                    <a:pt x="119" y="10"/>
                  </a:moveTo>
                  <a:cubicBezTo>
                    <a:pt x="120" y="7"/>
                    <a:pt x="119" y="3"/>
                    <a:pt x="114" y="1"/>
                  </a:cubicBezTo>
                  <a:cubicBezTo>
                    <a:pt x="111" y="-1"/>
                    <a:pt x="106" y="1"/>
                    <a:pt x="105" y="6"/>
                  </a:cubicBezTo>
                  <a:cubicBezTo>
                    <a:pt x="99" y="26"/>
                    <a:pt x="80" y="40"/>
                    <a:pt x="60" y="40"/>
                  </a:cubicBezTo>
                  <a:cubicBezTo>
                    <a:pt x="40" y="40"/>
                    <a:pt x="23" y="26"/>
                    <a:pt x="15" y="6"/>
                  </a:cubicBezTo>
                  <a:cubicBezTo>
                    <a:pt x="13" y="1"/>
                    <a:pt x="9" y="-1"/>
                    <a:pt x="5" y="1"/>
                  </a:cubicBezTo>
                  <a:cubicBezTo>
                    <a:pt x="0" y="3"/>
                    <a:pt x="-1" y="6"/>
                    <a:pt x="1" y="10"/>
                  </a:cubicBezTo>
                  <a:cubicBezTo>
                    <a:pt x="10" y="37"/>
                    <a:pt x="34" y="54"/>
                    <a:pt x="61" y="54"/>
                  </a:cubicBezTo>
                  <a:cubicBezTo>
                    <a:pt x="87" y="54"/>
                    <a:pt x="111" y="37"/>
                    <a:pt x="119" y="1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2" name="Freeform: Shape 161"/>
            <p:cNvSpPr/>
            <p:nvPr/>
          </p:nvSpPr>
          <p:spPr>
            <a:xfrm>
              <a:off x="8429400" y="4843080"/>
              <a:ext cx="104760" cy="10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2" h="291">
                  <a:moveTo>
                    <a:pt x="146" y="291"/>
                  </a:moveTo>
                  <a:cubicBezTo>
                    <a:pt x="65" y="291"/>
                    <a:pt x="0" y="226"/>
                    <a:pt x="0" y="146"/>
                  </a:cubicBezTo>
                  <a:cubicBezTo>
                    <a:pt x="0" y="65"/>
                    <a:pt x="65" y="0"/>
                    <a:pt x="146" y="0"/>
                  </a:cubicBezTo>
                  <a:cubicBezTo>
                    <a:pt x="226" y="0"/>
                    <a:pt x="292" y="65"/>
                    <a:pt x="292" y="146"/>
                  </a:cubicBezTo>
                  <a:cubicBezTo>
                    <a:pt x="290" y="226"/>
                    <a:pt x="225" y="291"/>
                    <a:pt x="146" y="291"/>
                  </a:cubicBezTo>
                  <a:close/>
                  <a:moveTo>
                    <a:pt x="146" y="15"/>
                  </a:moveTo>
                  <a:cubicBezTo>
                    <a:pt x="74" y="15"/>
                    <a:pt x="15" y="74"/>
                    <a:pt x="15" y="146"/>
                  </a:cubicBezTo>
                  <a:cubicBezTo>
                    <a:pt x="15" y="217"/>
                    <a:pt x="74" y="276"/>
                    <a:pt x="146" y="276"/>
                  </a:cubicBezTo>
                  <a:cubicBezTo>
                    <a:pt x="217" y="276"/>
                    <a:pt x="276" y="217"/>
                    <a:pt x="276" y="146"/>
                  </a:cubicBezTo>
                  <a:cubicBezTo>
                    <a:pt x="275" y="74"/>
                    <a:pt x="216" y="15"/>
                    <a:pt x="146" y="1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3" name="Freeform: Shape 162"/>
            <p:cNvSpPr/>
            <p:nvPr/>
          </p:nvSpPr>
          <p:spPr>
            <a:xfrm>
              <a:off x="8456760" y="4876920"/>
              <a:ext cx="14040" cy="1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1">
                  <a:moveTo>
                    <a:pt x="20" y="41"/>
                  </a:moveTo>
                  <a:cubicBezTo>
                    <a:pt x="31" y="41"/>
                    <a:pt x="40" y="32"/>
                    <a:pt x="40" y="21"/>
                  </a:cubicBezTo>
                  <a:cubicBezTo>
                    <a:pt x="40" y="10"/>
                    <a:pt x="31" y="0"/>
                    <a:pt x="20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32"/>
                    <a:pt x="9" y="41"/>
                    <a:pt x="20" y="4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4" name="Freeform: Shape 163"/>
            <p:cNvSpPr/>
            <p:nvPr/>
          </p:nvSpPr>
          <p:spPr>
            <a:xfrm>
              <a:off x="8492040" y="4876920"/>
              <a:ext cx="14040" cy="1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1">
                  <a:moveTo>
                    <a:pt x="20" y="41"/>
                  </a:moveTo>
                  <a:cubicBezTo>
                    <a:pt x="31" y="41"/>
                    <a:pt x="40" y="32"/>
                    <a:pt x="40" y="21"/>
                  </a:cubicBezTo>
                  <a:cubicBezTo>
                    <a:pt x="40" y="10"/>
                    <a:pt x="31" y="0"/>
                    <a:pt x="20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32"/>
                    <a:pt x="7" y="41"/>
                    <a:pt x="20" y="4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5" name="Freeform: Shape 164"/>
            <p:cNvSpPr/>
            <p:nvPr/>
          </p:nvSpPr>
          <p:spPr>
            <a:xfrm>
              <a:off x="8451000" y="4902840"/>
              <a:ext cx="60480" cy="2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9" h="77">
                  <a:moveTo>
                    <a:pt x="168" y="15"/>
                  </a:moveTo>
                  <a:cubicBezTo>
                    <a:pt x="171" y="9"/>
                    <a:pt x="168" y="3"/>
                    <a:pt x="162" y="1"/>
                  </a:cubicBezTo>
                  <a:cubicBezTo>
                    <a:pt x="156" y="-2"/>
                    <a:pt x="149" y="1"/>
                    <a:pt x="148" y="8"/>
                  </a:cubicBezTo>
                  <a:cubicBezTo>
                    <a:pt x="139" y="37"/>
                    <a:pt x="112" y="56"/>
                    <a:pt x="84" y="56"/>
                  </a:cubicBezTo>
                  <a:cubicBezTo>
                    <a:pt x="56" y="56"/>
                    <a:pt x="30" y="36"/>
                    <a:pt x="21" y="8"/>
                  </a:cubicBezTo>
                  <a:cubicBezTo>
                    <a:pt x="19" y="3"/>
                    <a:pt x="13" y="0"/>
                    <a:pt x="7" y="1"/>
                  </a:cubicBezTo>
                  <a:cubicBezTo>
                    <a:pt x="2" y="3"/>
                    <a:pt x="-1" y="9"/>
                    <a:pt x="0" y="15"/>
                  </a:cubicBezTo>
                  <a:cubicBezTo>
                    <a:pt x="13" y="53"/>
                    <a:pt x="47" y="77"/>
                    <a:pt x="84" y="77"/>
                  </a:cubicBezTo>
                  <a:cubicBezTo>
                    <a:pt x="121" y="77"/>
                    <a:pt x="156" y="53"/>
                    <a:pt x="168" y="1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6" name="Freeform: Shape 165"/>
            <p:cNvSpPr/>
            <p:nvPr/>
          </p:nvSpPr>
          <p:spPr>
            <a:xfrm>
              <a:off x="8358480" y="4699080"/>
              <a:ext cx="120240" cy="12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5" h="335">
                  <a:moveTo>
                    <a:pt x="168" y="335"/>
                  </a:moveTo>
                  <a:cubicBezTo>
                    <a:pt x="74" y="335"/>
                    <a:pt x="0" y="260"/>
                    <a:pt x="0" y="167"/>
                  </a:cubicBezTo>
                  <a:cubicBezTo>
                    <a:pt x="0" y="74"/>
                    <a:pt x="76" y="0"/>
                    <a:pt x="168" y="0"/>
                  </a:cubicBezTo>
                  <a:cubicBezTo>
                    <a:pt x="261" y="0"/>
                    <a:pt x="335" y="76"/>
                    <a:pt x="335" y="167"/>
                  </a:cubicBezTo>
                  <a:cubicBezTo>
                    <a:pt x="335" y="260"/>
                    <a:pt x="261" y="335"/>
                    <a:pt x="168" y="335"/>
                  </a:cubicBezTo>
                  <a:close/>
                  <a:moveTo>
                    <a:pt x="168" y="18"/>
                  </a:moveTo>
                  <a:cubicBezTo>
                    <a:pt x="85" y="18"/>
                    <a:pt x="19" y="85"/>
                    <a:pt x="19" y="167"/>
                  </a:cubicBezTo>
                  <a:cubicBezTo>
                    <a:pt x="19" y="249"/>
                    <a:pt x="85" y="316"/>
                    <a:pt x="168" y="316"/>
                  </a:cubicBezTo>
                  <a:cubicBezTo>
                    <a:pt x="250" y="316"/>
                    <a:pt x="316" y="249"/>
                    <a:pt x="316" y="167"/>
                  </a:cubicBezTo>
                  <a:cubicBezTo>
                    <a:pt x="316" y="85"/>
                    <a:pt x="250" y="18"/>
                    <a:pt x="168" y="1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7" name="Freeform: Shape 166"/>
            <p:cNvSpPr/>
            <p:nvPr/>
          </p:nvSpPr>
          <p:spPr>
            <a:xfrm>
              <a:off x="8390160" y="4738680"/>
              <a:ext cx="16560" cy="16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46">
                  <a:moveTo>
                    <a:pt x="24" y="46"/>
                  </a:moveTo>
                  <a:cubicBezTo>
                    <a:pt x="36" y="46"/>
                    <a:pt x="47" y="35"/>
                    <a:pt x="47" y="23"/>
                  </a:cubicBezTo>
                  <a:cubicBezTo>
                    <a:pt x="47" y="11"/>
                    <a:pt x="36" y="0"/>
                    <a:pt x="24" y="0"/>
                  </a:cubicBezTo>
                  <a:cubicBezTo>
                    <a:pt x="11" y="0"/>
                    <a:pt x="0" y="11"/>
                    <a:pt x="0" y="23"/>
                  </a:cubicBezTo>
                  <a:cubicBezTo>
                    <a:pt x="0" y="35"/>
                    <a:pt x="11" y="46"/>
                    <a:pt x="24" y="4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8" name="Freeform: Shape 167"/>
            <p:cNvSpPr/>
            <p:nvPr/>
          </p:nvSpPr>
          <p:spPr>
            <a:xfrm>
              <a:off x="8431200" y="4738680"/>
              <a:ext cx="16200" cy="16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46">
                  <a:moveTo>
                    <a:pt x="23" y="46"/>
                  </a:moveTo>
                  <a:cubicBezTo>
                    <a:pt x="35" y="46"/>
                    <a:pt x="46" y="35"/>
                    <a:pt x="46" y="23"/>
                  </a:cubicBezTo>
                  <a:cubicBezTo>
                    <a:pt x="46" y="11"/>
                    <a:pt x="35" y="0"/>
                    <a:pt x="23" y="0"/>
                  </a:cubicBezTo>
                  <a:cubicBezTo>
                    <a:pt x="10" y="0"/>
                    <a:pt x="0" y="11"/>
                    <a:pt x="0" y="23"/>
                  </a:cubicBezTo>
                  <a:cubicBezTo>
                    <a:pt x="0" y="35"/>
                    <a:pt x="9" y="46"/>
                    <a:pt x="23" y="4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9" name="Freeform: Shape 168"/>
            <p:cNvSpPr/>
            <p:nvPr/>
          </p:nvSpPr>
          <p:spPr>
            <a:xfrm>
              <a:off x="8384039" y="4768919"/>
              <a:ext cx="6912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86">
                  <a:moveTo>
                    <a:pt x="193" y="15"/>
                  </a:moveTo>
                  <a:cubicBezTo>
                    <a:pt x="194" y="9"/>
                    <a:pt x="191" y="2"/>
                    <a:pt x="185" y="0"/>
                  </a:cubicBezTo>
                  <a:cubicBezTo>
                    <a:pt x="179" y="-1"/>
                    <a:pt x="171" y="1"/>
                    <a:pt x="169" y="7"/>
                  </a:cubicBezTo>
                  <a:cubicBezTo>
                    <a:pt x="159" y="40"/>
                    <a:pt x="129" y="62"/>
                    <a:pt x="97" y="62"/>
                  </a:cubicBezTo>
                  <a:cubicBezTo>
                    <a:pt x="64" y="62"/>
                    <a:pt x="34" y="40"/>
                    <a:pt x="24" y="7"/>
                  </a:cubicBezTo>
                  <a:cubicBezTo>
                    <a:pt x="22" y="1"/>
                    <a:pt x="14" y="-1"/>
                    <a:pt x="8" y="0"/>
                  </a:cubicBezTo>
                  <a:cubicBezTo>
                    <a:pt x="2" y="2"/>
                    <a:pt x="-1" y="9"/>
                    <a:pt x="0" y="15"/>
                  </a:cubicBezTo>
                  <a:cubicBezTo>
                    <a:pt x="14" y="59"/>
                    <a:pt x="54" y="86"/>
                    <a:pt x="97" y="86"/>
                  </a:cubicBezTo>
                  <a:cubicBezTo>
                    <a:pt x="141" y="86"/>
                    <a:pt x="179" y="59"/>
                    <a:pt x="193" y="1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0" name="Freeform: Shape 169"/>
            <p:cNvSpPr/>
            <p:nvPr/>
          </p:nvSpPr>
          <p:spPr>
            <a:xfrm>
              <a:off x="7251840" y="5494680"/>
              <a:ext cx="120240" cy="12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5" h="335">
                  <a:moveTo>
                    <a:pt x="167" y="335"/>
                  </a:moveTo>
                  <a:cubicBezTo>
                    <a:pt x="74" y="335"/>
                    <a:pt x="0" y="261"/>
                    <a:pt x="0" y="168"/>
                  </a:cubicBezTo>
                  <a:cubicBezTo>
                    <a:pt x="0" y="75"/>
                    <a:pt x="76" y="0"/>
                    <a:pt x="167" y="0"/>
                  </a:cubicBezTo>
                  <a:cubicBezTo>
                    <a:pt x="260" y="0"/>
                    <a:pt x="335" y="76"/>
                    <a:pt x="335" y="168"/>
                  </a:cubicBezTo>
                  <a:cubicBezTo>
                    <a:pt x="335" y="261"/>
                    <a:pt x="260" y="335"/>
                    <a:pt x="167" y="335"/>
                  </a:cubicBezTo>
                  <a:close/>
                  <a:moveTo>
                    <a:pt x="167" y="19"/>
                  </a:moveTo>
                  <a:cubicBezTo>
                    <a:pt x="85" y="19"/>
                    <a:pt x="18" y="85"/>
                    <a:pt x="18" y="168"/>
                  </a:cubicBezTo>
                  <a:cubicBezTo>
                    <a:pt x="18" y="250"/>
                    <a:pt x="85" y="316"/>
                    <a:pt x="167" y="316"/>
                  </a:cubicBezTo>
                  <a:cubicBezTo>
                    <a:pt x="249" y="316"/>
                    <a:pt x="316" y="250"/>
                    <a:pt x="316" y="168"/>
                  </a:cubicBezTo>
                  <a:cubicBezTo>
                    <a:pt x="316" y="85"/>
                    <a:pt x="249" y="19"/>
                    <a:pt x="167" y="1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1" name="Freeform: Shape 170"/>
            <p:cNvSpPr/>
            <p:nvPr/>
          </p:nvSpPr>
          <p:spPr>
            <a:xfrm>
              <a:off x="7283520" y="5534280"/>
              <a:ext cx="1620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47">
                  <a:moveTo>
                    <a:pt x="23" y="47"/>
                  </a:moveTo>
                  <a:cubicBezTo>
                    <a:pt x="36" y="47"/>
                    <a:pt x="46" y="35"/>
                    <a:pt x="46" y="23"/>
                  </a:cubicBezTo>
                  <a:cubicBezTo>
                    <a:pt x="46" y="10"/>
                    <a:pt x="35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1" y="47"/>
                    <a:pt x="23" y="4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2" name="Freeform: Shape 171"/>
            <p:cNvSpPr/>
            <p:nvPr/>
          </p:nvSpPr>
          <p:spPr>
            <a:xfrm>
              <a:off x="7324200" y="5534280"/>
              <a:ext cx="1656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47">
                  <a:moveTo>
                    <a:pt x="23" y="47"/>
                  </a:moveTo>
                  <a:cubicBezTo>
                    <a:pt x="36" y="47"/>
                    <a:pt x="47" y="35"/>
                    <a:pt x="47" y="23"/>
                  </a:cubicBezTo>
                  <a:cubicBezTo>
                    <a:pt x="47" y="10"/>
                    <a:pt x="35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9" y="47"/>
                    <a:pt x="23" y="4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3" name="Freeform: Shape 172"/>
            <p:cNvSpPr/>
            <p:nvPr/>
          </p:nvSpPr>
          <p:spPr>
            <a:xfrm>
              <a:off x="7277400" y="5564520"/>
              <a:ext cx="69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88">
                  <a:moveTo>
                    <a:pt x="193" y="16"/>
                  </a:moveTo>
                  <a:cubicBezTo>
                    <a:pt x="195" y="10"/>
                    <a:pt x="191" y="3"/>
                    <a:pt x="185" y="1"/>
                  </a:cubicBezTo>
                  <a:cubicBezTo>
                    <a:pt x="178" y="-1"/>
                    <a:pt x="172" y="3"/>
                    <a:pt x="170" y="9"/>
                  </a:cubicBezTo>
                  <a:cubicBezTo>
                    <a:pt x="159" y="41"/>
                    <a:pt x="130" y="63"/>
                    <a:pt x="97" y="63"/>
                  </a:cubicBezTo>
                  <a:cubicBezTo>
                    <a:pt x="64" y="63"/>
                    <a:pt x="35" y="41"/>
                    <a:pt x="24" y="9"/>
                  </a:cubicBezTo>
                  <a:cubicBezTo>
                    <a:pt x="23" y="3"/>
                    <a:pt x="15" y="-1"/>
                    <a:pt x="9" y="1"/>
                  </a:cubicBezTo>
                  <a:cubicBezTo>
                    <a:pt x="2" y="3"/>
                    <a:pt x="-1" y="10"/>
                    <a:pt x="1" y="16"/>
                  </a:cubicBezTo>
                  <a:cubicBezTo>
                    <a:pt x="15" y="60"/>
                    <a:pt x="54" y="88"/>
                    <a:pt x="97" y="88"/>
                  </a:cubicBezTo>
                  <a:cubicBezTo>
                    <a:pt x="140" y="88"/>
                    <a:pt x="179" y="60"/>
                    <a:pt x="193" y="1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4" name="Freeform: Shape 173"/>
            <p:cNvSpPr/>
            <p:nvPr/>
          </p:nvSpPr>
          <p:spPr>
            <a:xfrm>
              <a:off x="6920640" y="5387400"/>
              <a:ext cx="120240" cy="12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5" h="335">
                  <a:moveTo>
                    <a:pt x="167" y="335"/>
                  </a:moveTo>
                  <a:cubicBezTo>
                    <a:pt x="74" y="335"/>
                    <a:pt x="0" y="259"/>
                    <a:pt x="0" y="168"/>
                  </a:cubicBezTo>
                  <a:cubicBezTo>
                    <a:pt x="0" y="75"/>
                    <a:pt x="76" y="0"/>
                    <a:pt x="167" y="0"/>
                  </a:cubicBezTo>
                  <a:cubicBezTo>
                    <a:pt x="260" y="0"/>
                    <a:pt x="335" y="76"/>
                    <a:pt x="335" y="168"/>
                  </a:cubicBezTo>
                  <a:cubicBezTo>
                    <a:pt x="335" y="259"/>
                    <a:pt x="260" y="334"/>
                    <a:pt x="167" y="335"/>
                  </a:cubicBezTo>
                  <a:close/>
                  <a:moveTo>
                    <a:pt x="167" y="19"/>
                  </a:moveTo>
                  <a:cubicBezTo>
                    <a:pt x="85" y="19"/>
                    <a:pt x="18" y="86"/>
                    <a:pt x="18" y="168"/>
                  </a:cubicBezTo>
                  <a:cubicBezTo>
                    <a:pt x="18" y="250"/>
                    <a:pt x="85" y="317"/>
                    <a:pt x="167" y="317"/>
                  </a:cubicBezTo>
                  <a:cubicBezTo>
                    <a:pt x="249" y="317"/>
                    <a:pt x="316" y="250"/>
                    <a:pt x="316" y="168"/>
                  </a:cubicBezTo>
                  <a:cubicBezTo>
                    <a:pt x="316" y="86"/>
                    <a:pt x="249" y="19"/>
                    <a:pt x="167" y="1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5" name="Freeform: Shape 174"/>
            <p:cNvSpPr/>
            <p:nvPr/>
          </p:nvSpPr>
          <p:spPr>
            <a:xfrm>
              <a:off x="6952320" y="5426640"/>
              <a:ext cx="16560" cy="16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46">
                  <a:moveTo>
                    <a:pt x="23" y="46"/>
                  </a:moveTo>
                  <a:cubicBezTo>
                    <a:pt x="36" y="46"/>
                    <a:pt x="47" y="35"/>
                    <a:pt x="47" y="23"/>
                  </a:cubicBezTo>
                  <a:cubicBezTo>
                    <a:pt x="47" y="10"/>
                    <a:pt x="35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1" y="46"/>
                    <a:pt x="23" y="4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6" name="Freeform: Shape 175"/>
            <p:cNvSpPr/>
            <p:nvPr/>
          </p:nvSpPr>
          <p:spPr>
            <a:xfrm>
              <a:off x="6992999" y="5426640"/>
              <a:ext cx="16560" cy="16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46">
                  <a:moveTo>
                    <a:pt x="24" y="46"/>
                  </a:moveTo>
                  <a:cubicBezTo>
                    <a:pt x="36" y="46"/>
                    <a:pt x="47" y="35"/>
                    <a:pt x="47" y="23"/>
                  </a:cubicBezTo>
                  <a:cubicBezTo>
                    <a:pt x="47" y="10"/>
                    <a:pt x="36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5"/>
                    <a:pt x="10" y="46"/>
                    <a:pt x="24" y="4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7" name="Freeform: Shape 176"/>
            <p:cNvSpPr/>
            <p:nvPr/>
          </p:nvSpPr>
          <p:spPr>
            <a:xfrm>
              <a:off x="6946199" y="5456880"/>
              <a:ext cx="6912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86">
                  <a:moveTo>
                    <a:pt x="193" y="15"/>
                  </a:moveTo>
                  <a:cubicBezTo>
                    <a:pt x="195" y="9"/>
                    <a:pt x="192" y="2"/>
                    <a:pt x="186" y="0"/>
                  </a:cubicBezTo>
                  <a:cubicBezTo>
                    <a:pt x="179" y="-1"/>
                    <a:pt x="172" y="1"/>
                    <a:pt x="170" y="7"/>
                  </a:cubicBezTo>
                  <a:cubicBezTo>
                    <a:pt x="159" y="40"/>
                    <a:pt x="129" y="62"/>
                    <a:pt x="97" y="62"/>
                  </a:cubicBezTo>
                  <a:cubicBezTo>
                    <a:pt x="64" y="62"/>
                    <a:pt x="35" y="40"/>
                    <a:pt x="24" y="7"/>
                  </a:cubicBezTo>
                  <a:cubicBezTo>
                    <a:pt x="23" y="1"/>
                    <a:pt x="15" y="-1"/>
                    <a:pt x="9" y="0"/>
                  </a:cubicBezTo>
                  <a:cubicBezTo>
                    <a:pt x="3" y="2"/>
                    <a:pt x="-1" y="9"/>
                    <a:pt x="1" y="15"/>
                  </a:cubicBezTo>
                  <a:cubicBezTo>
                    <a:pt x="15" y="59"/>
                    <a:pt x="53" y="86"/>
                    <a:pt x="97" y="86"/>
                  </a:cubicBezTo>
                  <a:cubicBezTo>
                    <a:pt x="140" y="86"/>
                    <a:pt x="179" y="59"/>
                    <a:pt x="193" y="1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8" name="Freeform: Shape 177"/>
            <p:cNvSpPr/>
            <p:nvPr/>
          </p:nvSpPr>
          <p:spPr>
            <a:xfrm>
              <a:off x="8382599" y="4961880"/>
              <a:ext cx="7452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46" y="208"/>
                    <a:pt x="0" y="161"/>
                    <a:pt x="0" y="104"/>
                  </a:cubicBezTo>
                  <a:cubicBezTo>
                    <a:pt x="0" y="46"/>
                    <a:pt x="46" y="0"/>
                    <a:pt x="104" y="0"/>
                  </a:cubicBezTo>
                  <a:cubicBezTo>
                    <a:pt x="161" y="0"/>
                    <a:pt x="208" y="47"/>
                    <a:pt x="208" y="104"/>
                  </a:cubicBezTo>
                  <a:cubicBezTo>
                    <a:pt x="208" y="162"/>
                    <a:pt x="159" y="208"/>
                    <a:pt x="104" y="208"/>
                  </a:cubicBezTo>
                  <a:close/>
                  <a:moveTo>
                    <a:pt x="102" y="11"/>
                  </a:moveTo>
                  <a:cubicBezTo>
                    <a:pt x="51" y="11"/>
                    <a:pt x="9" y="53"/>
                    <a:pt x="9" y="104"/>
                  </a:cubicBezTo>
                  <a:cubicBezTo>
                    <a:pt x="9" y="155"/>
                    <a:pt x="51" y="197"/>
                    <a:pt x="102" y="197"/>
                  </a:cubicBezTo>
                  <a:cubicBezTo>
                    <a:pt x="153" y="197"/>
                    <a:pt x="195" y="155"/>
                    <a:pt x="195" y="104"/>
                  </a:cubicBezTo>
                  <a:cubicBezTo>
                    <a:pt x="195" y="53"/>
                    <a:pt x="153" y="11"/>
                    <a:pt x="102" y="1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9" name="Freeform: Shape 178"/>
            <p:cNvSpPr/>
            <p:nvPr/>
          </p:nvSpPr>
          <p:spPr>
            <a:xfrm>
              <a:off x="8401320" y="4986720"/>
              <a:ext cx="9720" cy="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27">
                  <a:moveTo>
                    <a:pt x="14" y="27"/>
                  </a:moveTo>
                  <a:cubicBezTo>
                    <a:pt x="22" y="27"/>
                    <a:pt x="28" y="20"/>
                    <a:pt x="28" y="13"/>
                  </a:cubicBezTo>
                  <a:cubicBezTo>
                    <a:pt x="28" y="5"/>
                    <a:pt x="21" y="0"/>
                    <a:pt x="14" y="0"/>
                  </a:cubicBezTo>
                  <a:cubicBezTo>
                    <a:pt x="6" y="0"/>
                    <a:pt x="0" y="5"/>
                    <a:pt x="0" y="13"/>
                  </a:cubicBezTo>
                  <a:cubicBezTo>
                    <a:pt x="0" y="20"/>
                    <a:pt x="7" y="27"/>
                    <a:pt x="14" y="2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0" name="Freeform: Shape 179"/>
            <p:cNvSpPr/>
            <p:nvPr/>
          </p:nvSpPr>
          <p:spPr>
            <a:xfrm>
              <a:off x="8426520" y="4986720"/>
              <a:ext cx="9720" cy="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27">
                  <a:moveTo>
                    <a:pt x="14" y="27"/>
                  </a:moveTo>
                  <a:cubicBezTo>
                    <a:pt x="22" y="27"/>
                    <a:pt x="28" y="20"/>
                    <a:pt x="28" y="13"/>
                  </a:cubicBezTo>
                  <a:cubicBezTo>
                    <a:pt x="28" y="5"/>
                    <a:pt x="22" y="0"/>
                    <a:pt x="14" y="0"/>
                  </a:cubicBezTo>
                  <a:cubicBezTo>
                    <a:pt x="6" y="0"/>
                    <a:pt x="0" y="5"/>
                    <a:pt x="0" y="13"/>
                  </a:cubicBezTo>
                  <a:cubicBezTo>
                    <a:pt x="0" y="20"/>
                    <a:pt x="8" y="27"/>
                    <a:pt x="14" y="2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1" name="Freeform: Shape 180"/>
            <p:cNvSpPr/>
            <p:nvPr/>
          </p:nvSpPr>
          <p:spPr>
            <a:xfrm>
              <a:off x="8397360" y="5005440"/>
              <a:ext cx="4248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9" h="54">
                  <a:moveTo>
                    <a:pt x="118" y="11"/>
                  </a:moveTo>
                  <a:cubicBezTo>
                    <a:pt x="120" y="7"/>
                    <a:pt x="118" y="3"/>
                    <a:pt x="114" y="1"/>
                  </a:cubicBezTo>
                  <a:cubicBezTo>
                    <a:pt x="111" y="0"/>
                    <a:pt x="106" y="1"/>
                    <a:pt x="104" y="6"/>
                  </a:cubicBezTo>
                  <a:cubicBezTo>
                    <a:pt x="98" y="26"/>
                    <a:pt x="80" y="40"/>
                    <a:pt x="60" y="40"/>
                  </a:cubicBezTo>
                  <a:cubicBezTo>
                    <a:pt x="39" y="40"/>
                    <a:pt x="22" y="26"/>
                    <a:pt x="15" y="6"/>
                  </a:cubicBezTo>
                  <a:cubicBezTo>
                    <a:pt x="13" y="1"/>
                    <a:pt x="9" y="-1"/>
                    <a:pt x="5" y="1"/>
                  </a:cubicBezTo>
                  <a:cubicBezTo>
                    <a:pt x="0" y="2"/>
                    <a:pt x="-1" y="6"/>
                    <a:pt x="1" y="11"/>
                  </a:cubicBezTo>
                  <a:cubicBezTo>
                    <a:pt x="10" y="37"/>
                    <a:pt x="35" y="54"/>
                    <a:pt x="61" y="54"/>
                  </a:cubicBezTo>
                  <a:cubicBezTo>
                    <a:pt x="87" y="54"/>
                    <a:pt x="112" y="37"/>
                    <a:pt x="118" y="1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2" name="Freeform: Shape 181"/>
            <p:cNvSpPr/>
            <p:nvPr/>
          </p:nvSpPr>
          <p:spPr>
            <a:xfrm>
              <a:off x="8223840" y="4932360"/>
              <a:ext cx="104760" cy="10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2" h="292">
                  <a:moveTo>
                    <a:pt x="146" y="292"/>
                  </a:moveTo>
                  <a:cubicBezTo>
                    <a:pt x="65" y="292"/>
                    <a:pt x="0" y="227"/>
                    <a:pt x="0" y="146"/>
                  </a:cubicBezTo>
                  <a:cubicBezTo>
                    <a:pt x="0" y="65"/>
                    <a:pt x="65" y="0"/>
                    <a:pt x="146" y="0"/>
                  </a:cubicBezTo>
                  <a:cubicBezTo>
                    <a:pt x="227" y="0"/>
                    <a:pt x="292" y="65"/>
                    <a:pt x="292" y="146"/>
                  </a:cubicBezTo>
                  <a:cubicBezTo>
                    <a:pt x="292" y="227"/>
                    <a:pt x="227" y="293"/>
                    <a:pt x="146" y="292"/>
                  </a:cubicBezTo>
                  <a:close/>
                  <a:moveTo>
                    <a:pt x="146" y="16"/>
                  </a:moveTo>
                  <a:cubicBezTo>
                    <a:pt x="75" y="16"/>
                    <a:pt x="16" y="75"/>
                    <a:pt x="16" y="146"/>
                  </a:cubicBezTo>
                  <a:cubicBezTo>
                    <a:pt x="16" y="217"/>
                    <a:pt x="75" y="276"/>
                    <a:pt x="146" y="276"/>
                  </a:cubicBezTo>
                  <a:cubicBezTo>
                    <a:pt x="217" y="276"/>
                    <a:pt x="276" y="217"/>
                    <a:pt x="276" y="146"/>
                  </a:cubicBezTo>
                  <a:cubicBezTo>
                    <a:pt x="276" y="75"/>
                    <a:pt x="217" y="16"/>
                    <a:pt x="146" y="1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3" name="Freeform: Shape 182"/>
            <p:cNvSpPr/>
            <p:nvPr/>
          </p:nvSpPr>
          <p:spPr>
            <a:xfrm>
              <a:off x="8251199" y="4966560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2"/>
                    <a:pt x="9" y="40"/>
                    <a:pt x="20" y="4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4" name="Freeform: Shape 183"/>
            <p:cNvSpPr/>
            <p:nvPr/>
          </p:nvSpPr>
          <p:spPr>
            <a:xfrm>
              <a:off x="8286480" y="4966560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2"/>
                    <a:pt x="9" y="40"/>
                    <a:pt x="20" y="4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5" name="Freeform: Shape 184"/>
            <p:cNvSpPr/>
            <p:nvPr/>
          </p:nvSpPr>
          <p:spPr>
            <a:xfrm>
              <a:off x="8246160" y="4992840"/>
              <a:ext cx="60480" cy="2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9" h="77">
                  <a:moveTo>
                    <a:pt x="168" y="15"/>
                  </a:moveTo>
                  <a:cubicBezTo>
                    <a:pt x="171" y="9"/>
                    <a:pt x="168" y="3"/>
                    <a:pt x="162" y="1"/>
                  </a:cubicBezTo>
                  <a:cubicBezTo>
                    <a:pt x="155" y="-2"/>
                    <a:pt x="149" y="1"/>
                    <a:pt x="148" y="7"/>
                  </a:cubicBezTo>
                  <a:cubicBezTo>
                    <a:pt x="138" y="37"/>
                    <a:pt x="112" y="55"/>
                    <a:pt x="84" y="55"/>
                  </a:cubicBezTo>
                  <a:cubicBezTo>
                    <a:pt x="56" y="55"/>
                    <a:pt x="30" y="35"/>
                    <a:pt x="20" y="7"/>
                  </a:cubicBezTo>
                  <a:cubicBezTo>
                    <a:pt x="19" y="3"/>
                    <a:pt x="13" y="0"/>
                    <a:pt x="6" y="1"/>
                  </a:cubicBezTo>
                  <a:cubicBezTo>
                    <a:pt x="2" y="3"/>
                    <a:pt x="-1" y="9"/>
                    <a:pt x="0" y="15"/>
                  </a:cubicBezTo>
                  <a:cubicBezTo>
                    <a:pt x="13" y="52"/>
                    <a:pt x="47" y="77"/>
                    <a:pt x="84" y="77"/>
                  </a:cubicBezTo>
                  <a:cubicBezTo>
                    <a:pt x="121" y="77"/>
                    <a:pt x="155" y="52"/>
                    <a:pt x="168" y="1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6" name="Freeform: Shape 185"/>
            <p:cNvSpPr/>
            <p:nvPr/>
          </p:nvSpPr>
          <p:spPr>
            <a:xfrm>
              <a:off x="8085240" y="4966920"/>
              <a:ext cx="90360" cy="90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2" h="252">
                  <a:moveTo>
                    <a:pt x="126" y="252"/>
                  </a:moveTo>
                  <a:cubicBezTo>
                    <a:pt x="56" y="252"/>
                    <a:pt x="0" y="196"/>
                    <a:pt x="0" y="126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96" y="0"/>
                    <a:pt x="252" y="56"/>
                    <a:pt x="252" y="126"/>
                  </a:cubicBezTo>
                  <a:cubicBezTo>
                    <a:pt x="252" y="194"/>
                    <a:pt x="196" y="252"/>
                    <a:pt x="126" y="252"/>
                  </a:cubicBezTo>
                  <a:close/>
                  <a:moveTo>
                    <a:pt x="126" y="14"/>
                  </a:moveTo>
                  <a:cubicBezTo>
                    <a:pt x="64" y="14"/>
                    <a:pt x="14" y="64"/>
                    <a:pt x="14" y="126"/>
                  </a:cubicBezTo>
                  <a:cubicBezTo>
                    <a:pt x="14" y="188"/>
                    <a:pt x="64" y="238"/>
                    <a:pt x="126" y="238"/>
                  </a:cubicBezTo>
                  <a:cubicBezTo>
                    <a:pt x="188" y="238"/>
                    <a:pt x="238" y="188"/>
                    <a:pt x="238" y="126"/>
                  </a:cubicBezTo>
                  <a:cubicBezTo>
                    <a:pt x="238" y="64"/>
                    <a:pt x="188" y="14"/>
                    <a:pt x="126" y="14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7" name="Freeform: Shape 186"/>
            <p:cNvSpPr/>
            <p:nvPr/>
          </p:nvSpPr>
          <p:spPr>
            <a:xfrm>
              <a:off x="8109360" y="4996440"/>
              <a:ext cx="11880" cy="12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35">
                  <a:moveTo>
                    <a:pt x="17" y="35"/>
                  </a:moveTo>
                  <a:cubicBezTo>
                    <a:pt x="27" y="35"/>
                    <a:pt x="34" y="27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8" name="Freeform: Shape 187"/>
            <p:cNvSpPr/>
            <p:nvPr/>
          </p:nvSpPr>
          <p:spPr>
            <a:xfrm>
              <a:off x="8139600" y="4996440"/>
              <a:ext cx="11880" cy="12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35">
                  <a:moveTo>
                    <a:pt x="17" y="35"/>
                  </a:moveTo>
                  <a:cubicBezTo>
                    <a:pt x="26" y="35"/>
                    <a:pt x="34" y="27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9" name="Freeform: Shape 188"/>
            <p:cNvSpPr/>
            <p:nvPr/>
          </p:nvSpPr>
          <p:spPr>
            <a:xfrm>
              <a:off x="8104320" y="5018760"/>
              <a:ext cx="525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" h="66">
                  <a:moveTo>
                    <a:pt x="146" y="13"/>
                  </a:moveTo>
                  <a:cubicBezTo>
                    <a:pt x="148" y="7"/>
                    <a:pt x="144" y="2"/>
                    <a:pt x="140" y="0"/>
                  </a:cubicBezTo>
                  <a:cubicBezTo>
                    <a:pt x="134" y="-1"/>
                    <a:pt x="129" y="2"/>
                    <a:pt x="127" y="7"/>
                  </a:cubicBezTo>
                  <a:cubicBezTo>
                    <a:pt x="120" y="30"/>
                    <a:pt x="98" y="47"/>
                    <a:pt x="73" y="47"/>
                  </a:cubicBezTo>
                  <a:cubicBezTo>
                    <a:pt x="50" y="47"/>
                    <a:pt x="27" y="32"/>
                    <a:pt x="19" y="7"/>
                  </a:cubicBezTo>
                  <a:cubicBezTo>
                    <a:pt x="16" y="2"/>
                    <a:pt x="11" y="-1"/>
                    <a:pt x="6" y="0"/>
                  </a:cubicBezTo>
                  <a:cubicBezTo>
                    <a:pt x="2" y="4"/>
                    <a:pt x="-1" y="8"/>
                    <a:pt x="0" y="13"/>
                  </a:cubicBezTo>
                  <a:cubicBezTo>
                    <a:pt x="13" y="44"/>
                    <a:pt x="41" y="66"/>
                    <a:pt x="73" y="66"/>
                  </a:cubicBezTo>
                  <a:cubicBezTo>
                    <a:pt x="106" y="66"/>
                    <a:pt x="134" y="44"/>
                    <a:pt x="146" y="1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0" name="Freeform: Shape 189"/>
            <p:cNvSpPr/>
            <p:nvPr/>
          </p:nvSpPr>
          <p:spPr>
            <a:xfrm>
              <a:off x="7467119" y="5518080"/>
              <a:ext cx="7452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47" y="208"/>
                    <a:pt x="0" y="161"/>
                    <a:pt x="0" y="104"/>
                  </a:cubicBezTo>
                  <a:cubicBezTo>
                    <a:pt x="0" y="46"/>
                    <a:pt x="46" y="0"/>
                    <a:pt x="104" y="0"/>
                  </a:cubicBezTo>
                  <a:cubicBezTo>
                    <a:pt x="161" y="0"/>
                    <a:pt x="208" y="46"/>
                    <a:pt x="208" y="104"/>
                  </a:cubicBezTo>
                  <a:cubicBezTo>
                    <a:pt x="208" y="161"/>
                    <a:pt x="162" y="210"/>
                    <a:pt x="104" y="208"/>
                  </a:cubicBezTo>
                  <a:close/>
                  <a:moveTo>
                    <a:pt x="103" y="11"/>
                  </a:moveTo>
                  <a:cubicBezTo>
                    <a:pt x="51" y="11"/>
                    <a:pt x="10" y="53"/>
                    <a:pt x="10" y="104"/>
                  </a:cubicBezTo>
                  <a:cubicBezTo>
                    <a:pt x="10" y="155"/>
                    <a:pt x="51" y="197"/>
                    <a:pt x="103" y="197"/>
                  </a:cubicBezTo>
                  <a:cubicBezTo>
                    <a:pt x="154" y="197"/>
                    <a:pt x="196" y="155"/>
                    <a:pt x="196" y="104"/>
                  </a:cubicBezTo>
                  <a:cubicBezTo>
                    <a:pt x="196" y="53"/>
                    <a:pt x="154" y="11"/>
                    <a:pt x="103" y="1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1" name="Freeform: Shape 190"/>
            <p:cNvSpPr/>
            <p:nvPr/>
          </p:nvSpPr>
          <p:spPr>
            <a:xfrm>
              <a:off x="7486920" y="5542560"/>
              <a:ext cx="9360" cy="9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" h="28">
                  <a:moveTo>
                    <a:pt x="14" y="28"/>
                  </a:moveTo>
                  <a:cubicBezTo>
                    <a:pt x="21" y="28"/>
                    <a:pt x="27" y="21"/>
                    <a:pt x="27" y="14"/>
                  </a:cubicBezTo>
                  <a:cubicBezTo>
                    <a:pt x="27" y="6"/>
                    <a:pt x="21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8"/>
                    <a:pt x="14" y="2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2" name="Freeform: Shape 191"/>
            <p:cNvSpPr/>
            <p:nvPr/>
          </p:nvSpPr>
          <p:spPr>
            <a:xfrm>
              <a:off x="7511760" y="5542560"/>
              <a:ext cx="9720" cy="9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4"/>
                  </a:cubicBezTo>
                  <a:cubicBezTo>
                    <a:pt x="28" y="6"/>
                    <a:pt x="21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3" name="Freeform: Shape 192"/>
            <p:cNvSpPr/>
            <p:nvPr/>
          </p:nvSpPr>
          <p:spPr>
            <a:xfrm>
              <a:off x="7482240" y="5562000"/>
              <a:ext cx="4248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9" h="53">
                  <a:moveTo>
                    <a:pt x="118" y="10"/>
                  </a:moveTo>
                  <a:cubicBezTo>
                    <a:pt x="120" y="7"/>
                    <a:pt x="118" y="2"/>
                    <a:pt x="113" y="1"/>
                  </a:cubicBezTo>
                  <a:cubicBezTo>
                    <a:pt x="110" y="-1"/>
                    <a:pt x="106" y="1"/>
                    <a:pt x="104" y="5"/>
                  </a:cubicBezTo>
                  <a:cubicBezTo>
                    <a:pt x="98" y="26"/>
                    <a:pt x="79" y="40"/>
                    <a:pt x="59" y="40"/>
                  </a:cubicBezTo>
                  <a:cubicBezTo>
                    <a:pt x="39" y="40"/>
                    <a:pt x="22" y="26"/>
                    <a:pt x="14" y="5"/>
                  </a:cubicBezTo>
                  <a:cubicBezTo>
                    <a:pt x="13" y="1"/>
                    <a:pt x="10" y="-1"/>
                    <a:pt x="5" y="1"/>
                  </a:cubicBezTo>
                  <a:cubicBezTo>
                    <a:pt x="1" y="2"/>
                    <a:pt x="-1" y="5"/>
                    <a:pt x="0" y="10"/>
                  </a:cubicBezTo>
                  <a:cubicBezTo>
                    <a:pt x="9" y="36"/>
                    <a:pt x="34" y="53"/>
                    <a:pt x="61" y="53"/>
                  </a:cubicBezTo>
                  <a:cubicBezTo>
                    <a:pt x="89" y="53"/>
                    <a:pt x="112" y="35"/>
                    <a:pt x="118" y="1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4" name="Freeform: Shape 193"/>
            <p:cNvSpPr/>
            <p:nvPr/>
          </p:nvSpPr>
          <p:spPr>
            <a:xfrm>
              <a:off x="7490160" y="5277960"/>
              <a:ext cx="7452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46" y="208"/>
                    <a:pt x="0" y="161"/>
                    <a:pt x="0" y="104"/>
                  </a:cubicBezTo>
                  <a:cubicBezTo>
                    <a:pt x="0" y="46"/>
                    <a:pt x="46" y="0"/>
                    <a:pt x="104" y="0"/>
                  </a:cubicBezTo>
                  <a:cubicBezTo>
                    <a:pt x="161" y="0"/>
                    <a:pt x="208" y="46"/>
                    <a:pt x="208" y="104"/>
                  </a:cubicBezTo>
                  <a:cubicBezTo>
                    <a:pt x="208" y="161"/>
                    <a:pt x="161" y="208"/>
                    <a:pt x="104" y="208"/>
                  </a:cubicBezTo>
                  <a:close/>
                  <a:moveTo>
                    <a:pt x="102" y="11"/>
                  </a:moveTo>
                  <a:cubicBezTo>
                    <a:pt x="51" y="11"/>
                    <a:pt x="9" y="53"/>
                    <a:pt x="9" y="104"/>
                  </a:cubicBezTo>
                  <a:cubicBezTo>
                    <a:pt x="9" y="155"/>
                    <a:pt x="51" y="197"/>
                    <a:pt x="102" y="197"/>
                  </a:cubicBezTo>
                  <a:cubicBezTo>
                    <a:pt x="153" y="197"/>
                    <a:pt x="195" y="155"/>
                    <a:pt x="195" y="104"/>
                  </a:cubicBezTo>
                  <a:cubicBezTo>
                    <a:pt x="195" y="53"/>
                    <a:pt x="153" y="11"/>
                    <a:pt x="102" y="1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5" name="Freeform: Shape 194"/>
            <p:cNvSpPr/>
            <p:nvPr/>
          </p:nvSpPr>
          <p:spPr>
            <a:xfrm>
              <a:off x="7509240" y="5302440"/>
              <a:ext cx="9720" cy="9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28">
                  <a:moveTo>
                    <a:pt x="14" y="28"/>
                  </a:moveTo>
                  <a:cubicBezTo>
                    <a:pt x="21" y="28"/>
                    <a:pt x="28" y="21"/>
                    <a:pt x="28" y="14"/>
                  </a:cubicBezTo>
                  <a:cubicBezTo>
                    <a:pt x="28" y="6"/>
                    <a:pt x="21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8"/>
                    <a:pt x="14" y="2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6" name="Freeform: Shape 195"/>
            <p:cNvSpPr/>
            <p:nvPr/>
          </p:nvSpPr>
          <p:spPr>
            <a:xfrm>
              <a:off x="7534079" y="5302440"/>
              <a:ext cx="9720" cy="9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4"/>
                  </a:cubicBezTo>
                  <a:cubicBezTo>
                    <a:pt x="28" y="6"/>
                    <a:pt x="21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8" y="28"/>
                    <a:pt x="14" y="2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7" name="Freeform: Shape 196"/>
            <p:cNvSpPr/>
            <p:nvPr/>
          </p:nvSpPr>
          <p:spPr>
            <a:xfrm>
              <a:off x="7504920" y="5321880"/>
              <a:ext cx="4248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9" h="53">
                  <a:moveTo>
                    <a:pt x="119" y="10"/>
                  </a:moveTo>
                  <a:cubicBezTo>
                    <a:pt x="120" y="7"/>
                    <a:pt x="119" y="2"/>
                    <a:pt x="114" y="1"/>
                  </a:cubicBezTo>
                  <a:cubicBezTo>
                    <a:pt x="111" y="-1"/>
                    <a:pt x="106" y="1"/>
                    <a:pt x="105" y="5"/>
                  </a:cubicBezTo>
                  <a:cubicBezTo>
                    <a:pt x="98" y="26"/>
                    <a:pt x="80" y="40"/>
                    <a:pt x="60" y="40"/>
                  </a:cubicBezTo>
                  <a:cubicBezTo>
                    <a:pt x="40" y="40"/>
                    <a:pt x="22" y="26"/>
                    <a:pt x="15" y="5"/>
                  </a:cubicBezTo>
                  <a:cubicBezTo>
                    <a:pt x="13" y="1"/>
                    <a:pt x="9" y="-1"/>
                    <a:pt x="5" y="1"/>
                  </a:cubicBezTo>
                  <a:cubicBezTo>
                    <a:pt x="0" y="2"/>
                    <a:pt x="-1" y="5"/>
                    <a:pt x="1" y="10"/>
                  </a:cubicBezTo>
                  <a:cubicBezTo>
                    <a:pt x="10" y="36"/>
                    <a:pt x="34" y="53"/>
                    <a:pt x="61" y="53"/>
                  </a:cubicBezTo>
                  <a:cubicBezTo>
                    <a:pt x="87" y="53"/>
                    <a:pt x="112" y="35"/>
                    <a:pt x="119" y="1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8" name="Freeform: Shape 197"/>
            <p:cNvSpPr/>
            <p:nvPr/>
          </p:nvSpPr>
          <p:spPr>
            <a:xfrm>
              <a:off x="7317000" y="5643720"/>
              <a:ext cx="104760" cy="10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2" h="292">
                  <a:moveTo>
                    <a:pt x="146" y="292"/>
                  </a:moveTo>
                  <a:cubicBezTo>
                    <a:pt x="65" y="292"/>
                    <a:pt x="0" y="227"/>
                    <a:pt x="0" y="146"/>
                  </a:cubicBezTo>
                  <a:cubicBezTo>
                    <a:pt x="0" y="65"/>
                    <a:pt x="65" y="0"/>
                    <a:pt x="146" y="0"/>
                  </a:cubicBezTo>
                  <a:cubicBezTo>
                    <a:pt x="226" y="0"/>
                    <a:pt x="292" y="65"/>
                    <a:pt x="292" y="146"/>
                  </a:cubicBezTo>
                  <a:cubicBezTo>
                    <a:pt x="292" y="227"/>
                    <a:pt x="226" y="293"/>
                    <a:pt x="146" y="292"/>
                  </a:cubicBezTo>
                  <a:close/>
                  <a:moveTo>
                    <a:pt x="146" y="16"/>
                  </a:moveTo>
                  <a:cubicBezTo>
                    <a:pt x="74" y="16"/>
                    <a:pt x="16" y="75"/>
                    <a:pt x="16" y="146"/>
                  </a:cubicBezTo>
                  <a:cubicBezTo>
                    <a:pt x="16" y="217"/>
                    <a:pt x="74" y="276"/>
                    <a:pt x="146" y="276"/>
                  </a:cubicBezTo>
                  <a:cubicBezTo>
                    <a:pt x="217" y="276"/>
                    <a:pt x="276" y="217"/>
                    <a:pt x="276" y="146"/>
                  </a:cubicBezTo>
                  <a:cubicBezTo>
                    <a:pt x="276" y="75"/>
                    <a:pt x="217" y="16"/>
                    <a:pt x="146" y="1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9" name="Freeform: Shape 198"/>
            <p:cNvSpPr/>
            <p:nvPr/>
          </p:nvSpPr>
          <p:spPr>
            <a:xfrm>
              <a:off x="7344360" y="5678280"/>
              <a:ext cx="14040" cy="1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1">
                  <a:moveTo>
                    <a:pt x="20" y="41"/>
                  </a:moveTo>
                  <a:cubicBezTo>
                    <a:pt x="31" y="41"/>
                    <a:pt x="40" y="31"/>
                    <a:pt x="40" y="21"/>
                  </a:cubicBezTo>
                  <a:cubicBezTo>
                    <a:pt x="40" y="10"/>
                    <a:pt x="31" y="0"/>
                    <a:pt x="20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31"/>
                    <a:pt x="9" y="41"/>
                    <a:pt x="20" y="4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0" name="Freeform: Shape 199"/>
            <p:cNvSpPr/>
            <p:nvPr/>
          </p:nvSpPr>
          <p:spPr>
            <a:xfrm>
              <a:off x="7380000" y="5678280"/>
              <a:ext cx="14400" cy="1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41">
                  <a:moveTo>
                    <a:pt x="20" y="41"/>
                  </a:moveTo>
                  <a:cubicBezTo>
                    <a:pt x="31" y="41"/>
                    <a:pt x="41" y="31"/>
                    <a:pt x="41" y="21"/>
                  </a:cubicBezTo>
                  <a:cubicBezTo>
                    <a:pt x="41" y="10"/>
                    <a:pt x="30" y="0"/>
                    <a:pt x="20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31"/>
                    <a:pt x="8" y="41"/>
                    <a:pt x="20" y="4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1" name="Freeform: Shape 200"/>
            <p:cNvSpPr/>
            <p:nvPr/>
          </p:nvSpPr>
          <p:spPr>
            <a:xfrm>
              <a:off x="7339320" y="5704200"/>
              <a:ext cx="60480" cy="2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9" h="77">
                  <a:moveTo>
                    <a:pt x="168" y="15"/>
                  </a:moveTo>
                  <a:cubicBezTo>
                    <a:pt x="171" y="9"/>
                    <a:pt x="168" y="3"/>
                    <a:pt x="161" y="1"/>
                  </a:cubicBezTo>
                  <a:cubicBezTo>
                    <a:pt x="155" y="-2"/>
                    <a:pt x="149" y="1"/>
                    <a:pt x="147" y="8"/>
                  </a:cubicBezTo>
                  <a:cubicBezTo>
                    <a:pt x="138" y="37"/>
                    <a:pt x="112" y="56"/>
                    <a:pt x="84" y="56"/>
                  </a:cubicBezTo>
                  <a:cubicBezTo>
                    <a:pt x="56" y="56"/>
                    <a:pt x="30" y="35"/>
                    <a:pt x="20" y="8"/>
                  </a:cubicBezTo>
                  <a:cubicBezTo>
                    <a:pt x="19" y="3"/>
                    <a:pt x="12" y="0"/>
                    <a:pt x="6" y="1"/>
                  </a:cubicBezTo>
                  <a:cubicBezTo>
                    <a:pt x="2" y="3"/>
                    <a:pt x="-1" y="9"/>
                    <a:pt x="0" y="15"/>
                  </a:cubicBezTo>
                  <a:cubicBezTo>
                    <a:pt x="12" y="52"/>
                    <a:pt x="47" y="77"/>
                    <a:pt x="84" y="77"/>
                  </a:cubicBezTo>
                  <a:cubicBezTo>
                    <a:pt x="121" y="77"/>
                    <a:pt x="155" y="52"/>
                    <a:pt x="168" y="1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2" name="Freeform: Shape 201"/>
            <p:cNvSpPr/>
            <p:nvPr/>
          </p:nvSpPr>
          <p:spPr>
            <a:xfrm>
              <a:off x="7390800" y="5384160"/>
              <a:ext cx="104400" cy="10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" h="292">
                  <a:moveTo>
                    <a:pt x="146" y="292"/>
                  </a:moveTo>
                  <a:cubicBezTo>
                    <a:pt x="65" y="292"/>
                    <a:pt x="0" y="226"/>
                    <a:pt x="0" y="146"/>
                  </a:cubicBezTo>
                  <a:cubicBezTo>
                    <a:pt x="0" y="65"/>
                    <a:pt x="65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6" y="292"/>
                    <a:pt x="146" y="292"/>
                  </a:cubicBezTo>
                  <a:close/>
                  <a:moveTo>
                    <a:pt x="146" y="15"/>
                  </a:moveTo>
                  <a:cubicBezTo>
                    <a:pt x="74" y="15"/>
                    <a:pt x="15" y="74"/>
                    <a:pt x="15" y="146"/>
                  </a:cubicBezTo>
                  <a:cubicBezTo>
                    <a:pt x="15" y="217"/>
                    <a:pt x="74" y="276"/>
                    <a:pt x="146" y="276"/>
                  </a:cubicBezTo>
                  <a:cubicBezTo>
                    <a:pt x="217" y="276"/>
                    <a:pt x="276" y="217"/>
                    <a:pt x="276" y="146"/>
                  </a:cubicBezTo>
                  <a:cubicBezTo>
                    <a:pt x="276" y="74"/>
                    <a:pt x="217" y="15"/>
                    <a:pt x="146" y="1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3" name="Freeform: Shape 202"/>
            <p:cNvSpPr/>
            <p:nvPr/>
          </p:nvSpPr>
          <p:spPr>
            <a:xfrm>
              <a:off x="7418160" y="5418360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4" name="Freeform: Shape 203"/>
            <p:cNvSpPr/>
            <p:nvPr/>
          </p:nvSpPr>
          <p:spPr>
            <a:xfrm>
              <a:off x="7453440" y="5418360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5" name="Freeform: Shape 204"/>
            <p:cNvSpPr/>
            <p:nvPr/>
          </p:nvSpPr>
          <p:spPr>
            <a:xfrm>
              <a:off x="7413120" y="5444640"/>
              <a:ext cx="60480" cy="2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9" h="77">
                  <a:moveTo>
                    <a:pt x="168" y="15"/>
                  </a:moveTo>
                  <a:cubicBezTo>
                    <a:pt x="171" y="9"/>
                    <a:pt x="168" y="3"/>
                    <a:pt x="162" y="1"/>
                  </a:cubicBezTo>
                  <a:cubicBezTo>
                    <a:pt x="156" y="-2"/>
                    <a:pt x="150" y="1"/>
                    <a:pt x="148" y="7"/>
                  </a:cubicBezTo>
                  <a:cubicBezTo>
                    <a:pt x="139" y="37"/>
                    <a:pt x="113" y="55"/>
                    <a:pt x="85" y="55"/>
                  </a:cubicBezTo>
                  <a:cubicBezTo>
                    <a:pt x="57" y="55"/>
                    <a:pt x="30" y="35"/>
                    <a:pt x="21" y="7"/>
                  </a:cubicBezTo>
                  <a:cubicBezTo>
                    <a:pt x="19" y="3"/>
                    <a:pt x="13" y="-1"/>
                    <a:pt x="7" y="1"/>
                  </a:cubicBezTo>
                  <a:cubicBezTo>
                    <a:pt x="2" y="3"/>
                    <a:pt x="-1" y="9"/>
                    <a:pt x="1" y="15"/>
                  </a:cubicBezTo>
                  <a:cubicBezTo>
                    <a:pt x="13" y="52"/>
                    <a:pt x="47" y="77"/>
                    <a:pt x="85" y="77"/>
                  </a:cubicBezTo>
                  <a:cubicBezTo>
                    <a:pt x="122" y="77"/>
                    <a:pt x="156" y="52"/>
                    <a:pt x="168" y="1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6" name="Freeform: Shape 205"/>
            <p:cNvSpPr/>
            <p:nvPr/>
          </p:nvSpPr>
          <p:spPr>
            <a:xfrm>
              <a:off x="7127279" y="5583600"/>
              <a:ext cx="90000" cy="90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1" h="251">
                  <a:moveTo>
                    <a:pt x="125" y="251"/>
                  </a:moveTo>
                  <a:cubicBezTo>
                    <a:pt x="55" y="251"/>
                    <a:pt x="0" y="194"/>
                    <a:pt x="0" y="125"/>
                  </a:cubicBezTo>
                  <a:cubicBezTo>
                    <a:pt x="0" y="55"/>
                    <a:pt x="55" y="0"/>
                    <a:pt x="125" y="0"/>
                  </a:cubicBezTo>
                  <a:cubicBezTo>
                    <a:pt x="195" y="0"/>
                    <a:pt x="251" y="56"/>
                    <a:pt x="251" y="125"/>
                  </a:cubicBezTo>
                  <a:cubicBezTo>
                    <a:pt x="251" y="194"/>
                    <a:pt x="195" y="251"/>
                    <a:pt x="125" y="251"/>
                  </a:cubicBezTo>
                  <a:close/>
                  <a:moveTo>
                    <a:pt x="125" y="14"/>
                  </a:moveTo>
                  <a:cubicBezTo>
                    <a:pt x="63" y="14"/>
                    <a:pt x="14" y="63"/>
                    <a:pt x="14" y="125"/>
                  </a:cubicBezTo>
                  <a:cubicBezTo>
                    <a:pt x="14" y="187"/>
                    <a:pt x="63" y="237"/>
                    <a:pt x="125" y="237"/>
                  </a:cubicBezTo>
                  <a:cubicBezTo>
                    <a:pt x="187" y="237"/>
                    <a:pt x="237" y="187"/>
                    <a:pt x="237" y="125"/>
                  </a:cubicBezTo>
                  <a:cubicBezTo>
                    <a:pt x="237" y="63"/>
                    <a:pt x="187" y="14"/>
                    <a:pt x="125" y="14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7" name="Freeform: Shape 206"/>
            <p:cNvSpPr/>
            <p:nvPr/>
          </p:nvSpPr>
          <p:spPr>
            <a:xfrm>
              <a:off x="7151040" y="5613120"/>
              <a:ext cx="11880" cy="11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34">
                  <a:moveTo>
                    <a:pt x="17" y="34"/>
                  </a:moveTo>
                  <a:cubicBezTo>
                    <a:pt x="27" y="34"/>
                    <a:pt x="34" y="26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8" name="Freeform: Shape 207"/>
            <p:cNvSpPr/>
            <p:nvPr/>
          </p:nvSpPr>
          <p:spPr>
            <a:xfrm>
              <a:off x="7181279" y="5613120"/>
              <a:ext cx="11880" cy="11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34">
                  <a:moveTo>
                    <a:pt x="17" y="34"/>
                  </a:moveTo>
                  <a:cubicBezTo>
                    <a:pt x="26" y="34"/>
                    <a:pt x="34" y="26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9" name="Freeform: Shape 208"/>
            <p:cNvSpPr/>
            <p:nvPr/>
          </p:nvSpPr>
          <p:spPr>
            <a:xfrm>
              <a:off x="7146000" y="5635440"/>
              <a:ext cx="525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" h="66">
                  <a:moveTo>
                    <a:pt x="146" y="13"/>
                  </a:moveTo>
                  <a:cubicBezTo>
                    <a:pt x="148" y="7"/>
                    <a:pt x="145" y="3"/>
                    <a:pt x="140" y="1"/>
                  </a:cubicBezTo>
                  <a:cubicBezTo>
                    <a:pt x="134" y="-1"/>
                    <a:pt x="129" y="3"/>
                    <a:pt x="128" y="7"/>
                  </a:cubicBezTo>
                  <a:cubicBezTo>
                    <a:pt x="120" y="30"/>
                    <a:pt x="98" y="47"/>
                    <a:pt x="73" y="47"/>
                  </a:cubicBezTo>
                  <a:cubicBezTo>
                    <a:pt x="50" y="47"/>
                    <a:pt x="27" y="32"/>
                    <a:pt x="19" y="7"/>
                  </a:cubicBezTo>
                  <a:cubicBezTo>
                    <a:pt x="16" y="3"/>
                    <a:pt x="11" y="-1"/>
                    <a:pt x="7" y="1"/>
                  </a:cubicBezTo>
                  <a:cubicBezTo>
                    <a:pt x="2" y="4"/>
                    <a:pt x="-1" y="9"/>
                    <a:pt x="0" y="13"/>
                  </a:cubicBezTo>
                  <a:cubicBezTo>
                    <a:pt x="13" y="44"/>
                    <a:pt x="41" y="66"/>
                    <a:pt x="73" y="66"/>
                  </a:cubicBezTo>
                  <a:cubicBezTo>
                    <a:pt x="106" y="66"/>
                    <a:pt x="134" y="46"/>
                    <a:pt x="146" y="1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0" name="Freeform: Shape 209"/>
            <p:cNvSpPr/>
            <p:nvPr/>
          </p:nvSpPr>
          <p:spPr>
            <a:xfrm>
              <a:off x="7135560" y="5014440"/>
              <a:ext cx="90000" cy="90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1" h="251">
                  <a:moveTo>
                    <a:pt x="126" y="251"/>
                  </a:moveTo>
                  <a:cubicBezTo>
                    <a:pt x="56" y="251"/>
                    <a:pt x="0" y="196"/>
                    <a:pt x="0" y="126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95" y="0"/>
                    <a:pt x="251" y="56"/>
                    <a:pt x="251" y="126"/>
                  </a:cubicBezTo>
                  <a:cubicBezTo>
                    <a:pt x="251" y="194"/>
                    <a:pt x="194" y="250"/>
                    <a:pt x="126" y="251"/>
                  </a:cubicBezTo>
                  <a:close/>
                  <a:moveTo>
                    <a:pt x="126" y="14"/>
                  </a:moveTo>
                  <a:cubicBezTo>
                    <a:pt x="63" y="14"/>
                    <a:pt x="14" y="64"/>
                    <a:pt x="14" y="126"/>
                  </a:cubicBezTo>
                  <a:cubicBezTo>
                    <a:pt x="14" y="188"/>
                    <a:pt x="63" y="237"/>
                    <a:pt x="126" y="237"/>
                  </a:cubicBezTo>
                  <a:cubicBezTo>
                    <a:pt x="188" y="237"/>
                    <a:pt x="237" y="188"/>
                    <a:pt x="237" y="126"/>
                  </a:cubicBezTo>
                  <a:cubicBezTo>
                    <a:pt x="237" y="64"/>
                    <a:pt x="188" y="12"/>
                    <a:pt x="126" y="14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1" name="Freeform: Shape 210"/>
            <p:cNvSpPr/>
            <p:nvPr/>
          </p:nvSpPr>
          <p:spPr>
            <a:xfrm>
              <a:off x="7159679" y="5043960"/>
              <a:ext cx="11880" cy="11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34">
                  <a:moveTo>
                    <a:pt x="17" y="34"/>
                  </a:moveTo>
                  <a:cubicBezTo>
                    <a:pt x="26" y="34"/>
                    <a:pt x="34" y="26"/>
                    <a:pt x="34" y="17"/>
                  </a:cubicBezTo>
                  <a:cubicBezTo>
                    <a:pt x="34" y="7"/>
                    <a:pt x="26" y="0"/>
                    <a:pt x="17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2" name="Freeform: Shape 211"/>
            <p:cNvSpPr/>
            <p:nvPr/>
          </p:nvSpPr>
          <p:spPr>
            <a:xfrm>
              <a:off x="7189560" y="5043960"/>
              <a:ext cx="11880" cy="11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34">
                  <a:moveTo>
                    <a:pt x="17" y="34"/>
                  </a:moveTo>
                  <a:cubicBezTo>
                    <a:pt x="27" y="34"/>
                    <a:pt x="34" y="26"/>
                    <a:pt x="34" y="17"/>
                  </a:cubicBezTo>
                  <a:cubicBezTo>
                    <a:pt x="34" y="7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3" name="Freeform: Shape 212"/>
            <p:cNvSpPr/>
            <p:nvPr/>
          </p:nvSpPr>
          <p:spPr>
            <a:xfrm>
              <a:off x="7154640" y="5066280"/>
              <a:ext cx="52200" cy="2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" h="65">
                  <a:moveTo>
                    <a:pt x="146" y="13"/>
                  </a:moveTo>
                  <a:cubicBezTo>
                    <a:pt x="148" y="7"/>
                    <a:pt x="145" y="2"/>
                    <a:pt x="140" y="0"/>
                  </a:cubicBezTo>
                  <a:cubicBezTo>
                    <a:pt x="134" y="-1"/>
                    <a:pt x="129" y="2"/>
                    <a:pt x="128" y="7"/>
                  </a:cubicBezTo>
                  <a:cubicBezTo>
                    <a:pt x="120" y="30"/>
                    <a:pt x="98" y="47"/>
                    <a:pt x="74" y="47"/>
                  </a:cubicBezTo>
                  <a:cubicBezTo>
                    <a:pt x="50" y="47"/>
                    <a:pt x="27" y="31"/>
                    <a:pt x="19" y="7"/>
                  </a:cubicBezTo>
                  <a:cubicBezTo>
                    <a:pt x="16" y="2"/>
                    <a:pt x="11" y="-1"/>
                    <a:pt x="7" y="0"/>
                  </a:cubicBezTo>
                  <a:cubicBezTo>
                    <a:pt x="2" y="3"/>
                    <a:pt x="-1" y="8"/>
                    <a:pt x="1" y="13"/>
                  </a:cubicBezTo>
                  <a:cubicBezTo>
                    <a:pt x="13" y="44"/>
                    <a:pt x="41" y="65"/>
                    <a:pt x="74" y="65"/>
                  </a:cubicBezTo>
                  <a:cubicBezTo>
                    <a:pt x="106" y="65"/>
                    <a:pt x="134" y="44"/>
                    <a:pt x="146" y="1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4" name="Freeform: Shape 213"/>
            <p:cNvSpPr/>
            <p:nvPr/>
          </p:nvSpPr>
          <p:spPr>
            <a:xfrm>
              <a:off x="6940799" y="5000040"/>
              <a:ext cx="90000" cy="90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1" h="251">
                  <a:moveTo>
                    <a:pt x="125" y="251"/>
                  </a:moveTo>
                  <a:cubicBezTo>
                    <a:pt x="55" y="251"/>
                    <a:pt x="0" y="194"/>
                    <a:pt x="0" y="125"/>
                  </a:cubicBezTo>
                  <a:cubicBezTo>
                    <a:pt x="0" y="55"/>
                    <a:pt x="55" y="0"/>
                    <a:pt x="125" y="0"/>
                  </a:cubicBezTo>
                  <a:cubicBezTo>
                    <a:pt x="195" y="0"/>
                    <a:pt x="251" y="56"/>
                    <a:pt x="251" y="125"/>
                  </a:cubicBezTo>
                  <a:cubicBezTo>
                    <a:pt x="251" y="194"/>
                    <a:pt x="195" y="249"/>
                    <a:pt x="125" y="251"/>
                  </a:cubicBezTo>
                  <a:close/>
                  <a:moveTo>
                    <a:pt x="125" y="14"/>
                  </a:moveTo>
                  <a:cubicBezTo>
                    <a:pt x="63" y="14"/>
                    <a:pt x="13" y="63"/>
                    <a:pt x="13" y="125"/>
                  </a:cubicBezTo>
                  <a:cubicBezTo>
                    <a:pt x="13" y="187"/>
                    <a:pt x="63" y="237"/>
                    <a:pt x="125" y="237"/>
                  </a:cubicBezTo>
                  <a:cubicBezTo>
                    <a:pt x="187" y="237"/>
                    <a:pt x="237" y="187"/>
                    <a:pt x="237" y="125"/>
                  </a:cubicBezTo>
                  <a:cubicBezTo>
                    <a:pt x="237" y="63"/>
                    <a:pt x="187" y="14"/>
                    <a:pt x="125" y="14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5" name="Freeform: Shape 214"/>
            <p:cNvSpPr/>
            <p:nvPr/>
          </p:nvSpPr>
          <p:spPr>
            <a:xfrm>
              <a:off x="6964560" y="5029560"/>
              <a:ext cx="11880" cy="11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34">
                  <a:moveTo>
                    <a:pt x="17" y="34"/>
                  </a:moveTo>
                  <a:cubicBezTo>
                    <a:pt x="27" y="34"/>
                    <a:pt x="34" y="26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6" name="Freeform: Shape 215"/>
            <p:cNvSpPr/>
            <p:nvPr/>
          </p:nvSpPr>
          <p:spPr>
            <a:xfrm>
              <a:off x="6994800" y="5029560"/>
              <a:ext cx="11880" cy="11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34">
                  <a:moveTo>
                    <a:pt x="17" y="34"/>
                  </a:moveTo>
                  <a:cubicBezTo>
                    <a:pt x="26" y="34"/>
                    <a:pt x="34" y="26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7" name="Freeform: Shape 216"/>
            <p:cNvSpPr/>
            <p:nvPr/>
          </p:nvSpPr>
          <p:spPr>
            <a:xfrm>
              <a:off x="6959520" y="5051880"/>
              <a:ext cx="525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" h="66">
                  <a:moveTo>
                    <a:pt x="146" y="13"/>
                  </a:moveTo>
                  <a:cubicBezTo>
                    <a:pt x="148" y="7"/>
                    <a:pt x="145" y="3"/>
                    <a:pt x="140" y="1"/>
                  </a:cubicBezTo>
                  <a:cubicBezTo>
                    <a:pt x="134" y="-1"/>
                    <a:pt x="129" y="3"/>
                    <a:pt x="127" y="7"/>
                  </a:cubicBezTo>
                  <a:cubicBezTo>
                    <a:pt x="120" y="30"/>
                    <a:pt x="98" y="48"/>
                    <a:pt x="73" y="48"/>
                  </a:cubicBezTo>
                  <a:cubicBezTo>
                    <a:pt x="50" y="48"/>
                    <a:pt x="27" y="32"/>
                    <a:pt x="19" y="7"/>
                  </a:cubicBezTo>
                  <a:cubicBezTo>
                    <a:pt x="16" y="3"/>
                    <a:pt x="11" y="-1"/>
                    <a:pt x="6" y="1"/>
                  </a:cubicBezTo>
                  <a:cubicBezTo>
                    <a:pt x="2" y="4"/>
                    <a:pt x="-1" y="9"/>
                    <a:pt x="0" y="13"/>
                  </a:cubicBezTo>
                  <a:cubicBezTo>
                    <a:pt x="13" y="44"/>
                    <a:pt x="41" y="66"/>
                    <a:pt x="73" y="66"/>
                  </a:cubicBezTo>
                  <a:cubicBezTo>
                    <a:pt x="106" y="66"/>
                    <a:pt x="135" y="44"/>
                    <a:pt x="146" y="1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8" name="Freeform: Shape 217"/>
            <p:cNvSpPr/>
            <p:nvPr/>
          </p:nvSpPr>
          <p:spPr>
            <a:xfrm>
              <a:off x="7961040" y="4872600"/>
              <a:ext cx="7416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7" h="208">
                  <a:moveTo>
                    <a:pt x="103" y="208"/>
                  </a:moveTo>
                  <a:cubicBezTo>
                    <a:pt x="46" y="208"/>
                    <a:pt x="0" y="161"/>
                    <a:pt x="0" y="104"/>
                  </a:cubicBezTo>
                  <a:cubicBezTo>
                    <a:pt x="0" y="47"/>
                    <a:pt x="45" y="0"/>
                    <a:pt x="103" y="0"/>
                  </a:cubicBezTo>
                  <a:cubicBezTo>
                    <a:pt x="160" y="0"/>
                    <a:pt x="207" y="47"/>
                    <a:pt x="207" y="104"/>
                  </a:cubicBezTo>
                  <a:cubicBezTo>
                    <a:pt x="207" y="161"/>
                    <a:pt x="161" y="208"/>
                    <a:pt x="103" y="208"/>
                  </a:cubicBezTo>
                  <a:close/>
                  <a:moveTo>
                    <a:pt x="103" y="11"/>
                  </a:moveTo>
                  <a:cubicBezTo>
                    <a:pt x="52" y="11"/>
                    <a:pt x="10" y="53"/>
                    <a:pt x="10" y="104"/>
                  </a:cubicBezTo>
                  <a:cubicBezTo>
                    <a:pt x="10" y="155"/>
                    <a:pt x="51" y="197"/>
                    <a:pt x="103" y="197"/>
                  </a:cubicBezTo>
                  <a:cubicBezTo>
                    <a:pt x="154" y="197"/>
                    <a:pt x="197" y="155"/>
                    <a:pt x="197" y="104"/>
                  </a:cubicBezTo>
                  <a:cubicBezTo>
                    <a:pt x="197" y="53"/>
                    <a:pt x="155" y="11"/>
                    <a:pt x="103" y="1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9" name="Freeform: Shape 218"/>
            <p:cNvSpPr/>
            <p:nvPr/>
          </p:nvSpPr>
          <p:spPr>
            <a:xfrm>
              <a:off x="7980480" y="4897080"/>
              <a:ext cx="9720" cy="9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0" name="Freeform: Shape 219"/>
            <p:cNvSpPr/>
            <p:nvPr/>
          </p:nvSpPr>
          <p:spPr>
            <a:xfrm>
              <a:off x="8005680" y="4897080"/>
              <a:ext cx="9720" cy="9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28">
                  <a:moveTo>
                    <a:pt x="14" y="28"/>
                  </a:moveTo>
                  <a:cubicBezTo>
                    <a:pt x="21" y="28"/>
                    <a:pt x="28" y="21"/>
                    <a:pt x="28" y="14"/>
                  </a:cubicBezTo>
                  <a:cubicBezTo>
                    <a:pt x="28" y="6"/>
                    <a:pt x="21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1" name="Freeform: Shape 220"/>
            <p:cNvSpPr/>
            <p:nvPr/>
          </p:nvSpPr>
          <p:spPr>
            <a:xfrm>
              <a:off x="7976160" y="4916160"/>
              <a:ext cx="4248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9" h="54">
                  <a:moveTo>
                    <a:pt x="119" y="10"/>
                  </a:moveTo>
                  <a:cubicBezTo>
                    <a:pt x="120" y="7"/>
                    <a:pt x="119" y="3"/>
                    <a:pt x="114" y="1"/>
                  </a:cubicBezTo>
                  <a:cubicBezTo>
                    <a:pt x="111" y="0"/>
                    <a:pt x="106" y="1"/>
                    <a:pt x="105" y="6"/>
                  </a:cubicBezTo>
                  <a:cubicBezTo>
                    <a:pt x="99" y="26"/>
                    <a:pt x="80" y="40"/>
                    <a:pt x="60" y="40"/>
                  </a:cubicBezTo>
                  <a:cubicBezTo>
                    <a:pt x="40" y="40"/>
                    <a:pt x="23" y="26"/>
                    <a:pt x="15" y="6"/>
                  </a:cubicBezTo>
                  <a:cubicBezTo>
                    <a:pt x="13" y="1"/>
                    <a:pt x="10" y="-1"/>
                    <a:pt x="6" y="1"/>
                  </a:cubicBezTo>
                  <a:cubicBezTo>
                    <a:pt x="1" y="2"/>
                    <a:pt x="-1" y="6"/>
                    <a:pt x="1" y="10"/>
                  </a:cubicBezTo>
                  <a:cubicBezTo>
                    <a:pt x="10" y="37"/>
                    <a:pt x="34" y="54"/>
                    <a:pt x="61" y="54"/>
                  </a:cubicBezTo>
                  <a:cubicBezTo>
                    <a:pt x="87" y="54"/>
                    <a:pt x="113" y="37"/>
                    <a:pt x="119" y="1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2" name="Freeform: Shape 221"/>
            <p:cNvSpPr/>
            <p:nvPr/>
          </p:nvSpPr>
          <p:spPr>
            <a:xfrm>
              <a:off x="6807600" y="4503600"/>
              <a:ext cx="7452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47" y="208"/>
                    <a:pt x="0" y="161"/>
                    <a:pt x="0" y="104"/>
                  </a:cubicBezTo>
                  <a:cubicBezTo>
                    <a:pt x="0" y="46"/>
                    <a:pt x="46" y="0"/>
                    <a:pt x="104" y="0"/>
                  </a:cubicBezTo>
                  <a:cubicBezTo>
                    <a:pt x="161" y="0"/>
                    <a:pt x="208" y="46"/>
                    <a:pt x="208" y="104"/>
                  </a:cubicBezTo>
                  <a:cubicBezTo>
                    <a:pt x="208" y="161"/>
                    <a:pt x="160" y="208"/>
                    <a:pt x="104" y="208"/>
                  </a:cubicBezTo>
                  <a:close/>
                  <a:moveTo>
                    <a:pt x="103" y="11"/>
                  </a:moveTo>
                  <a:cubicBezTo>
                    <a:pt x="52" y="11"/>
                    <a:pt x="10" y="53"/>
                    <a:pt x="10" y="104"/>
                  </a:cubicBezTo>
                  <a:cubicBezTo>
                    <a:pt x="10" y="155"/>
                    <a:pt x="52" y="197"/>
                    <a:pt x="103" y="197"/>
                  </a:cubicBezTo>
                  <a:cubicBezTo>
                    <a:pt x="154" y="197"/>
                    <a:pt x="196" y="155"/>
                    <a:pt x="196" y="104"/>
                  </a:cubicBezTo>
                  <a:cubicBezTo>
                    <a:pt x="196" y="53"/>
                    <a:pt x="154" y="11"/>
                    <a:pt x="103" y="1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3" name="Freeform: Shape 222"/>
            <p:cNvSpPr/>
            <p:nvPr/>
          </p:nvSpPr>
          <p:spPr>
            <a:xfrm>
              <a:off x="6826679" y="4528080"/>
              <a:ext cx="9720" cy="9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8" y="28"/>
                    <a:pt x="14" y="2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4" name="Freeform: Shape 223"/>
            <p:cNvSpPr/>
            <p:nvPr/>
          </p:nvSpPr>
          <p:spPr>
            <a:xfrm>
              <a:off x="6852240" y="4528080"/>
              <a:ext cx="9720" cy="9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1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5" name="Freeform: Shape 224"/>
            <p:cNvSpPr/>
            <p:nvPr/>
          </p:nvSpPr>
          <p:spPr>
            <a:xfrm>
              <a:off x="6822719" y="4547159"/>
              <a:ext cx="4248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9" h="54">
                  <a:moveTo>
                    <a:pt x="118" y="10"/>
                  </a:moveTo>
                  <a:cubicBezTo>
                    <a:pt x="120" y="7"/>
                    <a:pt x="118" y="2"/>
                    <a:pt x="113" y="1"/>
                  </a:cubicBezTo>
                  <a:cubicBezTo>
                    <a:pt x="110" y="-1"/>
                    <a:pt x="106" y="1"/>
                    <a:pt x="104" y="5"/>
                  </a:cubicBezTo>
                  <a:cubicBezTo>
                    <a:pt x="98" y="26"/>
                    <a:pt x="79" y="40"/>
                    <a:pt x="59" y="40"/>
                  </a:cubicBezTo>
                  <a:cubicBezTo>
                    <a:pt x="39" y="40"/>
                    <a:pt x="22" y="26"/>
                    <a:pt x="14" y="5"/>
                  </a:cubicBezTo>
                  <a:cubicBezTo>
                    <a:pt x="13" y="1"/>
                    <a:pt x="10" y="-1"/>
                    <a:pt x="5" y="1"/>
                  </a:cubicBezTo>
                  <a:cubicBezTo>
                    <a:pt x="0" y="2"/>
                    <a:pt x="-1" y="5"/>
                    <a:pt x="0" y="10"/>
                  </a:cubicBezTo>
                  <a:cubicBezTo>
                    <a:pt x="10" y="36"/>
                    <a:pt x="34" y="54"/>
                    <a:pt x="61" y="54"/>
                  </a:cubicBezTo>
                  <a:cubicBezTo>
                    <a:pt x="89" y="54"/>
                    <a:pt x="112" y="36"/>
                    <a:pt x="118" y="1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6" name="Freeform: Shape 225"/>
            <p:cNvSpPr/>
            <p:nvPr/>
          </p:nvSpPr>
          <p:spPr>
            <a:xfrm>
              <a:off x="6583679" y="4654440"/>
              <a:ext cx="74520" cy="7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7">
                  <a:moveTo>
                    <a:pt x="104" y="207"/>
                  </a:moveTo>
                  <a:cubicBezTo>
                    <a:pt x="47" y="207"/>
                    <a:pt x="0" y="161"/>
                    <a:pt x="0" y="104"/>
                  </a:cubicBezTo>
                  <a:cubicBezTo>
                    <a:pt x="0" y="46"/>
                    <a:pt x="46" y="0"/>
                    <a:pt x="104" y="0"/>
                  </a:cubicBezTo>
                  <a:cubicBezTo>
                    <a:pt x="161" y="0"/>
                    <a:pt x="208" y="46"/>
                    <a:pt x="208" y="104"/>
                  </a:cubicBezTo>
                  <a:cubicBezTo>
                    <a:pt x="208" y="161"/>
                    <a:pt x="162" y="207"/>
                    <a:pt x="104" y="207"/>
                  </a:cubicBezTo>
                  <a:close/>
                  <a:moveTo>
                    <a:pt x="104" y="12"/>
                  </a:moveTo>
                  <a:cubicBezTo>
                    <a:pt x="53" y="12"/>
                    <a:pt x="11" y="54"/>
                    <a:pt x="11" y="105"/>
                  </a:cubicBezTo>
                  <a:cubicBezTo>
                    <a:pt x="11" y="156"/>
                    <a:pt x="53" y="198"/>
                    <a:pt x="104" y="198"/>
                  </a:cubicBezTo>
                  <a:cubicBezTo>
                    <a:pt x="155" y="198"/>
                    <a:pt x="197" y="156"/>
                    <a:pt x="197" y="105"/>
                  </a:cubicBezTo>
                  <a:cubicBezTo>
                    <a:pt x="197" y="54"/>
                    <a:pt x="155" y="12"/>
                    <a:pt x="104" y="1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7" name="Freeform: Shape 226"/>
            <p:cNvSpPr/>
            <p:nvPr/>
          </p:nvSpPr>
          <p:spPr>
            <a:xfrm>
              <a:off x="6603480" y="4678200"/>
              <a:ext cx="9720" cy="9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28">
                  <a:moveTo>
                    <a:pt x="14" y="28"/>
                  </a:moveTo>
                  <a:cubicBezTo>
                    <a:pt x="21" y="28"/>
                    <a:pt x="28" y="22"/>
                    <a:pt x="28" y="14"/>
                  </a:cubicBezTo>
                  <a:cubicBezTo>
                    <a:pt x="28" y="6"/>
                    <a:pt x="21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4"/>
                    <a:pt x="6" y="30"/>
                    <a:pt x="14" y="2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8" name="Freeform: Shape 227"/>
            <p:cNvSpPr/>
            <p:nvPr/>
          </p:nvSpPr>
          <p:spPr>
            <a:xfrm>
              <a:off x="6628320" y="4678200"/>
              <a:ext cx="9720" cy="9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1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4"/>
                    <a:pt x="7" y="30"/>
                    <a:pt x="14" y="2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9" name="Freeform: Shape 228"/>
            <p:cNvSpPr/>
            <p:nvPr/>
          </p:nvSpPr>
          <p:spPr>
            <a:xfrm>
              <a:off x="6599160" y="4698000"/>
              <a:ext cx="4248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9" h="53">
                  <a:moveTo>
                    <a:pt x="119" y="10"/>
                  </a:moveTo>
                  <a:cubicBezTo>
                    <a:pt x="120" y="7"/>
                    <a:pt x="119" y="2"/>
                    <a:pt x="114" y="1"/>
                  </a:cubicBezTo>
                  <a:cubicBezTo>
                    <a:pt x="111" y="-1"/>
                    <a:pt x="106" y="1"/>
                    <a:pt x="105" y="5"/>
                  </a:cubicBezTo>
                  <a:cubicBezTo>
                    <a:pt x="98" y="25"/>
                    <a:pt x="80" y="39"/>
                    <a:pt x="60" y="39"/>
                  </a:cubicBezTo>
                  <a:cubicBezTo>
                    <a:pt x="40" y="39"/>
                    <a:pt x="22" y="25"/>
                    <a:pt x="15" y="5"/>
                  </a:cubicBezTo>
                  <a:cubicBezTo>
                    <a:pt x="13" y="1"/>
                    <a:pt x="9" y="-1"/>
                    <a:pt x="5" y="1"/>
                  </a:cubicBezTo>
                  <a:cubicBezTo>
                    <a:pt x="0" y="2"/>
                    <a:pt x="-1" y="5"/>
                    <a:pt x="1" y="10"/>
                  </a:cubicBezTo>
                  <a:cubicBezTo>
                    <a:pt x="10" y="36"/>
                    <a:pt x="34" y="53"/>
                    <a:pt x="61" y="53"/>
                  </a:cubicBezTo>
                  <a:cubicBezTo>
                    <a:pt x="87" y="53"/>
                    <a:pt x="112" y="36"/>
                    <a:pt x="119" y="1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0" name="Freeform: Shape 229"/>
            <p:cNvSpPr/>
            <p:nvPr/>
          </p:nvSpPr>
          <p:spPr>
            <a:xfrm>
              <a:off x="6534000" y="4569840"/>
              <a:ext cx="7452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47" y="208"/>
                    <a:pt x="0" y="161"/>
                    <a:pt x="0" y="104"/>
                  </a:cubicBezTo>
                  <a:cubicBezTo>
                    <a:pt x="0" y="46"/>
                    <a:pt x="46" y="0"/>
                    <a:pt x="104" y="0"/>
                  </a:cubicBezTo>
                  <a:cubicBezTo>
                    <a:pt x="161" y="0"/>
                    <a:pt x="208" y="47"/>
                    <a:pt x="208" y="104"/>
                  </a:cubicBezTo>
                  <a:cubicBezTo>
                    <a:pt x="208" y="162"/>
                    <a:pt x="162" y="208"/>
                    <a:pt x="104" y="208"/>
                  </a:cubicBezTo>
                  <a:close/>
                  <a:moveTo>
                    <a:pt x="103" y="11"/>
                  </a:moveTo>
                  <a:cubicBezTo>
                    <a:pt x="51" y="11"/>
                    <a:pt x="10" y="53"/>
                    <a:pt x="10" y="104"/>
                  </a:cubicBezTo>
                  <a:cubicBezTo>
                    <a:pt x="10" y="155"/>
                    <a:pt x="51" y="197"/>
                    <a:pt x="103" y="197"/>
                  </a:cubicBezTo>
                  <a:cubicBezTo>
                    <a:pt x="154" y="197"/>
                    <a:pt x="196" y="155"/>
                    <a:pt x="196" y="104"/>
                  </a:cubicBezTo>
                  <a:cubicBezTo>
                    <a:pt x="196" y="52"/>
                    <a:pt x="155" y="11"/>
                    <a:pt x="103" y="1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1" name="Freeform: Shape 230"/>
            <p:cNvSpPr/>
            <p:nvPr/>
          </p:nvSpPr>
          <p:spPr>
            <a:xfrm>
              <a:off x="6553799" y="4593960"/>
              <a:ext cx="9360" cy="9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" h="28">
                  <a:moveTo>
                    <a:pt x="13" y="28"/>
                  </a:moveTo>
                  <a:cubicBezTo>
                    <a:pt x="21" y="28"/>
                    <a:pt x="27" y="22"/>
                    <a:pt x="27" y="14"/>
                  </a:cubicBezTo>
                  <a:cubicBezTo>
                    <a:pt x="27" y="6"/>
                    <a:pt x="20" y="0"/>
                    <a:pt x="13" y="0"/>
                  </a:cubicBezTo>
                  <a:cubicBezTo>
                    <a:pt x="5" y="0"/>
                    <a:pt x="0" y="6"/>
                    <a:pt x="0" y="14"/>
                  </a:cubicBezTo>
                  <a:cubicBezTo>
                    <a:pt x="0" y="23"/>
                    <a:pt x="6" y="30"/>
                    <a:pt x="13" y="2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2" name="Freeform: Shape 231"/>
            <p:cNvSpPr/>
            <p:nvPr/>
          </p:nvSpPr>
          <p:spPr>
            <a:xfrm>
              <a:off x="6578640" y="4593960"/>
              <a:ext cx="9720" cy="9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1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3"/>
                    <a:pt x="7" y="30"/>
                    <a:pt x="14" y="2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3" name="Freeform: Shape 232"/>
            <p:cNvSpPr/>
            <p:nvPr/>
          </p:nvSpPr>
          <p:spPr>
            <a:xfrm>
              <a:off x="6549120" y="4613400"/>
              <a:ext cx="4248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9" h="54">
                  <a:moveTo>
                    <a:pt x="118" y="11"/>
                  </a:moveTo>
                  <a:cubicBezTo>
                    <a:pt x="120" y="8"/>
                    <a:pt x="118" y="3"/>
                    <a:pt x="113" y="1"/>
                  </a:cubicBezTo>
                  <a:cubicBezTo>
                    <a:pt x="110" y="0"/>
                    <a:pt x="106" y="1"/>
                    <a:pt x="104" y="6"/>
                  </a:cubicBezTo>
                  <a:cubicBezTo>
                    <a:pt x="98" y="26"/>
                    <a:pt x="79" y="40"/>
                    <a:pt x="59" y="40"/>
                  </a:cubicBezTo>
                  <a:cubicBezTo>
                    <a:pt x="39" y="40"/>
                    <a:pt x="22" y="26"/>
                    <a:pt x="14" y="6"/>
                  </a:cubicBezTo>
                  <a:cubicBezTo>
                    <a:pt x="13" y="1"/>
                    <a:pt x="10" y="-1"/>
                    <a:pt x="5" y="1"/>
                  </a:cubicBezTo>
                  <a:cubicBezTo>
                    <a:pt x="1" y="2"/>
                    <a:pt x="-1" y="6"/>
                    <a:pt x="0" y="11"/>
                  </a:cubicBezTo>
                  <a:cubicBezTo>
                    <a:pt x="9" y="37"/>
                    <a:pt x="34" y="54"/>
                    <a:pt x="61" y="54"/>
                  </a:cubicBezTo>
                  <a:cubicBezTo>
                    <a:pt x="89" y="54"/>
                    <a:pt x="112" y="37"/>
                    <a:pt x="118" y="1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4" name="Freeform: Shape 233"/>
            <p:cNvSpPr/>
            <p:nvPr/>
          </p:nvSpPr>
          <p:spPr>
            <a:xfrm>
              <a:off x="6535080" y="4735800"/>
              <a:ext cx="7452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47" y="208"/>
                    <a:pt x="0" y="161"/>
                    <a:pt x="0" y="104"/>
                  </a:cubicBezTo>
                  <a:cubicBezTo>
                    <a:pt x="0" y="47"/>
                    <a:pt x="46" y="0"/>
                    <a:pt x="104" y="0"/>
                  </a:cubicBezTo>
                  <a:cubicBezTo>
                    <a:pt x="161" y="0"/>
                    <a:pt x="208" y="47"/>
                    <a:pt x="208" y="104"/>
                  </a:cubicBezTo>
                  <a:cubicBezTo>
                    <a:pt x="208" y="161"/>
                    <a:pt x="162" y="208"/>
                    <a:pt x="104" y="208"/>
                  </a:cubicBezTo>
                  <a:close/>
                  <a:moveTo>
                    <a:pt x="104" y="11"/>
                  </a:moveTo>
                  <a:cubicBezTo>
                    <a:pt x="53" y="11"/>
                    <a:pt x="11" y="53"/>
                    <a:pt x="11" y="104"/>
                  </a:cubicBezTo>
                  <a:cubicBezTo>
                    <a:pt x="11" y="155"/>
                    <a:pt x="53" y="197"/>
                    <a:pt x="104" y="197"/>
                  </a:cubicBezTo>
                  <a:cubicBezTo>
                    <a:pt x="155" y="197"/>
                    <a:pt x="197" y="155"/>
                    <a:pt x="197" y="104"/>
                  </a:cubicBezTo>
                  <a:cubicBezTo>
                    <a:pt x="197" y="53"/>
                    <a:pt x="155" y="11"/>
                    <a:pt x="104" y="1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5" name="Freeform: Shape 234"/>
            <p:cNvSpPr/>
            <p:nvPr/>
          </p:nvSpPr>
          <p:spPr>
            <a:xfrm>
              <a:off x="6554879" y="4760280"/>
              <a:ext cx="9720" cy="9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28">
                  <a:moveTo>
                    <a:pt x="14" y="28"/>
                  </a:moveTo>
                  <a:cubicBezTo>
                    <a:pt x="21" y="28"/>
                    <a:pt x="28" y="21"/>
                    <a:pt x="28" y="14"/>
                  </a:cubicBezTo>
                  <a:cubicBezTo>
                    <a:pt x="28" y="6"/>
                    <a:pt x="21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6" name="Freeform: Shape 235"/>
            <p:cNvSpPr/>
            <p:nvPr/>
          </p:nvSpPr>
          <p:spPr>
            <a:xfrm>
              <a:off x="6579720" y="4760280"/>
              <a:ext cx="9720" cy="9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4"/>
                  </a:cubicBezTo>
                  <a:cubicBezTo>
                    <a:pt x="28" y="6"/>
                    <a:pt x="21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22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7" name="Freeform: Shape 236"/>
            <p:cNvSpPr/>
            <p:nvPr/>
          </p:nvSpPr>
          <p:spPr>
            <a:xfrm>
              <a:off x="6550560" y="4779360"/>
              <a:ext cx="4248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9" h="54">
                  <a:moveTo>
                    <a:pt x="119" y="10"/>
                  </a:moveTo>
                  <a:cubicBezTo>
                    <a:pt x="120" y="7"/>
                    <a:pt x="119" y="3"/>
                    <a:pt x="114" y="1"/>
                  </a:cubicBezTo>
                  <a:cubicBezTo>
                    <a:pt x="111" y="-1"/>
                    <a:pt x="106" y="1"/>
                    <a:pt x="105" y="6"/>
                  </a:cubicBezTo>
                  <a:cubicBezTo>
                    <a:pt x="99" y="26"/>
                    <a:pt x="80" y="40"/>
                    <a:pt x="60" y="40"/>
                  </a:cubicBezTo>
                  <a:cubicBezTo>
                    <a:pt x="40" y="40"/>
                    <a:pt x="22" y="26"/>
                    <a:pt x="15" y="6"/>
                  </a:cubicBezTo>
                  <a:cubicBezTo>
                    <a:pt x="13" y="1"/>
                    <a:pt x="9" y="-1"/>
                    <a:pt x="5" y="1"/>
                  </a:cubicBezTo>
                  <a:cubicBezTo>
                    <a:pt x="0" y="3"/>
                    <a:pt x="-1" y="6"/>
                    <a:pt x="1" y="10"/>
                  </a:cubicBezTo>
                  <a:cubicBezTo>
                    <a:pt x="10" y="37"/>
                    <a:pt x="34" y="54"/>
                    <a:pt x="61" y="54"/>
                  </a:cubicBezTo>
                  <a:cubicBezTo>
                    <a:pt x="87" y="54"/>
                    <a:pt x="112" y="37"/>
                    <a:pt x="119" y="1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8" name="Freeform: Shape 237"/>
            <p:cNvSpPr/>
            <p:nvPr/>
          </p:nvSpPr>
          <p:spPr>
            <a:xfrm>
              <a:off x="6618240" y="4270680"/>
              <a:ext cx="7452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47" y="208"/>
                    <a:pt x="0" y="161"/>
                    <a:pt x="0" y="104"/>
                  </a:cubicBezTo>
                  <a:cubicBezTo>
                    <a:pt x="0" y="46"/>
                    <a:pt x="46" y="0"/>
                    <a:pt x="104" y="0"/>
                  </a:cubicBezTo>
                  <a:cubicBezTo>
                    <a:pt x="161" y="0"/>
                    <a:pt x="208" y="46"/>
                    <a:pt x="208" y="104"/>
                  </a:cubicBezTo>
                  <a:cubicBezTo>
                    <a:pt x="208" y="161"/>
                    <a:pt x="160" y="208"/>
                    <a:pt x="104" y="208"/>
                  </a:cubicBezTo>
                  <a:close/>
                  <a:moveTo>
                    <a:pt x="103" y="11"/>
                  </a:moveTo>
                  <a:cubicBezTo>
                    <a:pt x="52" y="11"/>
                    <a:pt x="10" y="53"/>
                    <a:pt x="10" y="104"/>
                  </a:cubicBezTo>
                  <a:cubicBezTo>
                    <a:pt x="10" y="155"/>
                    <a:pt x="52" y="197"/>
                    <a:pt x="103" y="197"/>
                  </a:cubicBezTo>
                  <a:cubicBezTo>
                    <a:pt x="154" y="197"/>
                    <a:pt x="196" y="155"/>
                    <a:pt x="196" y="104"/>
                  </a:cubicBezTo>
                  <a:cubicBezTo>
                    <a:pt x="196" y="53"/>
                    <a:pt x="154" y="11"/>
                    <a:pt x="103" y="1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9" name="Freeform: Shape 238"/>
            <p:cNvSpPr/>
            <p:nvPr/>
          </p:nvSpPr>
          <p:spPr>
            <a:xfrm>
              <a:off x="6637320" y="4295160"/>
              <a:ext cx="9720" cy="9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0" name="Freeform: Shape 239"/>
            <p:cNvSpPr/>
            <p:nvPr/>
          </p:nvSpPr>
          <p:spPr>
            <a:xfrm>
              <a:off x="6662520" y="4295160"/>
              <a:ext cx="9720" cy="9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8" y="28"/>
                    <a:pt x="14" y="2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1" name="Freeform: Shape 240"/>
            <p:cNvSpPr/>
            <p:nvPr/>
          </p:nvSpPr>
          <p:spPr>
            <a:xfrm>
              <a:off x="6633359" y="4314240"/>
              <a:ext cx="4248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9" h="54">
                  <a:moveTo>
                    <a:pt x="118" y="10"/>
                  </a:moveTo>
                  <a:cubicBezTo>
                    <a:pt x="120" y="7"/>
                    <a:pt x="118" y="2"/>
                    <a:pt x="114" y="1"/>
                  </a:cubicBezTo>
                  <a:cubicBezTo>
                    <a:pt x="110" y="-1"/>
                    <a:pt x="106" y="1"/>
                    <a:pt x="104" y="6"/>
                  </a:cubicBezTo>
                  <a:cubicBezTo>
                    <a:pt x="98" y="26"/>
                    <a:pt x="79" y="40"/>
                    <a:pt x="59" y="40"/>
                  </a:cubicBezTo>
                  <a:cubicBezTo>
                    <a:pt x="39" y="40"/>
                    <a:pt x="22" y="26"/>
                    <a:pt x="14" y="6"/>
                  </a:cubicBezTo>
                  <a:cubicBezTo>
                    <a:pt x="13" y="1"/>
                    <a:pt x="10" y="-1"/>
                    <a:pt x="5" y="1"/>
                  </a:cubicBezTo>
                  <a:cubicBezTo>
                    <a:pt x="0" y="2"/>
                    <a:pt x="-1" y="6"/>
                    <a:pt x="0" y="10"/>
                  </a:cubicBezTo>
                  <a:cubicBezTo>
                    <a:pt x="10" y="37"/>
                    <a:pt x="35" y="54"/>
                    <a:pt x="61" y="54"/>
                  </a:cubicBezTo>
                  <a:cubicBezTo>
                    <a:pt x="88" y="54"/>
                    <a:pt x="112" y="37"/>
                    <a:pt x="118" y="1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2" name="Freeform: Shape 241"/>
            <p:cNvSpPr/>
            <p:nvPr/>
          </p:nvSpPr>
          <p:spPr>
            <a:xfrm>
              <a:off x="7114319" y="5408280"/>
              <a:ext cx="104760" cy="10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2" h="291">
                  <a:moveTo>
                    <a:pt x="146" y="291"/>
                  </a:moveTo>
                  <a:cubicBezTo>
                    <a:pt x="65" y="291"/>
                    <a:pt x="0" y="226"/>
                    <a:pt x="0" y="145"/>
                  </a:cubicBezTo>
                  <a:cubicBezTo>
                    <a:pt x="0" y="65"/>
                    <a:pt x="65" y="0"/>
                    <a:pt x="146" y="0"/>
                  </a:cubicBezTo>
                  <a:cubicBezTo>
                    <a:pt x="226" y="0"/>
                    <a:pt x="292" y="65"/>
                    <a:pt x="292" y="145"/>
                  </a:cubicBezTo>
                  <a:cubicBezTo>
                    <a:pt x="292" y="226"/>
                    <a:pt x="225" y="291"/>
                    <a:pt x="146" y="291"/>
                  </a:cubicBezTo>
                  <a:close/>
                  <a:moveTo>
                    <a:pt x="144" y="15"/>
                  </a:moveTo>
                  <a:cubicBezTo>
                    <a:pt x="73" y="15"/>
                    <a:pt x="14" y="73"/>
                    <a:pt x="14" y="145"/>
                  </a:cubicBezTo>
                  <a:cubicBezTo>
                    <a:pt x="14" y="216"/>
                    <a:pt x="73" y="276"/>
                    <a:pt x="144" y="276"/>
                  </a:cubicBezTo>
                  <a:cubicBezTo>
                    <a:pt x="216" y="276"/>
                    <a:pt x="274" y="217"/>
                    <a:pt x="274" y="145"/>
                  </a:cubicBezTo>
                  <a:cubicBezTo>
                    <a:pt x="274" y="74"/>
                    <a:pt x="217" y="15"/>
                    <a:pt x="144" y="1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3" name="Freeform: Shape 242"/>
            <p:cNvSpPr/>
            <p:nvPr/>
          </p:nvSpPr>
          <p:spPr>
            <a:xfrm>
              <a:off x="7141680" y="5442120"/>
              <a:ext cx="14040" cy="1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1">
                  <a:moveTo>
                    <a:pt x="20" y="41"/>
                  </a:moveTo>
                  <a:cubicBezTo>
                    <a:pt x="31" y="41"/>
                    <a:pt x="40" y="31"/>
                    <a:pt x="40" y="20"/>
                  </a:cubicBezTo>
                  <a:cubicBezTo>
                    <a:pt x="40" y="10"/>
                    <a:pt x="31" y="0"/>
                    <a:pt x="20" y="0"/>
                  </a:cubicBezTo>
                  <a:cubicBezTo>
                    <a:pt x="9" y="0"/>
                    <a:pt x="0" y="10"/>
                    <a:pt x="0" y="20"/>
                  </a:cubicBezTo>
                  <a:cubicBezTo>
                    <a:pt x="0" y="31"/>
                    <a:pt x="9" y="41"/>
                    <a:pt x="20" y="4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4" name="Freeform: Shape 243"/>
            <p:cNvSpPr/>
            <p:nvPr/>
          </p:nvSpPr>
          <p:spPr>
            <a:xfrm>
              <a:off x="7176960" y="5442120"/>
              <a:ext cx="14040" cy="1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1">
                  <a:moveTo>
                    <a:pt x="20" y="41"/>
                  </a:moveTo>
                  <a:cubicBezTo>
                    <a:pt x="31" y="41"/>
                    <a:pt x="40" y="31"/>
                    <a:pt x="40" y="20"/>
                  </a:cubicBezTo>
                  <a:cubicBezTo>
                    <a:pt x="40" y="10"/>
                    <a:pt x="31" y="0"/>
                    <a:pt x="20" y="0"/>
                  </a:cubicBezTo>
                  <a:cubicBezTo>
                    <a:pt x="9" y="0"/>
                    <a:pt x="0" y="10"/>
                    <a:pt x="0" y="20"/>
                  </a:cubicBezTo>
                  <a:cubicBezTo>
                    <a:pt x="0" y="31"/>
                    <a:pt x="9" y="41"/>
                    <a:pt x="20" y="4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5" name="Freeform: Shape 244"/>
            <p:cNvSpPr/>
            <p:nvPr/>
          </p:nvSpPr>
          <p:spPr>
            <a:xfrm>
              <a:off x="7135920" y="5468040"/>
              <a:ext cx="60480" cy="2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9" h="77">
                  <a:moveTo>
                    <a:pt x="168" y="15"/>
                  </a:moveTo>
                  <a:cubicBezTo>
                    <a:pt x="171" y="9"/>
                    <a:pt x="168" y="3"/>
                    <a:pt x="162" y="1"/>
                  </a:cubicBezTo>
                  <a:cubicBezTo>
                    <a:pt x="156" y="-2"/>
                    <a:pt x="149" y="1"/>
                    <a:pt x="148" y="7"/>
                  </a:cubicBezTo>
                  <a:cubicBezTo>
                    <a:pt x="138" y="37"/>
                    <a:pt x="112" y="55"/>
                    <a:pt x="84" y="55"/>
                  </a:cubicBezTo>
                  <a:cubicBezTo>
                    <a:pt x="56" y="55"/>
                    <a:pt x="30" y="35"/>
                    <a:pt x="21" y="7"/>
                  </a:cubicBezTo>
                  <a:cubicBezTo>
                    <a:pt x="19" y="3"/>
                    <a:pt x="13" y="0"/>
                    <a:pt x="7" y="1"/>
                  </a:cubicBezTo>
                  <a:cubicBezTo>
                    <a:pt x="2" y="3"/>
                    <a:pt x="-1" y="9"/>
                    <a:pt x="0" y="15"/>
                  </a:cubicBezTo>
                  <a:cubicBezTo>
                    <a:pt x="13" y="52"/>
                    <a:pt x="47" y="77"/>
                    <a:pt x="84" y="77"/>
                  </a:cubicBezTo>
                  <a:cubicBezTo>
                    <a:pt x="123" y="77"/>
                    <a:pt x="156" y="52"/>
                    <a:pt x="168" y="1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6" name="Freeform: Shape 245"/>
            <p:cNvSpPr/>
            <p:nvPr/>
          </p:nvSpPr>
          <p:spPr>
            <a:xfrm>
              <a:off x="6935040" y="5150880"/>
              <a:ext cx="120240" cy="12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5" h="335">
                  <a:moveTo>
                    <a:pt x="168" y="335"/>
                  </a:moveTo>
                  <a:cubicBezTo>
                    <a:pt x="74" y="335"/>
                    <a:pt x="0" y="259"/>
                    <a:pt x="0" y="167"/>
                  </a:cubicBezTo>
                  <a:cubicBezTo>
                    <a:pt x="0" y="74"/>
                    <a:pt x="76" y="0"/>
                    <a:pt x="168" y="0"/>
                  </a:cubicBezTo>
                  <a:cubicBezTo>
                    <a:pt x="261" y="0"/>
                    <a:pt x="335" y="75"/>
                    <a:pt x="335" y="167"/>
                  </a:cubicBezTo>
                  <a:cubicBezTo>
                    <a:pt x="335" y="258"/>
                    <a:pt x="259" y="335"/>
                    <a:pt x="168" y="335"/>
                  </a:cubicBezTo>
                  <a:close/>
                  <a:moveTo>
                    <a:pt x="168" y="18"/>
                  </a:moveTo>
                  <a:cubicBezTo>
                    <a:pt x="85" y="18"/>
                    <a:pt x="19" y="85"/>
                    <a:pt x="19" y="167"/>
                  </a:cubicBezTo>
                  <a:cubicBezTo>
                    <a:pt x="19" y="249"/>
                    <a:pt x="85" y="316"/>
                    <a:pt x="168" y="316"/>
                  </a:cubicBezTo>
                  <a:cubicBezTo>
                    <a:pt x="250" y="316"/>
                    <a:pt x="316" y="249"/>
                    <a:pt x="316" y="167"/>
                  </a:cubicBezTo>
                  <a:cubicBezTo>
                    <a:pt x="316" y="85"/>
                    <a:pt x="250" y="18"/>
                    <a:pt x="168" y="1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7" name="Freeform: Shape 246"/>
            <p:cNvSpPr/>
            <p:nvPr/>
          </p:nvSpPr>
          <p:spPr>
            <a:xfrm>
              <a:off x="6966720" y="5189760"/>
              <a:ext cx="1656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47">
                  <a:moveTo>
                    <a:pt x="24" y="47"/>
                  </a:moveTo>
                  <a:cubicBezTo>
                    <a:pt x="36" y="47"/>
                    <a:pt x="47" y="35"/>
                    <a:pt x="47" y="23"/>
                  </a:cubicBezTo>
                  <a:cubicBezTo>
                    <a:pt x="47" y="10"/>
                    <a:pt x="36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5"/>
                    <a:pt x="10" y="47"/>
                    <a:pt x="24" y="4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8" name="Freeform: Shape 247"/>
            <p:cNvSpPr/>
            <p:nvPr/>
          </p:nvSpPr>
          <p:spPr>
            <a:xfrm>
              <a:off x="7007039" y="5189760"/>
              <a:ext cx="1656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47">
                  <a:moveTo>
                    <a:pt x="23" y="47"/>
                  </a:moveTo>
                  <a:cubicBezTo>
                    <a:pt x="36" y="47"/>
                    <a:pt x="47" y="35"/>
                    <a:pt x="47" y="23"/>
                  </a:cubicBezTo>
                  <a:cubicBezTo>
                    <a:pt x="47" y="10"/>
                    <a:pt x="35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1" y="47"/>
                    <a:pt x="23" y="4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9" name="Freeform: Shape 248"/>
            <p:cNvSpPr/>
            <p:nvPr/>
          </p:nvSpPr>
          <p:spPr>
            <a:xfrm>
              <a:off x="6960600" y="5220360"/>
              <a:ext cx="6912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87">
                  <a:moveTo>
                    <a:pt x="193" y="16"/>
                  </a:moveTo>
                  <a:cubicBezTo>
                    <a:pt x="194" y="10"/>
                    <a:pt x="191" y="2"/>
                    <a:pt x="185" y="0"/>
                  </a:cubicBezTo>
                  <a:cubicBezTo>
                    <a:pt x="179" y="-1"/>
                    <a:pt x="171" y="2"/>
                    <a:pt x="169" y="8"/>
                  </a:cubicBezTo>
                  <a:cubicBezTo>
                    <a:pt x="159" y="41"/>
                    <a:pt x="130" y="62"/>
                    <a:pt x="97" y="62"/>
                  </a:cubicBezTo>
                  <a:cubicBezTo>
                    <a:pt x="65" y="62"/>
                    <a:pt x="34" y="41"/>
                    <a:pt x="24" y="8"/>
                  </a:cubicBezTo>
                  <a:cubicBezTo>
                    <a:pt x="22" y="2"/>
                    <a:pt x="14" y="-1"/>
                    <a:pt x="8" y="0"/>
                  </a:cubicBezTo>
                  <a:cubicBezTo>
                    <a:pt x="2" y="2"/>
                    <a:pt x="-1" y="10"/>
                    <a:pt x="0" y="16"/>
                  </a:cubicBezTo>
                  <a:cubicBezTo>
                    <a:pt x="14" y="59"/>
                    <a:pt x="53" y="87"/>
                    <a:pt x="97" y="87"/>
                  </a:cubicBezTo>
                  <a:cubicBezTo>
                    <a:pt x="138" y="87"/>
                    <a:pt x="177" y="58"/>
                    <a:pt x="193" y="1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0" name="Freeform: Shape 249"/>
            <p:cNvSpPr/>
            <p:nvPr/>
          </p:nvSpPr>
          <p:spPr>
            <a:xfrm>
              <a:off x="6736320" y="4169160"/>
              <a:ext cx="120240" cy="12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5" h="335">
                  <a:moveTo>
                    <a:pt x="167" y="335"/>
                  </a:moveTo>
                  <a:cubicBezTo>
                    <a:pt x="74" y="335"/>
                    <a:pt x="0" y="259"/>
                    <a:pt x="0" y="167"/>
                  </a:cubicBezTo>
                  <a:cubicBezTo>
                    <a:pt x="0" y="74"/>
                    <a:pt x="76" y="0"/>
                    <a:pt x="167" y="0"/>
                  </a:cubicBezTo>
                  <a:cubicBezTo>
                    <a:pt x="260" y="0"/>
                    <a:pt x="335" y="76"/>
                    <a:pt x="335" y="167"/>
                  </a:cubicBezTo>
                  <a:cubicBezTo>
                    <a:pt x="335" y="260"/>
                    <a:pt x="260" y="335"/>
                    <a:pt x="167" y="335"/>
                  </a:cubicBezTo>
                  <a:close/>
                  <a:moveTo>
                    <a:pt x="169" y="18"/>
                  </a:moveTo>
                  <a:cubicBezTo>
                    <a:pt x="87" y="18"/>
                    <a:pt x="20" y="85"/>
                    <a:pt x="20" y="167"/>
                  </a:cubicBezTo>
                  <a:cubicBezTo>
                    <a:pt x="20" y="249"/>
                    <a:pt x="87" y="316"/>
                    <a:pt x="169" y="316"/>
                  </a:cubicBezTo>
                  <a:cubicBezTo>
                    <a:pt x="251" y="316"/>
                    <a:pt x="318" y="249"/>
                    <a:pt x="318" y="167"/>
                  </a:cubicBezTo>
                  <a:cubicBezTo>
                    <a:pt x="318" y="87"/>
                    <a:pt x="250" y="18"/>
                    <a:pt x="169" y="1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1" name="Freeform: Shape 250"/>
            <p:cNvSpPr/>
            <p:nvPr/>
          </p:nvSpPr>
          <p:spPr>
            <a:xfrm>
              <a:off x="6768720" y="4208760"/>
              <a:ext cx="16200" cy="16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46">
                  <a:moveTo>
                    <a:pt x="23" y="46"/>
                  </a:moveTo>
                  <a:cubicBezTo>
                    <a:pt x="35" y="46"/>
                    <a:pt x="46" y="35"/>
                    <a:pt x="46" y="23"/>
                  </a:cubicBezTo>
                  <a:cubicBezTo>
                    <a:pt x="46" y="11"/>
                    <a:pt x="35" y="0"/>
                    <a:pt x="23" y="0"/>
                  </a:cubicBezTo>
                  <a:cubicBezTo>
                    <a:pt x="11" y="0"/>
                    <a:pt x="0" y="11"/>
                    <a:pt x="0" y="23"/>
                  </a:cubicBezTo>
                  <a:cubicBezTo>
                    <a:pt x="0" y="35"/>
                    <a:pt x="9" y="46"/>
                    <a:pt x="23" y="4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2" name="Freeform: Shape 251"/>
            <p:cNvSpPr/>
            <p:nvPr/>
          </p:nvSpPr>
          <p:spPr>
            <a:xfrm>
              <a:off x="6808680" y="4208760"/>
              <a:ext cx="16560" cy="16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46">
                  <a:moveTo>
                    <a:pt x="24" y="46"/>
                  </a:moveTo>
                  <a:cubicBezTo>
                    <a:pt x="36" y="46"/>
                    <a:pt x="47" y="35"/>
                    <a:pt x="47" y="23"/>
                  </a:cubicBezTo>
                  <a:cubicBezTo>
                    <a:pt x="47" y="11"/>
                    <a:pt x="36" y="0"/>
                    <a:pt x="24" y="0"/>
                  </a:cubicBezTo>
                  <a:cubicBezTo>
                    <a:pt x="11" y="0"/>
                    <a:pt x="0" y="11"/>
                    <a:pt x="0" y="23"/>
                  </a:cubicBezTo>
                  <a:cubicBezTo>
                    <a:pt x="0" y="35"/>
                    <a:pt x="10" y="46"/>
                    <a:pt x="24" y="4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3" name="Freeform: Shape 252"/>
            <p:cNvSpPr/>
            <p:nvPr/>
          </p:nvSpPr>
          <p:spPr>
            <a:xfrm>
              <a:off x="6761879" y="4239000"/>
              <a:ext cx="6912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86">
                  <a:moveTo>
                    <a:pt x="192" y="15"/>
                  </a:moveTo>
                  <a:cubicBezTo>
                    <a:pt x="194" y="9"/>
                    <a:pt x="191" y="2"/>
                    <a:pt x="185" y="0"/>
                  </a:cubicBezTo>
                  <a:cubicBezTo>
                    <a:pt x="179" y="-1"/>
                    <a:pt x="171" y="1"/>
                    <a:pt x="169" y="7"/>
                  </a:cubicBezTo>
                  <a:cubicBezTo>
                    <a:pt x="158" y="40"/>
                    <a:pt x="129" y="62"/>
                    <a:pt x="96" y="62"/>
                  </a:cubicBezTo>
                  <a:cubicBezTo>
                    <a:pt x="64" y="62"/>
                    <a:pt x="34" y="40"/>
                    <a:pt x="23" y="7"/>
                  </a:cubicBezTo>
                  <a:cubicBezTo>
                    <a:pt x="22" y="1"/>
                    <a:pt x="14" y="-1"/>
                    <a:pt x="8" y="0"/>
                  </a:cubicBezTo>
                  <a:cubicBezTo>
                    <a:pt x="2" y="2"/>
                    <a:pt x="-1" y="9"/>
                    <a:pt x="0" y="15"/>
                  </a:cubicBezTo>
                  <a:cubicBezTo>
                    <a:pt x="14" y="58"/>
                    <a:pt x="53" y="86"/>
                    <a:pt x="96" y="86"/>
                  </a:cubicBezTo>
                  <a:cubicBezTo>
                    <a:pt x="140" y="86"/>
                    <a:pt x="179" y="58"/>
                    <a:pt x="192" y="1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253"/>
            <p:cNvSpPr/>
            <p:nvPr/>
          </p:nvSpPr>
          <p:spPr>
            <a:xfrm>
              <a:off x="6953040" y="4395600"/>
              <a:ext cx="84240" cy="84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5" h="236">
                  <a:moveTo>
                    <a:pt x="118" y="236"/>
                  </a:moveTo>
                  <a:cubicBezTo>
                    <a:pt x="52" y="236"/>
                    <a:pt x="0" y="183"/>
                    <a:pt x="0" y="118"/>
                  </a:cubicBezTo>
                  <a:cubicBezTo>
                    <a:pt x="0" y="53"/>
                    <a:pt x="52" y="0"/>
                    <a:pt x="118" y="0"/>
                  </a:cubicBezTo>
                  <a:cubicBezTo>
                    <a:pt x="183" y="0"/>
                    <a:pt x="235" y="53"/>
                    <a:pt x="235" y="118"/>
                  </a:cubicBezTo>
                  <a:cubicBezTo>
                    <a:pt x="235" y="183"/>
                    <a:pt x="183" y="236"/>
                    <a:pt x="118" y="236"/>
                  </a:cubicBezTo>
                  <a:close/>
                  <a:moveTo>
                    <a:pt x="118" y="13"/>
                  </a:moveTo>
                  <a:cubicBezTo>
                    <a:pt x="60" y="13"/>
                    <a:pt x="12" y="61"/>
                    <a:pt x="12" y="118"/>
                  </a:cubicBezTo>
                  <a:cubicBezTo>
                    <a:pt x="12" y="176"/>
                    <a:pt x="60" y="224"/>
                    <a:pt x="118" y="224"/>
                  </a:cubicBezTo>
                  <a:cubicBezTo>
                    <a:pt x="175" y="224"/>
                    <a:pt x="223" y="175"/>
                    <a:pt x="223" y="118"/>
                  </a:cubicBezTo>
                  <a:cubicBezTo>
                    <a:pt x="223" y="60"/>
                    <a:pt x="175" y="13"/>
                    <a:pt x="118" y="1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5" name="Freeform: Shape 254"/>
            <p:cNvSpPr/>
            <p:nvPr/>
          </p:nvSpPr>
          <p:spPr>
            <a:xfrm>
              <a:off x="6974640" y="4422960"/>
              <a:ext cx="11880" cy="12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35">
                  <a:moveTo>
                    <a:pt x="17" y="35"/>
                  </a:moveTo>
                  <a:cubicBezTo>
                    <a:pt x="27" y="35"/>
                    <a:pt x="34" y="26"/>
                    <a:pt x="34" y="17"/>
                  </a:cubicBezTo>
                  <a:cubicBezTo>
                    <a:pt x="34" y="7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6" name="Freeform: Shape 255"/>
            <p:cNvSpPr/>
            <p:nvPr/>
          </p:nvSpPr>
          <p:spPr>
            <a:xfrm>
              <a:off x="7003080" y="4422960"/>
              <a:ext cx="11880" cy="12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35">
                  <a:moveTo>
                    <a:pt x="17" y="35"/>
                  </a:moveTo>
                  <a:cubicBezTo>
                    <a:pt x="27" y="35"/>
                    <a:pt x="34" y="26"/>
                    <a:pt x="34" y="17"/>
                  </a:cubicBezTo>
                  <a:cubicBezTo>
                    <a:pt x="34" y="7"/>
                    <a:pt x="26" y="0"/>
                    <a:pt x="17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8" y="35"/>
                    <a:pt x="17" y="3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7" name="Freeform: Shape 256"/>
            <p:cNvSpPr/>
            <p:nvPr/>
          </p:nvSpPr>
          <p:spPr>
            <a:xfrm>
              <a:off x="6971760" y="4444560"/>
              <a:ext cx="4824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" h="61">
                  <a:moveTo>
                    <a:pt x="134" y="12"/>
                  </a:moveTo>
                  <a:cubicBezTo>
                    <a:pt x="137" y="7"/>
                    <a:pt x="134" y="2"/>
                    <a:pt x="129" y="1"/>
                  </a:cubicBezTo>
                  <a:cubicBezTo>
                    <a:pt x="124" y="-2"/>
                    <a:pt x="120" y="1"/>
                    <a:pt x="118" y="6"/>
                  </a:cubicBezTo>
                  <a:cubicBezTo>
                    <a:pt x="111" y="29"/>
                    <a:pt x="89" y="44"/>
                    <a:pt x="67" y="44"/>
                  </a:cubicBezTo>
                  <a:cubicBezTo>
                    <a:pt x="44" y="44"/>
                    <a:pt x="24" y="27"/>
                    <a:pt x="16" y="6"/>
                  </a:cubicBezTo>
                  <a:cubicBezTo>
                    <a:pt x="14" y="2"/>
                    <a:pt x="10" y="-1"/>
                    <a:pt x="5" y="1"/>
                  </a:cubicBezTo>
                  <a:cubicBezTo>
                    <a:pt x="2" y="2"/>
                    <a:pt x="-1" y="7"/>
                    <a:pt x="0" y="12"/>
                  </a:cubicBezTo>
                  <a:cubicBezTo>
                    <a:pt x="10" y="41"/>
                    <a:pt x="38" y="61"/>
                    <a:pt x="69" y="61"/>
                  </a:cubicBezTo>
                  <a:cubicBezTo>
                    <a:pt x="100" y="61"/>
                    <a:pt x="123" y="41"/>
                    <a:pt x="134" y="1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pic>
        <p:nvPicPr>
          <p:cNvPr id="271" name="Picture 27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6" y="443886"/>
            <a:ext cx="3569726" cy="634463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8150942" y="678425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" y="6601683"/>
            <a:ext cx="12192000" cy="256566"/>
            <a:chOff x="1" y="6601683"/>
            <a:chExt cx="12192000" cy="256566"/>
          </a:xfrm>
        </p:grpSpPr>
        <p:sp>
          <p:nvSpPr>
            <p:cNvPr id="284" name="Rectangle 283"/>
            <p:cNvSpPr>
              <a:spLocks/>
            </p:cNvSpPr>
            <p:nvPr userDrawn="1"/>
          </p:nvSpPr>
          <p:spPr>
            <a:xfrm>
              <a:off x="1" y="6601683"/>
              <a:ext cx="12192000" cy="25656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86" name="Picture 285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" y="6657966"/>
              <a:ext cx="810195" cy="144000"/>
            </a:xfrm>
            <a:prstGeom prst="rect">
              <a:avLst/>
            </a:prstGeom>
          </p:spPr>
        </p:pic>
      </p:grpSp>
      <p:sp>
        <p:nvSpPr>
          <p:cNvPr id="268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11260767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27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4153" y="1987818"/>
            <a:ext cx="1126076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69" name="Freeform 268"/>
          <p:cNvSpPr/>
          <p:nvPr userDrawn="1"/>
        </p:nvSpPr>
        <p:spPr>
          <a:xfrm rot="10800000">
            <a:off x="8373770" y="3249388"/>
            <a:ext cx="3034630" cy="3307635"/>
          </a:xfrm>
          <a:custGeom>
            <a:avLst/>
            <a:gdLst>
              <a:gd name="connsiteX0" fmla="*/ 1517315 w 3034630"/>
              <a:gd name="connsiteY0" fmla="*/ 3307635 h 3307635"/>
              <a:gd name="connsiteX1" fmla="*/ 0 w 3034630"/>
              <a:gd name="connsiteY1" fmla="*/ 1790320 h 3307635"/>
              <a:gd name="connsiteX2" fmla="*/ 552162 w 3034630"/>
              <a:gd name="connsiteY2" fmla="*/ 619486 h 3307635"/>
              <a:gd name="connsiteX3" fmla="*/ 572228 w 3034630"/>
              <a:gd name="connsiteY3" fmla="*/ 604481 h 3307635"/>
              <a:gd name="connsiteX4" fmla="*/ 559586 w 3034630"/>
              <a:gd name="connsiteY4" fmla="*/ 604481 h 3307635"/>
              <a:gd name="connsiteX5" fmla="*/ 641191 w 3034630"/>
              <a:gd name="connsiteY5" fmla="*/ 552911 h 3307635"/>
              <a:gd name="connsiteX6" fmla="*/ 668970 w 3034630"/>
              <a:gd name="connsiteY6" fmla="*/ 532139 h 3307635"/>
              <a:gd name="connsiteX7" fmla="*/ 794073 w 3034630"/>
              <a:gd name="connsiteY7" fmla="*/ 456137 h 3307635"/>
              <a:gd name="connsiteX8" fmla="*/ 795148 w 3034630"/>
              <a:gd name="connsiteY8" fmla="*/ 455619 h 3307635"/>
              <a:gd name="connsiteX9" fmla="*/ 1516126 w 3034630"/>
              <a:gd name="connsiteY9" fmla="*/ 0 h 3307635"/>
              <a:gd name="connsiteX10" fmla="*/ 2229475 w 3034630"/>
              <a:gd name="connsiteY10" fmla="*/ 450798 h 3307635"/>
              <a:gd name="connsiteX11" fmla="*/ 2240557 w 3034630"/>
              <a:gd name="connsiteY11" fmla="*/ 456137 h 3307635"/>
              <a:gd name="connsiteX12" fmla="*/ 2365660 w 3034630"/>
              <a:gd name="connsiteY12" fmla="*/ 532139 h 3307635"/>
              <a:gd name="connsiteX13" fmla="*/ 2406417 w 3034630"/>
              <a:gd name="connsiteY13" fmla="*/ 562616 h 3307635"/>
              <a:gd name="connsiteX14" fmla="*/ 2472665 w 3034630"/>
              <a:gd name="connsiteY14" fmla="*/ 604481 h 3307635"/>
              <a:gd name="connsiteX15" fmla="*/ 2462402 w 3034630"/>
              <a:gd name="connsiteY15" fmla="*/ 604481 h 3307635"/>
              <a:gd name="connsiteX16" fmla="*/ 2482468 w 3034630"/>
              <a:gd name="connsiteY16" fmla="*/ 619486 h 3307635"/>
              <a:gd name="connsiteX17" fmla="*/ 3034630 w 3034630"/>
              <a:gd name="connsiteY17" fmla="*/ 1790320 h 3307635"/>
              <a:gd name="connsiteX18" fmla="*/ 1517315 w 3034630"/>
              <a:gd name="connsiteY18" fmla="*/ 3307635 h 330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34630" h="3307635">
                <a:moveTo>
                  <a:pt x="1517315" y="3307635"/>
                </a:moveTo>
                <a:cubicBezTo>
                  <a:pt x="679325" y="3307635"/>
                  <a:pt x="0" y="2628310"/>
                  <a:pt x="0" y="1790320"/>
                </a:cubicBezTo>
                <a:cubicBezTo>
                  <a:pt x="0" y="1318951"/>
                  <a:pt x="214943" y="897784"/>
                  <a:pt x="552162" y="619486"/>
                </a:cubicBezTo>
                <a:lnTo>
                  <a:pt x="572228" y="604481"/>
                </a:lnTo>
                <a:lnTo>
                  <a:pt x="559586" y="604481"/>
                </a:lnTo>
                <a:lnTo>
                  <a:pt x="641191" y="552911"/>
                </a:lnTo>
                <a:lnTo>
                  <a:pt x="668970" y="532139"/>
                </a:lnTo>
                <a:cubicBezTo>
                  <a:pt x="709331" y="504872"/>
                  <a:pt x="751074" y="479495"/>
                  <a:pt x="794073" y="456137"/>
                </a:cubicBezTo>
                <a:lnTo>
                  <a:pt x="795148" y="455619"/>
                </a:lnTo>
                <a:lnTo>
                  <a:pt x="1516126" y="0"/>
                </a:lnTo>
                <a:lnTo>
                  <a:pt x="2229475" y="450798"/>
                </a:lnTo>
                <a:lnTo>
                  <a:pt x="2240557" y="456137"/>
                </a:lnTo>
                <a:cubicBezTo>
                  <a:pt x="2283556" y="479495"/>
                  <a:pt x="2325299" y="504872"/>
                  <a:pt x="2365660" y="532139"/>
                </a:cubicBezTo>
                <a:lnTo>
                  <a:pt x="2406417" y="562616"/>
                </a:lnTo>
                <a:lnTo>
                  <a:pt x="2472665" y="604481"/>
                </a:lnTo>
                <a:lnTo>
                  <a:pt x="2462402" y="604481"/>
                </a:lnTo>
                <a:lnTo>
                  <a:pt x="2482468" y="619486"/>
                </a:lnTo>
                <a:cubicBezTo>
                  <a:pt x="2819687" y="897784"/>
                  <a:pt x="3034630" y="1318951"/>
                  <a:pt x="3034630" y="1790320"/>
                </a:cubicBezTo>
                <a:cubicBezTo>
                  <a:pt x="3034630" y="2628310"/>
                  <a:pt x="2355305" y="3307635"/>
                  <a:pt x="1517315" y="3307635"/>
                </a:cubicBezTo>
                <a:close/>
              </a:path>
            </a:pathLst>
          </a:cu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0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/75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98500" y="572400"/>
            <a:ext cx="10936288" cy="66799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98499" y="1450800"/>
            <a:ext cx="3965627" cy="45778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996822" y="1450800"/>
            <a:ext cx="6637966" cy="45778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" y="6601683"/>
            <a:ext cx="12200509" cy="256566"/>
            <a:chOff x="1" y="6601683"/>
            <a:chExt cx="12200509" cy="256566"/>
          </a:xfrm>
        </p:grpSpPr>
        <p:sp>
          <p:nvSpPr>
            <p:cNvPr id="8" name="Rectangle 7"/>
            <p:cNvSpPr>
              <a:spLocks/>
            </p:cNvSpPr>
            <p:nvPr userDrawn="1"/>
          </p:nvSpPr>
          <p:spPr>
            <a:xfrm>
              <a:off x="1" y="6601683"/>
              <a:ext cx="12192000" cy="25656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9969625" y="6601683"/>
              <a:ext cx="2230885" cy="255600"/>
            </a:xfrm>
            <a:prstGeom prst="rect">
              <a:avLst/>
            </a:prstGeom>
            <a:noFill/>
          </p:spPr>
          <p:txBody>
            <a:bodyPr vert="horz" wrap="none" lIns="0" tIns="36000" rIns="0" bIns="0" rtlCol="0" anchor="t" anchorCtr="0">
              <a:no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0" i="0" dirty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Confidential, Dynatrace, LLC</a:t>
              </a:r>
            </a:p>
            <a:p>
              <a:endParaRPr lang="en-US" sz="105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" y="6657966"/>
              <a:ext cx="810195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6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739148" y="665663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" y="6601683"/>
            <a:ext cx="12200509" cy="256566"/>
            <a:chOff x="1" y="6601683"/>
            <a:chExt cx="12200509" cy="256566"/>
          </a:xfrm>
        </p:grpSpPr>
        <p:sp>
          <p:nvSpPr>
            <p:cNvPr id="11" name="Rectangle 10"/>
            <p:cNvSpPr>
              <a:spLocks/>
            </p:cNvSpPr>
            <p:nvPr userDrawn="1"/>
          </p:nvSpPr>
          <p:spPr>
            <a:xfrm>
              <a:off x="1" y="6601683"/>
              <a:ext cx="12192000" cy="25656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9969625" y="6601683"/>
              <a:ext cx="2230885" cy="255600"/>
            </a:xfrm>
            <a:prstGeom prst="rect">
              <a:avLst/>
            </a:prstGeom>
            <a:noFill/>
          </p:spPr>
          <p:txBody>
            <a:bodyPr vert="horz" wrap="none" lIns="0" tIns="36000" rIns="0" bIns="0" rtlCol="0" anchor="t" anchorCtr="0">
              <a:no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0" i="0" dirty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Confidential, Dynatrace, LLC</a:t>
              </a:r>
            </a:p>
            <a:p>
              <a:endParaRPr lang="en-US" sz="105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" y="6657966"/>
              <a:ext cx="810195" cy="144000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 userDrawn="1"/>
        </p:nvSpPr>
        <p:spPr>
          <a:xfrm>
            <a:off x="4174436" y="3803510"/>
            <a:ext cx="3843130" cy="34455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16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www.dynatrace.com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435" y="2637727"/>
            <a:ext cx="3843133" cy="683056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7315200" y="768626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786191" y="-132521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58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sep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grpSp>
        <p:nvGrpSpPr>
          <p:cNvPr id="154" name="Group 153"/>
          <p:cNvGrpSpPr/>
          <p:nvPr userDrawn="1"/>
        </p:nvGrpSpPr>
        <p:grpSpPr>
          <a:xfrm>
            <a:off x="1" y="6601683"/>
            <a:ext cx="12200509" cy="256566"/>
            <a:chOff x="1" y="6601683"/>
            <a:chExt cx="12200509" cy="256566"/>
          </a:xfrm>
        </p:grpSpPr>
        <p:sp>
          <p:nvSpPr>
            <p:cNvPr id="155" name="Rectangle 154"/>
            <p:cNvSpPr>
              <a:spLocks/>
            </p:cNvSpPr>
            <p:nvPr userDrawn="1"/>
          </p:nvSpPr>
          <p:spPr>
            <a:xfrm>
              <a:off x="1" y="6601683"/>
              <a:ext cx="12192000" cy="25656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6" name="TextBox 155"/>
            <p:cNvSpPr txBox="1"/>
            <p:nvPr userDrawn="1"/>
          </p:nvSpPr>
          <p:spPr>
            <a:xfrm>
              <a:off x="9969625" y="6601683"/>
              <a:ext cx="2230885" cy="255600"/>
            </a:xfrm>
            <a:prstGeom prst="rect">
              <a:avLst/>
            </a:prstGeom>
            <a:noFill/>
          </p:spPr>
          <p:txBody>
            <a:bodyPr vert="horz" wrap="none" lIns="0" tIns="36000" rIns="0" bIns="0" rtlCol="0" anchor="t" anchorCtr="0">
              <a:no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0" i="0" dirty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Confidential, Dynatrace, LLC</a:t>
              </a:r>
            </a:p>
            <a:p>
              <a:endParaRPr lang="en-US" sz="105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pic>
          <p:nvPicPr>
            <p:cNvPr id="157" name="Picture 15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" y="6657966"/>
              <a:ext cx="810195" cy="144000"/>
            </a:xfrm>
            <a:prstGeom prst="rect">
              <a:avLst/>
            </a:prstGeom>
          </p:spPr>
        </p:pic>
      </p:grp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2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_sep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grpSp>
        <p:nvGrpSpPr>
          <p:cNvPr id="154" name="Group 153"/>
          <p:cNvGrpSpPr/>
          <p:nvPr userDrawn="1"/>
        </p:nvGrpSpPr>
        <p:grpSpPr>
          <a:xfrm>
            <a:off x="1" y="6601683"/>
            <a:ext cx="12200509" cy="256566"/>
            <a:chOff x="1" y="6601683"/>
            <a:chExt cx="12200509" cy="256566"/>
          </a:xfrm>
        </p:grpSpPr>
        <p:sp>
          <p:nvSpPr>
            <p:cNvPr id="155" name="Rectangle 154"/>
            <p:cNvSpPr>
              <a:spLocks/>
            </p:cNvSpPr>
            <p:nvPr userDrawn="1"/>
          </p:nvSpPr>
          <p:spPr>
            <a:xfrm>
              <a:off x="1" y="6601683"/>
              <a:ext cx="12192000" cy="25656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6" name="TextBox 155"/>
            <p:cNvSpPr txBox="1"/>
            <p:nvPr userDrawn="1"/>
          </p:nvSpPr>
          <p:spPr>
            <a:xfrm>
              <a:off x="9969625" y="6601683"/>
              <a:ext cx="2230885" cy="255600"/>
            </a:xfrm>
            <a:prstGeom prst="rect">
              <a:avLst/>
            </a:prstGeom>
            <a:noFill/>
          </p:spPr>
          <p:txBody>
            <a:bodyPr vert="horz" wrap="none" lIns="0" tIns="36000" rIns="0" bIns="0" rtlCol="0" anchor="t" anchorCtr="0">
              <a:no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0" i="0" dirty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Confidential, Dynatrace, LLC</a:t>
              </a:r>
            </a:p>
            <a:p>
              <a:endParaRPr lang="en-US" sz="105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pic>
          <p:nvPicPr>
            <p:cNvPr id="157" name="Picture 15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" y="6657966"/>
              <a:ext cx="810195" cy="144000"/>
            </a:xfrm>
            <a:prstGeom prst="rect">
              <a:avLst/>
            </a:prstGeom>
          </p:spPr>
        </p:pic>
      </p:grp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3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_sep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grpSp>
        <p:nvGrpSpPr>
          <p:cNvPr id="154" name="Group 153"/>
          <p:cNvGrpSpPr/>
          <p:nvPr userDrawn="1"/>
        </p:nvGrpSpPr>
        <p:grpSpPr>
          <a:xfrm>
            <a:off x="1" y="6601683"/>
            <a:ext cx="12200509" cy="256566"/>
            <a:chOff x="1" y="6601683"/>
            <a:chExt cx="12200509" cy="256566"/>
          </a:xfrm>
        </p:grpSpPr>
        <p:sp>
          <p:nvSpPr>
            <p:cNvPr id="155" name="Rectangle 154"/>
            <p:cNvSpPr>
              <a:spLocks/>
            </p:cNvSpPr>
            <p:nvPr userDrawn="1"/>
          </p:nvSpPr>
          <p:spPr>
            <a:xfrm>
              <a:off x="1" y="6601683"/>
              <a:ext cx="12192000" cy="25656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6" name="TextBox 155"/>
            <p:cNvSpPr txBox="1"/>
            <p:nvPr userDrawn="1"/>
          </p:nvSpPr>
          <p:spPr>
            <a:xfrm>
              <a:off x="9969625" y="6601683"/>
              <a:ext cx="2230885" cy="255600"/>
            </a:xfrm>
            <a:prstGeom prst="rect">
              <a:avLst/>
            </a:prstGeom>
            <a:noFill/>
          </p:spPr>
          <p:txBody>
            <a:bodyPr vert="horz" wrap="none" lIns="0" tIns="36000" rIns="0" bIns="0" rtlCol="0" anchor="t" anchorCtr="0">
              <a:no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0" i="0" dirty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Confidential, Dynatrace, LLC</a:t>
              </a:r>
            </a:p>
            <a:p>
              <a:endParaRPr lang="en-US" sz="105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pic>
          <p:nvPicPr>
            <p:cNvPr id="157" name="Picture 15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" y="6657966"/>
              <a:ext cx="810195" cy="144000"/>
            </a:xfrm>
            <a:prstGeom prst="rect">
              <a:avLst/>
            </a:prstGeom>
          </p:spPr>
        </p:pic>
      </p:grp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4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_se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grpSp>
        <p:nvGrpSpPr>
          <p:cNvPr id="154" name="Group 153"/>
          <p:cNvGrpSpPr/>
          <p:nvPr userDrawn="1"/>
        </p:nvGrpSpPr>
        <p:grpSpPr>
          <a:xfrm>
            <a:off x="1" y="6601683"/>
            <a:ext cx="12200509" cy="256566"/>
            <a:chOff x="1" y="6601683"/>
            <a:chExt cx="12200509" cy="256566"/>
          </a:xfrm>
        </p:grpSpPr>
        <p:sp>
          <p:nvSpPr>
            <p:cNvPr id="155" name="Rectangle 154"/>
            <p:cNvSpPr>
              <a:spLocks/>
            </p:cNvSpPr>
            <p:nvPr userDrawn="1"/>
          </p:nvSpPr>
          <p:spPr>
            <a:xfrm>
              <a:off x="1" y="6601683"/>
              <a:ext cx="12192000" cy="25656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6" name="TextBox 155"/>
            <p:cNvSpPr txBox="1"/>
            <p:nvPr userDrawn="1"/>
          </p:nvSpPr>
          <p:spPr>
            <a:xfrm>
              <a:off x="9969625" y="6601683"/>
              <a:ext cx="2230885" cy="255600"/>
            </a:xfrm>
            <a:prstGeom prst="rect">
              <a:avLst/>
            </a:prstGeom>
            <a:noFill/>
          </p:spPr>
          <p:txBody>
            <a:bodyPr vert="horz" wrap="none" lIns="0" tIns="36000" rIns="0" bIns="0" rtlCol="0" anchor="t" anchorCtr="0">
              <a:no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0" i="0" dirty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Confidential, Dynatrace, LLC</a:t>
              </a:r>
            </a:p>
            <a:p>
              <a:endParaRPr lang="en-US" sz="105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pic>
          <p:nvPicPr>
            <p:cNvPr id="157" name="Picture 15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" y="6657966"/>
              <a:ext cx="810195" cy="144000"/>
            </a:xfrm>
            <a:prstGeom prst="rect">
              <a:avLst/>
            </a:prstGeom>
          </p:spPr>
        </p:pic>
      </p:grp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4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brain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698400" y="2376000"/>
            <a:ext cx="6430643" cy="210623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8" name="Freeform: Shape 1"/>
          <p:cNvSpPr/>
          <p:nvPr/>
        </p:nvSpPr>
        <p:spPr>
          <a:xfrm>
            <a:off x="9455632" y="3534913"/>
            <a:ext cx="692465" cy="6922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1" h="3050">
                <a:moveTo>
                  <a:pt x="1525" y="3050"/>
                </a:moveTo>
                <a:lnTo>
                  <a:pt x="0" y="3050"/>
                </a:lnTo>
                <a:lnTo>
                  <a:pt x="0" y="0"/>
                </a:lnTo>
                <a:lnTo>
                  <a:pt x="3051" y="0"/>
                </a:lnTo>
                <a:lnTo>
                  <a:pt x="3051" y="305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2"/>
          <p:cNvSpPr/>
          <p:nvPr/>
        </p:nvSpPr>
        <p:spPr>
          <a:xfrm>
            <a:off x="9383661" y="3465439"/>
            <a:ext cx="833002" cy="8341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70" h="3675">
                <a:moveTo>
                  <a:pt x="0" y="0"/>
                </a:moveTo>
                <a:lnTo>
                  <a:pt x="0" y="3675"/>
                </a:lnTo>
                <a:lnTo>
                  <a:pt x="3670" y="3675"/>
                </a:lnTo>
                <a:lnTo>
                  <a:pt x="3670" y="0"/>
                </a:lnTo>
                <a:close/>
                <a:moveTo>
                  <a:pt x="3368" y="3356"/>
                </a:moveTo>
                <a:lnTo>
                  <a:pt x="317" y="3356"/>
                </a:lnTo>
                <a:lnTo>
                  <a:pt x="317" y="306"/>
                </a:lnTo>
                <a:lnTo>
                  <a:pt x="3368" y="30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3"/>
          <p:cNvSpPr/>
          <p:nvPr/>
        </p:nvSpPr>
        <p:spPr>
          <a:xfrm>
            <a:off x="9585725" y="3810310"/>
            <a:ext cx="130320" cy="2415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5" h="1065">
                <a:moveTo>
                  <a:pt x="0" y="82"/>
                </a:moveTo>
                <a:cubicBezTo>
                  <a:pt x="0" y="180"/>
                  <a:pt x="4" y="335"/>
                  <a:pt x="16" y="509"/>
                </a:cubicBezTo>
                <a:cubicBezTo>
                  <a:pt x="35" y="805"/>
                  <a:pt x="72" y="1065"/>
                  <a:pt x="72" y="1065"/>
                </a:cubicBezTo>
                <a:lnTo>
                  <a:pt x="563" y="598"/>
                </a:lnTo>
                <a:cubicBezTo>
                  <a:pt x="563" y="598"/>
                  <a:pt x="544" y="364"/>
                  <a:pt x="575" y="16"/>
                </a:cubicBezTo>
                <a:cubicBezTo>
                  <a:pt x="575" y="16"/>
                  <a:pt x="32" y="-49"/>
                  <a:pt x="0" y="82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4"/>
          <p:cNvSpPr/>
          <p:nvPr/>
        </p:nvSpPr>
        <p:spPr>
          <a:xfrm>
            <a:off x="9619100" y="3963107"/>
            <a:ext cx="244520" cy="1339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8" h="591">
                <a:moveTo>
                  <a:pt x="984" y="589"/>
                </a:moveTo>
                <a:cubicBezTo>
                  <a:pt x="1110" y="554"/>
                  <a:pt x="1073" y="19"/>
                  <a:pt x="1073" y="19"/>
                </a:cubicBezTo>
                <a:cubicBezTo>
                  <a:pt x="723" y="31"/>
                  <a:pt x="491" y="0"/>
                  <a:pt x="491" y="0"/>
                </a:cubicBezTo>
                <a:lnTo>
                  <a:pt x="0" y="467"/>
                </a:lnTo>
                <a:cubicBezTo>
                  <a:pt x="0" y="467"/>
                  <a:pt x="261" y="519"/>
                  <a:pt x="554" y="552"/>
                </a:cubicBezTo>
                <a:cubicBezTo>
                  <a:pt x="721" y="571"/>
                  <a:pt x="944" y="587"/>
                  <a:pt x="977" y="589"/>
                </a:cubicBezTo>
                <a:cubicBezTo>
                  <a:pt x="977" y="592"/>
                  <a:pt x="981" y="592"/>
                  <a:pt x="984" y="589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5"/>
          <p:cNvSpPr/>
          <p:nvPr/>
        </p:nvSpPr>
        <p:spPr>
          <a:xfrm>
            <a:off x="9585498" y="3658421"/>
            <a:ext cx="400949" cy="1702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67" h="751">
                <a:moveTo>
                  <a:pt x="0" y="720"/>
                </a:moveTo>
                <a:cubicBezTo>
                  <a:pt x="0" y="730"/>
                  <a:pt x="0" y="739"/>
                  <a:pt x="0" y="751"/>
                </a:cubicBezTo>
                <a:cubicBezTo>
                  <a:pt x="4" y="727"/>
                  <a:pt x="14" y="711"/>
                  <a:pt x="35" y="685"/>
                </a:cubicBezTo>
                <a:cubicBezTo>
                  <a:pt x="75" y="634"/>
                  <a:pt x="140" y="620"/>
                  <a:pt x="166" y="617"/>
                </a:cubicBezTo>
                <a:cubicBezTo>
                  <a:pt x="300" y="601"/>
                  <a:pt x="495" y="577"/>
                  <a:pt x="694" y="573"/>
                </a:cubicBezTo>
                <a:cubicBezTo>
                  <a:pt x="1044" y="561"/>
                  <a:pt x="1276" y="591"/>
                  <a:pt x="1276" y="591"/>
                </a:cubicBezTo>
                <a:lnTo>
                  <a:pt x="1767" y="124"/>
                </a:lnTo>
                <a:cubicBezTo>
                  <a:pt x="1767" y="124"/>
                  <a:pt x="1509" y="75"/>
                  <a:pt x="1215" y="40"/>
                </a:cubicBezTo>
                <a:cubicBezTo>
                  <a:pt x="1023" y="16"/>
                  <a:pt x="854" y="5"/>
                  <a:pt x="760" y="0"/>
                </a:cubicBezTo>
                <a:cubicBezTo>
                  <a:pt x="753" y="0"/>
                  <a:pt x="685" y="-9"/>
                  <a:pt x="621" y="52"/>
                </a:cubicBezTo>
                <a:cubicBezTo>
                  <a:pt x="551" y="117"/>
                  <a:pt x="201" y="451"/>
                  <a:pt x="58" y="584"/>
                </a:cubicBezTo>
                <a:cubicBezTo>
                  <a:pt x="-5" y="645"/>
                  <a:pt x="0" y="713"/>
                  <a:pt x="0" y="72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6"/>
          <p:cNvSpPr/>
          <p:nvPr/>
        </p:nvSpPr>
        <p:spPr>
          <a:xfrm>
            <a:off x="9841143" y="3704284"/>
            <a:ext cx="178225" cy="3934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86" h="1734">
                <a:moveTo>
                  <a:pt x="31" y="1734"/>
                </a:moveTo>
                <a:cubicBezTo>
                  <a:pt x="21" y="1734"/>
                  <a:pt x="12" y="1734"/>
                  <a:pt x="0" y="1732"/>
                </a:cubicBezTo>
                <a:cubicBezTo>
                  <a:pt x="23" y="1727"/>
                  <a:pt x="42" y="1720"/>
                  <a:pt x="68" y="1701"/>
                </a:cubicBezTo>
                <a:cubicBezTo>
                  <a:pt x="122" y="1664"/>
                  <a:pt x="138" y="1598"/>
                  <a:pt x="143" y="1572"/>
                </a:cubicBezTo>
                <a:cubicBezTo>
                  <a:pt x="167" y="1441"/>
                  <a:pt x="197" y="1246"/>
                  <a:pt x="214" y="1049"/>
                </a:cubicBezTo>
                <a:cubicBezTo>
                  <a:pt x="242" y="699"/>
                  <a:pt x="223" y="467"/>
                  <a:pt x="223" y="467"/>
                </a:cubicBezTo>
                <a:lnTo>
                  <a:pt x="713" y="0"/>
                </a:lnTo>
                <a:cubicBezTo>
                  <a:pt x="713" y="0"/>
                  <a:pt x="749" y="260"/>
                  <a:pt x="770" y="554"/>
                </a:cubicBezTo>
                <a:cubicBezTo>
                  <a:pt x="784" y="746"/>
                  <a:pt x="786" y="915"/>
                  <a:pt x="786" y="1011"/>
                </a:cubicBezTo>
                <a:cubicBezTo>
                  <a:pt x="786" y="1018"/>
                  <a:pt x="791" y="1086"/>
                  <a:pt x="728" y="1147"/>
                </a:cubicBezTo>
                <a:cubicBezTo>
                  <a:pt x="657" y="1213"/>
                  <a:pt x="307" y="1549"/>
                  <a:pt x="167" y="1682"/>
                </a:cubicBezTo>
                <a:cubicBezTo>
                  <a:pt x="103" y="1741"/>
                  <a:pt x="35" y="1734"/>
                  <a:pt x="31" y="1734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7"/>
          <p:cNvSpPr/>
          <p:nvPr/>
        </p:nvSpPr>
        <p:spPr>
          <a:xfrm>
            <a:off x="9452908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8"/>
          <p:cNvSpPr/>
          <p:nvPr/>
        </p:nvSpPr>
        <p:spPr>
          <a:xfrm>
            <a:off x="9528057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9"/>
          <p:cNvSpPr/>
          <p:nvPr/>
        </p:nvSpPr>
        <p:spPr>
          <a:xfrm>
            <a:off x="9602753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0"/>
          <p:cNvSpPr/>
          <p:nvPr/>
        </p:nvSpPr>
        <p:spPr>
          <a:xfrm>
            <a:off x="9677221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1"/>
          <p:cNvSpPr/>
          <p:nvPr/>
        </p:nvSpPr>
        <p:spPr>
          <a:xfrm>
            <a:off x="9752371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12"/>
          <p:cNvSpPr/>
          <p:nvPr/>
        </p:nvSpPr>
        <p:spPr>
          <a:xfrm>
            <a:off x="9826839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13"/>
          <p:cNvSpPr/>
          <p:nvPr/>
        </p:nvSpPr>
        <p:spPr>
          <a:xfrm>
            <a:off x="9901308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14"/>
          <p:cNvSpPr/>
          <p:nvPr/>
        </p:nvSpPr>
        <p:spPr>
          <a:xfrm>
            <a:off x="9976457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15"/>
          <p:cNvSpPr/>
          <p:nvPr/>
        </p:nvSpPr>
        <p:spPr>
          <a:xfrm>
            <a:off x="10051152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16"/>
          <p:cNvSpPr/>
          <p:nvPr/>
        </p:nvSpPr>
        <p:spPr>
          <a:xfrm>
            <a:off x="10125621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17"/>
          <p:cNvSpPr/>
          <p:nvPr/>
        </p:nvSpPr>
        <p:spPr>
          <a:xfrm>
            <a:off x="9452908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18"/>
          <p:cNvSpPr/>
          <p:nvPr/>
        </p:nvSpPr>
        <p:spPr>
          <a:xfrm>
            <a:off x="9528057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19"/>
          <p:cNvSpPr/>
          <p:nvPr/>
        </p:nvSpPr>
        <p:spPr>
          <a:xfrm>
            <a:off x="9602753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0"/>
          <p:cNvSpPr/>
          <p:nvPr/>
        </p:nvSpPr>
        <p:spPr>
          <a:xfrm>
            <a:off x="9677221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1"/>
          <p:cNvSpPr/>
          <p:nvPr/>
        </p:nvSpPr>
        <p:spPr>
          <a:xfrm>
            <a:off x="9752371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22"/>
          <p:cNvSpPr/>
          <p:nvPr/>
        </p:nvSpPr>
        <p:spPr>
          <a:xfrm>
            <a:off x="9826839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23"/>
          <p:cNvSpPr/>
          <p:nvPr/>
        </p:nvSpPr>
        <p:spPr>
          <a:xfrm>
            <a:off x="9901308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24"/>
          <p:cNvSpPr/>
          <p:nvPr/>
        </p:nvSpPr>
        <p:spPr>
          <a:xfrm>
            <a:off x="9976457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25"/>
          <p:cNvSpPr/>
          <p:nvPr/>
        </p:nvSpPr>
        <p:spPr>
          <a:xfrm>
            <a:off x="10051152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26"/>
          <p:cNvSpPr/>
          <p:nvPr/>
        </p:nvSpPr>
        <p:spPr>
          <a:xfrm>
            <a:off x="10125621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27"/>
          <p:cNvSpPr/>
          <p:nvPr/>
        </p:nvSpPr>
        <p:spPr>
          <a:xfrm>
            <a:off x="9342114" y="421670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28"/>
          <p:cNvSpPr/>
          <p:nvPr/>
        </p:nvSpPr>
        <p:spPr>
          <a:xfrm>
            <a:off x="9342114" y="414155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Freeform: Shape 29"/>
          <p:cNvSpPr/>
          <p:nvPr/>
        </p:nvSpPr>
        <p:spPr>
          <a:xfrm>
            <a:off x="9342114" y="4067090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" name="Freeform: Shape 30"/>
          <p:cNvSpPr/>
          <p:nvPr/>
        </p:nvSpPr>
        <p:spPr>
          <a:xfrm>
            <a:off x="9342114" y="399239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Freeform: Shape 31"/>
          <p:cNvSpPr/>
          <p:nvPr/>
        </p:nvSpPr>
        <p:spPr>
          <a:xfrm>
            <a:off x="9342114" y="391724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" name="Freeform: Shape 32"/>
          <p:cNvSpPr/>
          <p:nvPr/>
        </p:nvSpPr>
        <p:spPr>
          <a:xfrm>
            <a:off x="9342114" y="3842777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Freeform: Shape 33"/>
          <p:cNvSpPr/>
          <p:nvPr/>
        </p:nvSpPr>
        <p:spPr>
          <a:xfrm>
            <a:off x="9342114" y="3768081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Freeform: Shape 34"/>
          <p:cNvSpPr/>
          <p:nvPr/>
        </p:nvSpPr>
        <p:spPr>
          <a:xfrm>
            <a:off x="9342114" y="3693158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reeform: Shape 35"/>
          <p:cNvSpPr/>
          <p:nvPr/>
        </p:nvSpPr>
        <p:spPr>
          <a:xfrm>
            <a:off x="9342114" y="3618463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36"/>
          <p:cNvSpPr/>
          <p:nvPr/>
        </p:nvSpPr>
        <p:spPr>
          <a:xfrm>
            <a:off x="9342114" y="354376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37"/>
          <p:cNvSpPr/>
          <p:nvPr/>
        </p:nvSpPr>
        <p:spPr>
          <a:xfrm>
            <a:off x="10182607" y="421670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38"/>
          <p:cNvSpPr/>
          <p:nvPr/>
        </p:nvSpPr>
        <p:spPr>
          <a:xfrm>
            <a:off x="10182607" y="414155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39"/>
          <p:cNvSpPr/>
          <p:nvPr/>
        </p:nvSpPr>
        <p:spPr>
          <a:xfrm>
            <a:off x="10182607" y="4067090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reeform: Shape 40"/>
          <p:cNvSpPr/>
          <p:nvPr/>
        </p:nvSpPr>
        <p:spPr>
          <a:xfrm>
            <a:off x="10182607" y="399239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Freeform: Shape 41"/>
          <p:cNvSpPr/>
          <p:nvPr/>
        </p:nvSpPr>
        <p:spPr>
          <a:xfrm>
            <a:off x="10182607" y="391724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Freeform: Shape 42"/>
          <p:cNvSpPr/>
          <p:nvPr/>
        </p:nvSpPr>
        <p:spPr>
          <a:xfrm>
            <a:off x="10182607" y="3842777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Freeform: Shape 43"/>
          <p:cNvSpPr/>
          <p:nvPr/>
        </p:nvSpPr>
        <p:spPr>
          <a:xfrm>
            <a:off x="10182607" y="3768081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Freeform: Shape 44"/>
          <p:cNvSpPr/>
          <p:nvPr/>
        </p:nvSpPr>
        <p:spPr>
          <a:xfrm>
            <a:off x="10182607" y="3693158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reeform: Shape 45"/>
          <p:cNvSpPr/>
          <p:nvPr/>
        </p:nvSpPr>
        <p:spPr>
          <a:xfrm>
            <a:off x="10182607" y="3618463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Freeform: Shape 46"/>
          <p:cNvSpPr/>
          <p:nvPr/>
        </p:nvSpPr>
        <p:spPr>
          <a:xfrm>
            <a:off x="10182607" y="354376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Freeform: Shape 47"/>
          <p:cNvSpPr/>
          <p:nvPr/>
        </p:nvSpPr>
        <p:spPr>
          <a:xfrm>
            <a:off x="10237096" y="1534938"/>
            <a:ext cx="937893" cy="20578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32" h="9065">
                <a:moveTo>
                  <a:pt x="4132" y="4787"/>
                </a:moveTo>
                <a:lnTo>
                  <a:pt x="2004" y="2659"/>
                </a:lnTo>
                <a:lnTo>
                  <a:pt x="1121" y="3541"/>
                </a:lnTo>
                <a:lnTo>
                  <a:pt x="720" y="3140"/>
                </a:lnTo>
                <a:lnTo>
                  <a:pt x="720" y="2020"/>
                </a:lnTo>
                <a:lnTo>
                  <a:pt x="129" y="1427"/>
                </a:lnTo>
                <a:lnTo>
                  <a:pt x="694" y="861"/>
                </a:lnTo>
                <a:lnTo>
                  <a:pt x="3731" y="3898"/>
                </a:lnTo>
                <a:lnTo>
                  <a:pt x="3731" y="2813"/>
                </a:lnTo>
                <a:lnTo>
                  <a:pt x="2490" y="1572"/>
                </a:lnTo>
                <a:lnTo>
                  <a:pt x="2999" y="1063"/>
                </a:lnTo>
                <a:lnTo>
                  <a:pt x="1936" y="0"/>
                </a:lnTo>
                <a:lnTo>
                  <a:pt x="1443" y="0"/>
                </a:lnTo>
                <a:cubicBezTo>
                  <a:pt x="1445" y="14"/>
                  <a:pt x="1448" y="30"/>
                  <a:pt x="1448" y="47"/>
                </a:cubicBezTo>
                <a:cubicBezTo>
                  <a:pt x="1448" y="63"/>
                  <a:pt x="1445" y="77"/>
                  <a:pt x="1443" y="91"/>
                </a:cubicBezTo>
                <a:lnTo>
                  <a:pt x="1894" y="91"/>
                </a:lnTo>
                <a:lnTo>
                  <a:pt x="2865" y="1063"/>
                </a:lnTo>
                <a:lnTo>
                  <a:pt x="2358" y="1570"/>
                </a:lnTo>
                <a:lnTo>
                  <a:pt x="3637" y="2849"/>
                </a:lnTo>
                <a:lnTo>
                  <a:pt x="3637" y="3675"/>
                </a:lnTo>
                <a:lnTo>
                  <a:pt x="694" y="732"/>
                </a:lnTo>
                <a:lnTo>
                  <a:pt x="0" y="1427"/>
                </a:lnTo>
                <a:lnTo>
                  <a:pt x="629" y="2055"/>
                </a:lnTo>
                <a:lnTo>
                  <a:pt x="629" y="3175"/>
                </a:lnTo>
                <a:lnTo>
                  <a:pt x="1121" y="3668"/>
                </a:lnTo>
                <a:lnTo>
                  <a:pt x="2004" y="2785"/>
                </a:lnTo>
                <a:lnTo>
                  <a:pt x="4003" y="4785"/>
                </a:lnTo>
                <a:lnTo>
                  <a:pt x="2499" y="6289"/>
                </a:lnTo>
                <a:lnTo>
                  <a:pt x="3062" y="6817"/>
                </a:lnTo>
                <a:lnTo>
                  <a:pt x="896" y="8974"/>
                </a:lnTo>
                <a:lnTo>
                  <a:pt x="429" y="8974"/>
                </a:lnTo>
                <a:lnTo>
                  <a:pt x="429" y="9065"/>
                </a:lnTo>
                <a:lnTo>
                  <a:pt x="936" y="9065"/>
                </a:lnTo>
                <a:lnTo>
                  <a:pt x="3196" y="6815"/>
                </a:lnTo>
                <a:lnTo>
                  <a:pt x="2630" y="628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48"/>
          <p:cNvSpPr/>
          <p:nvPr/>
        </p:nvSpPr>
        <p:spPr>
          <a:xfrm>
            <a:off x="10480027" y="15104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: Shape 49"/>
          <p:cNvSpPr/>
          <p:nvPr/>
        </p:nvSpPr>
        <p:spPr>
          <a:xfrm>
            <a:off x="9892226" y="1391450"/>
            <a:ext cx="780329" cy="19722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38" h="8688">
                <a:moveTo>
                  <a:pt x="944" y="5330"/>
                </a:moveTo>
                <a:lnTo>
                  <a:pt x="2448" y="6834"/>
                </a:lnTo>
                <a:lnTo>
                  <a:pt x="3438" y="5844"/>
                </a:lnTo>
                <a:lnTo>
                  <a:pt x="1704" y="4110"/>
                </a:lnTo>
                <a:lnTo>
                  <a:pt x="287" y="4110"/>
                </a:lnTo>
                <a:lnTo>
                  <a:pt x="287" y="2486"/>
                </a:lnTo>
                <a:lnTo>
                  <a:pt x="1505" y="1268"/>
                </a:lnTo>
                <a:lnTo>
                  <a:pt x="988" y="751"/>
                </a:lnTo>
                <a:lnTo>
                  <a:pt x="94" y="1646"/>
                </a:lnTo>
                <a:lnTo>
                  <a:pt x="94" y="665"/>
                </a:lnTo>
                <a:lnTo>
                  <a:pt x="667" y="92"/>
                </a:lnTo>
                <a:lnTo>
                  <a:pt x="1505" y="92"/>
                </a:lnTo>
                <a:lnTo>
                  <a:pt x="3232" y="1819"/>
                </a:lnTo>
                <a:lnTo>
                  <a:pt x="3413" y="1638"/>
                </a:lnTo>
                <a:cubicBezTo>
                  <a:pt x="3387" y="1622"/>
                  <a:pt x="3366" y="1599"/>
                  <a:pt x="3347" y="1573"/>
                </a:cubicBezTo>
                <a:lnTo>
                  <a:pt x="3229" y="1690"/>
                </a:lnTo>
                <a:lnTo>
                  <a:pt x="1540" y="0"/>
                </a:lnTo>
                <a:lnTo>
                  <a:pt x="627" y="0"/>
                </a:lnTo>
                <a:lnTo>
                  <a:pt x="0" y="627"/>
                </a:lnTo>
                <a:lnTo>
                  <a:pt x="0" y="1866"/>
                </a:lnTo>
                <a:lnTo>
                  <a:pt x="986" y="880"/>
                </a:lnTo>
                <a:lnTo>
                  <a:pt x="1373" y="1268"/>
                </a:lnTo>
                <a:lnTo>
                  <a:pt x="193" y="2448"/>
                </a:lnTo>
                <a:lnTo>
                  <a:pt x="193" y="4201"/>
                </a:lnTo>
                <a:lnTo>
                  <a:pt x="1664" y="4201"/>
                </a:lnTo>
                <a:lnTo>
                  <a:pt x="3307" y="5844"/>
                </a:lnTo>
                <a:lnTo>
                  <a:pt x="2446" y="6703"/>
                </a:lnTo>
                <a:lnTo>
                  <a:pt x="979" y="5236"/>
                </a:lnTo>
                <a:lnTo>
                  <a:pt x="416" y="5236"/>
                </a:lnTo>
                <a:lnTo>
                  <a:pt x="416" y="6661"/>
                </a:lnTo>
                <a:lnTo>
                  <a:pt x="1948" y="6661"/>
                </a:lnTo>
                <a:lnTo>
                  <a:pt x="2758" y="7470"/>
                </a:lnTo>
                <a:lnTo>
                  <a:pt x="1918" y="8308"/>
                </a:lnTo>
                <a:lnTo>
                  <a:pt x="768" y="8308"/>
                </a:lnTo>
                <a:lnTo>
                  <a:pt x="768" y="8688"/>
                </a:lnTo>
                <a:lnTo>
                  <a:pt x="859" y="8688"/>
                </a:lnTo>
                <a:lnTo>
                  <a:pt x="859" y="8400"/>
                </a:lnTo>
                <a:lnTo>
                  <a:pt x="1955" y="8400"/>
                </a:lnTo>
                <a:lnTo>
                  <a:pt x="2887" y="7470"/>
                </a:lnTo>
                <a:lnTo>
                  <a:pt x="1986" y="6569"/>
                </a:lnTo>
                <a:lnTo>
                  <a:pt x="507" y="6569"/>
                </a:lnTo>
                <a:lnTo>
                  <a:pt x="507" y="5328"/>
                </a:lnTo>
                <a:lnTo>
                  <a:pt x="944" y="532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9" name="Freeform: Shape 50"/>
          <p:cNvSpPr/>
          <p:nvPr/>
        </p:nvSpPr>
        <p:spPr>
          <a:xfrm>
            <a:off x="10660068" y="1685690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69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69"/>
                  <a:pt x="35" y="253"/>
                  <a:pt x="20" y="229"/>
                </a:cubicBezTo>
                <a:cubicBezTo>
                  <a:pt x="5" y="204"/>
                  <a:pt x="0" y="180"/>
                  <a:pt x="0" y="152"/>
                </a:cubicBezTo>
                <a:cubicBezTo>
                  <a:pt x="0" y="124"/>
                  <a:pt x="5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Freeform: Shape 51"/>
          <p:cNvSpPr/>
          <p:nvPr/>
        </p:nvSpPr>
        <p:spPr>
          <a:xfrm>
            <a:off x="10334495" y="2646742"/>
            <a:ext cx="1070710" cy="10568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17" h="4656">
                <a:moveTo>
                  <a:pt x="4102" y="1254"/>
                </a:moveTo>
                <a:lnTo>
                  <a:pt x="3326" y="2030"/>
                </a:lnTo>
                <a:lnTo>
                  <a:pt x="2657" y="1359"/>
                </a:lnTo>
                <a:lnTo>
                  <a:pt x="3795" y="221"/>
                </a:lnTo>
                <a:lnTo>
                  <a:pt x="3795" y="780"/>
                </a:lnTo>
                <a:lnTo>
                  <a:pt x="3311" y="1265"/>
                </a:lnTo>
                <a:cubicBezTo>
                  <a:pt x="3337" y="1282"/>
                  <a:pt x="3358" y="1305"/>
                  <a:pt x="3377" y="1331"/>
                </a:cubicBezTo>
                <a:lnTo>
                  <a:pt x="3889" y="819"/>
                </a:lnTo>
                <a:lnTo>
                  <a:pt x="3889" y="0"/>
                </a:lnTo>
                <a:lnTo>
                  <a:pt x="2528" y="1359"/>
                </a:lnTo>
                <a:lnTo>
                  <a:pt x="3326" y="2157"/>
                </a:lnTo>
                <a:lnTo>
                  <a:pt x="4102" y="1380"/>
                </a:lnTo>
                <a:lnTo>
                  <a:pt x="4586" y="1864"/>
                </a:lnTo>
                <a:lnTo>
                  <a:pt x="3640" y="2810"/>
                </a:lnTo>
                <a:lnTo>
                  <a:pt x="2577" y="2810"/>
                </a:lnTo>
                <a:lnTo>
                  <a:pt x="826" y="4565"/>
                </a:lnTo>
                <a:lnTo>
                  <a:pt x="0" y="4565"/>
                </a:lnTo>
                <a:lnTo>
                  <a:pt x="0" y="4656"/>
                </a:lnTo>
                <a:lnTo>
                  <a:pt x="864" y="4656"/>
                </a:lnTo>
                <a:lnTo>
                  <a:pt x="2617" y="2903"/>
                </a:lnTo>
                <a:lnTo>
                  <a:pt x="3680" y="2903"/>
                </a:lnTo>
                <a:lnTo>
                  <a:pt x="4717" y="1866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1" name="Freeform: Shape 52"/>
          <p:cNvSpPr/>
          <p:nvPr/>
        </p:nvSpPr>
        <p:spPr>
          <a:xfrm>
            <a:off x="11023555" y="29421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1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2" name="Freeform: Shape 53"/>
          <p:cNvSpPr/>
          <p:nvPr/>
        </p:nvSpPr>
        <p:spPr>
          <a:xfrm>
            <a:off x="9879512" y="1727693"/>
            <a:ext cx="670670" cy="16360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55" h="7207">
                <a:moveTo>
                  <a:pt x="1202" y="3502"/>
                </a:moveTo>
                <a:lnTo>
                  <a:pt x="2462" y="4762"/>
                </a:lnTo>
                <a:lnTo>
                  <a:pt x="2955" y="4269"/>
                </a:lnTo>
                <a:lnTo>
                  <a:pt x="1556" y="2873"/>
                </a:lnTo>
                <a:lnTo>
                  <a:pt x="94" y="2873"/>
                </a:lnTo>
                <a:lnTo>
                  <a:pt x="94" y="796"/>
                </a:lnTo>
                <a:lnTo>
                  <a:pt x="824" y="66"/>
                </a:lnTo>
                <a:cubicBezTo>
                  <a:pt x="798" y="50"/>
                  <a:pt x="777" y="26"/>
                  <a:pt x="758" y="0"/>
                </a:cubicBezTo>
                <a:lnTo>
                  <a:pt x="0" y="758"/>
                </a:lnTo>
                <a:lnTo>
                  <a:pt x="0" y="2964"/>
                </a:lnTo>
                <a:lnTo>
                  <a:pt x="1516" y="2964"/>
                </a:lnTo>
                <a:lnTo>
                  <a:pt x="2823" y="4271"/>
                </a:lnTo>
                <a:lnTo>
                  <a:pt x="2462" y="4633"/>
                </a:lnTo>
                <a:lnTo>
                  <a:pt x="1239" y="3410"/>
                </a:lnTo>
                <a:lnTo>
                  <a:pt x="230" y="3410"/>
                </a:lnTo>
                <a:lnTo>
                  <a:pt x="230" y="5459"/>
                </a:lnTo>
                <a:lnTo>
                  <a:pt x="1619" y="5459"/>
                </a:lnTo>
                <a:lnTo>
                  <a:pt x="2288" y="6128"/>
                </a:lnTo>
                <a:lnTo>
                  <a:pt x="1830" y="6585"/>
                </a:lnTo>
                <a:lnTo>
                  <a:pt x="549" y="6585"/>
                </a:lnTo>
                <a:lnTo>
                  <a:pt x="549" y="7207"/>
                </a:lnTo>
                <a:lnTo>
                  <a:pt x="641" y="7207"/>
                </a:lnTo>
                <a:lnTo>
                  <a:pt x="641" y="6677"/>
                </a:lnTo>
                <a:lnTo>
                  <a:pt x="1868" y="6677"/>
                </a:lnTo>
                <a:lnTo>
                  <a:pt x="2417" y="6128"/>
                </a:lnTo>
                <a:lnTo>
                  <a:pt x="1657" y="5367"/>
                </a:lnTo>
                <a:lnTo>
                  <a:pt x="321" y="5367"/>
                </a:lnTo>
                <a:lnTo>
                  <a:pt x="321" y="350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4" name="Freeform: Shape 55"/>
          <p:cNvSpPr/>
          <p:nvPr/>
        </p:nvSpPr>
        <p:spPr>
          <a:xfrm>
            <a:off x="9993485" y="1495433"/>
            <a:ext cx="771928" cy="1872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1" h="8247">
                <a:moveTo>
                  <a:pt x="3401" y="5381"/>
                </a:moveTo>
                <a:lnTo>
                  <a:pt x="1474" y="3454"/>
                </a:lnTo>
                <a:lnTo>
                  <a:pt x="1474" y="2232"/>
                </a:lnTo>
                <a:lnTo>
                  <a:pt x="779" y="1537"/>
                </a:lnTo>
                <a:lnTo>
                  <a:pt x="1624" y="692"/>
                </a:lnTo>
                <a:lnTo>
                  <a:pt x="932" y="0"/>
                </a:lnTo>
                <a:lnTo>
                  <a:pt x="315" y="0"/>
                </a:lnTo>
                <a:lnTo>
                  <a:pt x="0" y="314"/>
                </a:lnTo>
                <a:cubicBezTo>
                  <a:pt x="26" y="331"/>
                  <a:pt x="47" y="354"/>
                  <a:pt x="66" y="380"/>
                </a:cubicBezTo>
                <a:lnTo>
                  <a:pt x="355" y="92"/>
                </a:lnTo>
                <a:lnTo>
                  <a:pt x="897" y="92"/>
                </a:lnTo>
                <a:lnTo>
                  <a:pt x="1497" y="692"/>
                </a:lnTo>
                <a:lnTo>
                  <a:pt x="653" y="1537"/>
                </a:lnTo>
                <a:lnTo>
                  <a:pt x="1385" y="2269"/>
                </a:lnTo>
                <a:lnTo>
                  <a:pt x="1385" y="3492"/>
                </a:lnTo>
                <a:lnTo>
                  <a:pt x="3274" y="5381"/>
                </a:lnTo>
                <a:lnTo>
                  <a:pt x="2140" y="6512"/>
                </a:lnTo>
                <a:lnTo>
                  <a:pt x="2720" y="7092"/>
                </a:lnTo>
                <a:lnTo>
                  <a:pt x="1657" y="8155"/>
                </a:lnTo>
                <a:lnTo>
                  <a:pt x="587" y="8155"/>
                </a:lnTo>
                <a:lnTo>
                  <a:pt x="587" y="8247"/>
                </a:lnTo>
                <a:lnTo>
                  <a:pt x="1695" y="8247"/>
                </a:lnTo>
                <a:lnTo>
                  <a:pt x="2849" y="7092"/>
                </a:lnTo>
                <a:lnTo>
                  <a:pt x="2270" y="651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5" name="Freeform: Shape 56"/>
          <p:cNvSpPr/>
          <p:nvPr/>
        </p:nvSpPr>
        <p:spPr>
          <a:xfrm>
            <a:off x="9930595" y="157489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6" name="Freeform: Shape 57"/>
          <p:cNvSpPr/>
          <p:nvPr/>
        </p:nvSpPr>
        <p:spPr>
          <a:xfrm>
            <a:off x="10334495" y="3096957"/>
            <a:ext cx="881134" cy="5519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82" h="2432">
                <a:moveTo>
                  <a:pt x="3818" y="0"/>
                </a:moveTo>
                <a:lnTo>
                  <a:pt x="3436" y="383"/>
                </a:lnTo>
                <a:lnTo>
                  <a:pt x="2605" y="383"/>
                </a:lnTo>
                <a:lnTo>
                  <a:pt x="648" y="2340"/>
                </a:lnTo>
                <a:lnTo>
                  <a:pt x="0" y="2340"/>
                </a:lnTo>
                <a:lnTo>
                  <a:pt x="0" y="2432"/>
                </a:lnTo>
                <a:lnTo>
                  <a:pt x="685" y="2432"/>
                </a:lnTo>
                <a:lnTo>
                  <a:pt x="2643" y="475"/>
                </a:lnTo>
                <a:lnTo>
                  <a:pt x="3473" y="475"/>
                </a:lnTo>
                <a:lnTo>
                  <a:pt x="3882" y="66"/>
                </a:lnTo>
                <a:cubicBezTo>
                  <a:pt x="3858" y="47"/>
                  <a:pt x="3835" y="26"/>
                  <a:pt x="3818" y="0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8" name="Freeform: Shape 59"/>
          <p:cNvSpPr/>
          <p:nvPr/>
        </p:nvSpPr>
        <p:spPr>
          <a:xfrm>
            <a:off x="10334949" y="3193448"/>
            <a:ext cx="1052092" cy="7383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35" h="3253">
                <a:moveTo>
                  <a:pt x="3882" y="819"/>
                </a:moveTo>
                <a:lnTo>
                  <a:pt x="4635" y="66"/>
                </a:lnTo>
                <a:cubicBezTo>
                  <a:pt x="4610" y="50"/>
                  <a:pt x="4588" y="26"/>
                  <a:pt x="4570" y="0"/>
                </a:cubicBezTo>
                <a:lnTo>
                  <a:pt x="3845" y="725"/>
                </a:lnTo>
                <a:lnTo>
                  <a:pt x="2615" y="725"/>
                </a:lnTo>
                <a:lnTo>
                  <a:pt x="1749" y="1594"/>
                </a:lnTo>
                <a:lnTo>
                  <a:pt x="2744" y="2579"/>
                </a:lnTo>
                <a:lnTo>
                  <a:pt x="2199" y="3124"/>
                </a:lnTo>
                <a:lnTo>
                  <a:pt x="1399" y="2324"/>
                </a:lnTo>
                <a:lnTo>
                  <a:pt x="1071" y="2652"/>
                </a:lnTo>
                <a:lnTo>
                  <a:pt x="0" y="2652"/>
                </a:lnTo>
                <a:lnTo>
                  <a:pt x="0" y="2744"/>
                </a:lnTo>
                <a:lnTo>
                  <a:pt x="1106" y="2744"/>
                </a:lnTo>
                <a:lnTo>
                  <a:pt x="1397" y="2453"/>
                </a:lnTo>
                <a:lnTo>
                  <a:pt x="2197" y="3253"/>
                </a:lnTo>
                <a:lnTo>
                  <a:pt x="2871" y="2579"/>
                </a:lnTo>
                <a:lnTo>
                  <a:pt x="1876" y="1594"/>
                </a:lnTo>
                <a:lnTo>
                  <a:pt x="2650" y="817"/>
                </a:lnTo>
                <a:lnTo>
                  <a:pt x="3882" y="81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9" name="Freeform: Shape 60"/>
          <p:cNvSpPr/>
          <p:nvPr/>
        </p:nvSpPr>
        <p:spPr>
          <a:xfrm>
            <a:off x="11380459" y="3131240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0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0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0" name="Freeform: Shape 61"/>
          <p:cNvSpPr/>
          <p:nvPr/>
        </p:nvSpPr>
        <p:spPr>
          <a:xfrm>
            <a:off x="10334041" y="3436152"/>
            <a:ext cx="897026" cy="6359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52" h="2802">
                <a:moveTo>
                  <a:pt x="2849" y="94"/>
                </a:moveTo>
                <a:lnTo>
                  <a:pt x="3952" y="94"/>
                </a:lnTo>
                <a:cubicBezTo>
                  <a:pt x="3949" y="80"/>
                  <a:pt x="3947" y="63"/>
                  <a:pt x="3947" y="47"/>
                </a:cubicBezTo>
                <a:cubicBezTo>
                  <a:pt x="3947" y="30"/>
                  <a:pt x="3949" y="17"/>
                  <a:pt x="3952" y="0"/>
                </a:cubicBezTo>
                <a:lnTo>
                  <a:pt x="2811" y="0"/>
                </a:lnTo>
                <a:lnTo>
                  <a:pt x="2276" y="535"/>
                </a:lnTo>
                <a:lnTo>
                  <a:pt x="3323" y="1582"/>
                </a:lnTo>
                <a:lnTo>
                  <a:pt x="2232" y="2673"/>
                </a:lnTo>
                <a:lnTo>
                  <a:pt x="1255" y="1706"/>
                </a:lnTo>
                <a:lnTo>
                  <a:pt x="1136" y="1828"/>
                </a:lnTo>
                <a:lnTo>
                  <a:pt x="0" y="1828"/>
                </a:lnTo>
                <a:lnTo>
                  <a:pt x="0" y="1920"/>
                </a:lnTo>
                <a:lnTo>
                  <a:pt x="1173" y="1920"/>
                </a:lnTo>
                <a:lnTo>
                  <a:pt x="1255" y="1836"/>
                </a:lnTo>
                <a:lnTo>
                  <a:pt x="2229" y="2802"/>
                </a:lnTo>
                <a:lnTo>
                  <a:pt x="3450" y="1582"/>
                </a:lnTo>
                <a:lnTo>
                  <a:pt x="2403" y="535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1" name="Freeform: Shape 62"/>
          <p:cNvSpPr/>
          <p:nvPr/>
        </p:nvSpPr>
        <p:spPr>
          <a:xfrm>
            <a:off x="11246733" y="341299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69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1"/>
                </a:cubicBezTo>
                <a:cubicBezTo>
                  <a:pt x="253" y="35"/>
                  <a:pt x="269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2" name="Freeform: Shape 63"/>
          <p:cNvSpPr/>
          <p:nvPr/>
        </p:nvSpPr>
        <p:spPr>
          <a:xfrm>
            <a:off x="10334041" y="3773984"/>
            <a:ext cx="910875" cy="9049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13" h="3987">
                <a:moveTo>
                  <a:pt x="2945" y="1969"/>
                </a:moveTo>
                <a:lnTo>
                  <a:pt x="2527" y="1551"/>
                </a:lnTo>
                <a:lnTo>
                  <a:pt x="4013" y="66"/>
                </a:lnTo>
                <a:cubicBezTo>
                  <a:pt x="3987" y="49"/>
                  <a:pt x="3966" y="26"/>
                  <a:pt x="3947" y="0"/>
                </a:cubicBezTo>
                <a:lnTo>
                  <a:pt x="2398" y="1549"/>
                </a:lnTo>
                <a:lnTo>
                  <a:pt x="2816" y="1967"/>
                </a:lnTo>
                <a:lnTo>
                  <a:pt x="1894" y="2889"/>
                </a:lnTo>
                <a:lnTo>
                  <a:pt x="2900" y="3896"/>
                </a:lnTo>
                <a:lnTo>
                  <a:pt x="2149" y="3896"/>
                </a:lnTo>
                <a:lnTo>
                  <a:pt x="1159" y="2906"/>
                </a:lnTo>
                <a:lnTo>
                  <a:pt x="2004" y="2061"/>
                </a:lnTo>
                <a:lnTo>
                  <a:pt x="992" y="1049"/>
                </a:lnTo>
                <a:lnTo>
                  <a:pt x="0" y="1049"/>
                </a:lnTo>
                <a:lnTo>
                  <a:pt x="0" y="1141"/>
                </a:lnTo>
                <a:lnTo>
                  <a:pt x="955" y="1141"/>
                </a:lnTo>
                <a:lnTo>
                  <a:pt x="1875" y="2061"/>
                </a:lnTo>
                <a:lnTo>
                  <a:pt x="1030" y="2906"/>
                </a:lnTo>
                <a:lnTo>
                  <a:pt x="2112" y="3987"/>
                </a:lnTo>
                <a:lnTo>
                  <a:pt x="3121" y="3987"/>
                </a:lnTo>
                <a:lnTo>
                  <a:pt x="2023" y="2889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3" name="Freeform: Shape 64"/>
          <p:cNvSpPr/>
          <p:nvPr/>
        </p:nvSpPr>
        <p:spPr>
          <a:xfrm>
            <a:off x="11238786" y="371177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4" name="Freeform: Shape 65"/>
          <p:cNvSpPr/>
          <p:nvPr/>
        </p:nvSpPr>
        <p:spPr>
          <a:xfrm>
            <a:off x="10245497" y="3265420"/>
            <a:ext cx="1199213" cy="150026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83" h="6609">
                <a:moveTo>
                  <a:pt x="4846" y="441"/>
                </a:moveTo>
                <a:lnTo>
                  <a:pt x="4846" y="2288"/>
                </a:lnTo>
                <a:lnTo>
                  <a:pt x="3572" y="3562"/>
                </a:lnTo>
                <a:lnTo>
                  <a:pt x="3572" y="4485"/>
                </a:lnTo>
                <a:lnTo>
                  <a:pt x="2955" y="5102"/>
                </a:lnTo>
                <a:lnTo>
                  <a:pt x="4077" y="6224"/>
                </a:lnTo>
                <a:lnTo>
                  <a:pt x="3779" y="6519"/>
                </a:lnTo>
                <a:lnTo>
                  <a:pt x="2314" y="6519"/>
                </a:lnTo>
                <a:lnTo>
                  <a:pt x="1190" y="5395"/>
                </a:lnTo>
                <a:lnTo>
                  <a:pt x="608" y="5975"/>
                </a:lnTo>
                <a:lnTo>
                  <a:pt x="132" y="5499"/>
                </a:lnTo>
                <a:lnTo>
                  <a:pt x="1404" y="4227"/>
                </a:lnTo>
                <a:lnTo>
                  <a:pt x="958" y="3778"/>
                </a:lnTo>
                <a:lnTo>
                  <a:pt x="390" y="3778"/>
                </a:lnTo>
                <a:lnTo>
                  <a:pt x="390" y="3870"/>
                </a:lnTo>
                <a:lnTo>
                  <a:pt x="918" y="3870"/>
                </a:lnTo>
                <a:lnTo>
                  <a:pt x="1272" y="4227"/>
                </a:lnTo>
                <a:lnTo>
                  <a:pt x="0" y="5499"/>
                </a:lnTo>
                <a:lnTo>
                  <a:pt x="606" y="6104"/>
                </a:lnTo>
                <a:lnTo>
                  <a:pt x="1188" y="5522"/>
                </a:lnTo>
                <a:lnTo>
                  <a:pt x="2274" y="6609"/>
                </a:lnTo>
                <a:lnTo>
                  <a:pt x="3814" y="6609"/>
                </a:lnTo>
                <a:lnTo>
                  <a:pt x="4203" y="6219"/>
                </a:lnTo>
                <a:lnTo>
                  <a:pt x="3082" y="5097"/>
                </a:lnTo>
                <a:lnTo>
                  <a:pt x="3661" y="4518"/>
                </a:lnTo>
                <a:lnTo>
                  <a:pt x="3661" y="3595"/>
                </a:lnTo>
                <a:lnTo>
                  <a:pt x="4936" y="2321"/>
                </a:lnTo>
                <a:lnTo>
                  <a:pt x="4936" y="474"/>
                </a:lnTo>
                <a:lnTo>
                  <a:pt x="5194" y="216"/>
                </a:lnTo>
                <a:lnTo>
                  <a:pt x="5194" y="3450"/>
                </a:lnTo>
                <a:lnTo>
                  <a:pt x="3556" y="5088"/>
                </a:lnTo>
                <a:lnTo>
                  <a:pt x="4020" y="5553"/>
                </a:lnTo>
                <a:lnTo>
                  <a:pt x="4438" y="5135"/>
                </a:lnTo>
                <a:cubicBezTo>
                  <a:pt x="4412" y="5118"/>
                  <a:pt x="4391" y="5095"/>
                  <a:pt x="4372" y="5069"/>
                </a:cubicBezTo>
                <a:lnTo>
                  <a:pt x="4020" y="5421"/>
                </a:lnTo>
                <a:lnTo>
                  <a:pt x="3685" y="5086"/>
                </a:lnTo>
                <a:lnTo>
                  <a:pt x="5283" y="3487"/>
                </a:lnTo>
                <a:lnTo>
                  <a:pt x="5283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6" name="Freeform: Shape 67"/>
          <p:cNvSpPr/>
          <p:nvPr/>
        </p:nvSpPr>
        <p:spPr>
          <a:xfrm>
            <a:off x="10145827" y="4177884"/>
            <a:ext cx="821877" cy="6786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1" h="2990">
                <a:moveTo>
                  <a:pt x="3617" y="2945"/>
                </a:moveTo>
                <a:cubicBezTo>
                  <a:pt x="3617" y="2929"/>
                  <a:pt x="3619" y="2915"/>
                  <a:pt x="3621" y="2898"/>
                </a:cubicBezTo>
                <a:lnTo>
                  <a:pt x="2753" y="2898"/>
                </a:lnTo>
                <a:lnTo>
                  <a:pt x="1650" y="1795"/>
                </a:lnTo>
                <a:lnTo>
                  <a:pt x="1021" y="2424"/>
                </a:lnTo>
                <a:lnTo>
                  <a:pt x="129" y="1530"/>
                </a:lnTo>
                <a:lnTo>
                  <a:pt x="1455" y="204"/>
                </a:lnTo>
                <a:lnTo>
                  <a:pt x="1235" y="0"/>
                </a:lnTo>
                <a:lnTo>
                  <a:pt x="831" y="0"/>
                </a:lnTo>
                <a:lnTo>
                  <a:pt x="831" y="92"/>
                </a:lnTo>
                <a:lnTo>
                  <a:pt x="1200" y="92"/>
                </a:lnTo>
                <a:lnTo>
                  <a:pt x="1324" y="207"/>
                </a:lnTo>
                <a:lnTo>
                  <a:pt x="0" y="1530"/>
                </a:lnTo>
                <a:lnTo>
                  <a:pt x="1021" y="2553"/>
                </a:lnTo>
                <a:lnTo>
                  <a:pt x="1650" y="1924"/>
                </a:lnTo>
                <a:lnTo>
                  <a:pt x="2716" y="2990"/>
                </a:lnTo>
                <a:lnTo>
                  <a:pt x="3621" y="2990"/>
                </a:lnTo>
                <a:cubicBezTo>
                  <a:pt x="3617" y="2976"/>
                  <a:pt x="3617" y="2962"/>
                  <a:pt x="3617" y="2945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7" name="Freeform: Shape 68"/>
          <p:cNvSpPr/>
          <p:nvPr/>
        </p:nvSpPr>
        <p:spPr>
          <a:xfrm>
            <a:off x="10983597" y="481200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8" name="Freeform: Shape 69"/>
          <p:cNvSpPr/>
          <p:nvPr/>
        </p:nvSpPr>
        <p:spPr>
          <a:xfrm>
            <a:off x="10046839" y="4405376"/>
            <a:ext cx="796221" cy="9349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08" h="4119">
                <a:moveTo>
                  <a:pt x="3192" y="2518"/>
                </a:moveTo>
                <a:lnTo>
                  <a:pt x="3508" y="2518"/>
                </a:lnTo>
                <a:cubicBezTo>
                  <a:pt x="3506" y="2504"/>
                  <a:pt x="3504" y="2487"/>
                  <a:pt x="3504" y="2471"/>
                </a:cubicBezTo>
                <a:cubicBezTo>
                  <a:pt x="3504" y="2454"/>
                  <a:pt x="3506" y="2441"/>
                  <a:pt x="3508" y="2424"/>
                </a:cubicBezTo>
                <a:lnTo>
                  <a:pt x="3229" y="2424"/>
                </a:lnTo>
                <a:lnTo>
                  <a:pt x="2152" y="1347"/>
                </a:lnTo>
                <a:lnTo>
                  <a:pt x="1758" y="1741"/>
                </a:lnTo>
                <a:lnTo>
                  <a:pt x="2771" y="2755"/>
                </a:lnTo>
                <a:lnTo>
                  <a:pt x="1537" y="3990"/>
                </a:lnTo>
                <a:lnTo>
                  <a:pt x="1255" y="3708"/>
                </a:lnTo>
                <a:lnTo>
                  <a:pt x="2300" y="2664"/>
                </a:lnTo>
                <a:lnTo>
                  <a:pt x="1051" y="1415"/>
                </a:lnTo>
                <a:lnTo>
                  <a:pt x="331" y="2133"/>
                </a:lnTo>
                <a:lnTo>
                  <a:pt x="91" y="1892"/>
                </a:lnTo>
                <a:lnTo>
                  <a:pt x="91" y="0"/>
                </a:lnTo>
                <a:lnTo>
                  <a:pt x="0" y="0"/>
                </a:lnTo>
                <a:lnTo>
                  <a:pt x="0" y="1929"/>
                </a:lnTo>
                <a:lnTo>
                  <a:pt x="331" y="2262"/>
                </a:lnTo>
                <a:lnTo>
                  <a:pt x="1051" y="1544"/>
                </a:lnTo>
                <a:lnTo>
                  <a:pt x="2171" y="2664"/>
                </a:lnTo>
                <a:lnTo>
                  <a:pt x="1126" y="3708"/>
                </a:lnTo>
                <a:lnTo>
                  <a:pt x="1537" y="4119"/>
                </a:lnTo>
                <a:lnTo>
                  <a:pt x="2901" y="2755"/>
                </a:lnTo>
                <a:lnTo>
                  <a:pt x="1887" y="1741"/>
                </a:lnTo>
                <a:lnTo>
                  <a:pt x="2152" y="1476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" name="Freeform: Shape 71"/>
          <p:cNvSpPr/>
          <p:nvPr/>
        </p:nvSpPr>
        <p:spPr>
          <a:xfrm>
            <a:off x="9990306" y="4406511"/>
            <a:ext cx="676573" cy="10600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81" h="4670">
                <a:moveTo>
                  <a:pt x="2915" y="3344"/>
                </a:moveTo>
                <a:lnTo>
                  <a:pt x="1720" y="4539"/>
                </a:lnTo>
                <a:lnTo>
                  <a:pt x="892" y="3710"/>
                </a:lnTo>
                <a:lnTo>
                  <a:pt x="2021" y="2581"/>
                </a:lnTo>
                <a:lnTo>
                  <a:pt x="1373" y="1945"/>
                </a:lnTo>
                <a:lnTo>
                  <a:pt x="681" y="2638"/>
                </a:lnTo>
                <a:lnTo>
                  <a:pt x="92" y="2046"/>
                </a:lnTo>
                <a:lnTo>
                  <a:pt x="92" y="0"/>
                </a:lnTo>
                <a:lnTo>
                  <a:pt x="0" y="0"/>
                </a:lnTo>
                <a:lnTo>
                  <a:pt x="0" y="2084"/>
                </a:lnTo>
                <a:lnTo>
                  <a:pt x="681" y="2767"/>
                </a:lnTo>
                <a:lnTo>
                  <a:pt x="1373" y="2074"/>
                </a:lnTo>
                <a:lnTo>
                  <a:pt x="1892" y="2584"/>
                </a:lnTo>
                <a:lnTo>
                  <a:pt x="763" y="3712"/>
                </a:lnTo>
                <a:lnTo>
                  <a:pt x="1720" y="4670"/>
                </a:lnTo>
                <a:lnTo>
                  <a:pt x="2981" y="3410"/>
                </a:lnTo>
                <a:cubicBezTo>
                  <a:pt x="2952" y="3391"/>
                  <a:pt x="2931" y="3370"/>
                  <a:pt x="2915" y="3344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1" name="Freeform: Shape 72"/>
          <p:cNvSpPr/>
          <p:nvPr/>
        </p:nvSpPr>
        <p:spPr>
          <a:xfrm>
            <a:off x="10660068" y="510283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1" y="271"/>
                  <a:pt x="34" y="253"/>
                  <a:pt x="20" y="229"/>
                </a:cubicBezTo>
                <a:cubicBezTo>
                  <a:pt x="5" y="205"/>
                  <a:pt x="0" y="181"/>
                  <a:pt x="0" y="153"/>
                </a:cubicBezTo>
                <a:cubicBezTo>
                  <a:pt x="0" y="125"/>
                  <a:pt x="5" y="101"/>
                  <a:pt x="20" y="76"/>
                </a:cubicBezTo>
                <a:cubicBezTo>
                  <a:pt x="35" y="51"/>
                  <a:pt x="51" y="35"/>
                  <a:pt x="76" y="21"/>
                </a:cubicBezTo>
                <a:cubicBezTo>
                  <a:pt x="100" y="6"/>
                  <a:pt x="124" y="0"/>
                  <a:pt x="153" y="0"/>
                </a:cubicBezTo>
                <a:cubicBezTo>
                  <a:pt x="181" y="0"/>
                  <a:pt x="205" y="6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" name="Freeform: Shape 73"/>
          <p:cNvSpPr/>
          <p:nvPr/>
        </p:nvSpPr>
        <p:spPr>
          <a:xfrm>
            <a:off x="10334495" y="4068225"/>
            <a:ext cx="336470" cy="4207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3" h="1854">
                <a:moveTo>
                  <a:pt x="1352" y="718"/>
                </a:moveTo>
                <a:lnTo>
                  <a:pt x="279" y="1788"/>
                </a:lnTo>
                <a:cubicBezTo>
                  <a:pt x="305" y="1804"/>
                  <a:pt x="326" y="1828"/>
                  <a:pt x="345" y="1854"/>
                </a:cubicBezTo>
                <a:lnTo>
                  <a:pt x="1483" y="720"/>
                </a:lnTo>
                <a:lnTo>
                  <a:pt x="768" y="0"/>
                </a:lnTo>
                <a:lnTo>
                  <a:pt x="0" y="0"/>
                </a:lnTo>
                <a:lnTo>
                  <a:pt x="0" y="91"/>
                </a:lnTo>
                <a:lnTo>
                  <a:pt x="728" y="91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" name="Freeform: Shape 74"/>
          <p:cNvSpPr/>
          <p:nvPr/>
        </p:nvSpPr>
        <p:spPr>
          <a:xfrm>
            <a:off x="10334949" y="4482115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3"/>
                </a:moveTo>
                <a:cubicBezTo>
                  <a:pt x="306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4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6"/>
                  <a:pt x="77" y="21"/>
                </a:cubicBezTo>
                <a:cubicBezTo>
                  <a:pt x="102" y="6"/>
                  <a:pt x="125" y="0"/>
                  <a:pt x="153" y="0"/>
                </a:cubicBezTo>
                <a:cubicBezTo>
                  <a:pt x="181" y="0"/>
                  <a:pt x="204" y="6"/>
                  <a:pt x="229" y="21"/>
                </a:cubicBezTo>
                <a:cubicBezTo>
                  <a:pt x="253" y="36"/>
                  <a:pt x="271" y="51"/>
                  <a:pt x="285" y="76"/>
                </a:cubicBezTo>
                <a:cubicBezTo>
                  <a:pt x="299" y="100"/>
                  <a:pt x="306" y="125"/>
                  <a:pt x="306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" name="Freeform: Shape 75"/>
          <p:cNvSpPr/>
          <p:nvPr/>
        </p:nvSpPr>
        <p:spPr>
          <a:xfrm>
            <a:off x="10101101" y="4405830"/>
            <a:ext cx="96718" cy="4218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7" h="1859">
                <a:moveTo>
                  <a:pt x="364" y="1366"/>
                </a:moveTo>
                <a:lnTo>
                  <a:pt x="92" y="1636"/>
                </a:lnTo>
                <a:lnTo>
                  <a:pt x="92" y="0"/>
                </a:lnTo>
                <a:lnTo>
                  <a:pt x="0" y="0"/>
                </a:lnTo>
                <a:lnTo>
                  <a:pt x="0" y="1859"/>
                </a:lnTo>
                <a:lnTo>
                  <a:pt x="427" y="1432"/>
                </a:lnTo>
                <a:cubicBezTo>
                  <a:pt x="404" y="1413"/>
                  <a:pt x="380" y="1392"/>
                  <a:pt x="364" y="1366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" name="Freeform: Shape 76"/>
          <p:cNvSpPr/>
          <p:nvPr/>
        </p:nvSpPr>
        <p:spPr>
          <a:xfrm>
            <a:off x="10191689" y="465307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4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4"/>
                  <a:pt x="0" y="181"/>
                  <a:pt x="0" y="153"/>
                </a:cubicBezTo>
                <a:cubicBezTo>
                  <a:pt x="0" y="125"/>
                  <a:pt x="7" y="101"/>
                  <a:pt x="21" y="77"/>
                </a:cubicBezTo>
                <a:cubicBezTo>
                  <a:pt x="35" y="52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2"/>
                  <a:pt x="285" y="77"/>
                </a:cubicBezTo>
                <a:cubicBezTo>
                  <a:pt x="299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" name="Freeform: Shape 77"/>
          <p:cNvSpPr/>
          <p:nvPr/>
        </p:nvSpPr>
        <p:spPr>
          <a:xfrm>
            <a:off x="10334949" y="3611425"/>
            <a:ext cx="472466" cy="14802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2" h="653">
                <a:moveTo>
                  <a:pt x="2082" y="582"/>
                </a:moveTo>
                <a:lnTo>
                  <a:pt x="1500" y="0"/>
                </a:lnTo>
                <a:lnTo>
                  <a:pt x="937" y="561"/>
                </a:lnTo>
                <a:lnTo>
                  <a:pt x="0" y="561"/>
                </a:lnTo>
                <a:lnTo>
                  <a:pt x="0" y="653"/>
                </a:lnTo>
                <a:lnTo>
                  <a:pt x="974" y="653"/>
                </a:lnTo>
                <a:lnTo>
                  <a:pt x="1500" y="130"/>
                </a:lnTo>
                <a:lnTo>
                  <a:pt x="2019" y="648"/>
                </a:lnTo>
                <a:cubicBezTo>
                  <a:pt x="2035" y="622"/>
                  <a:pt x="2056" y="599"/>
                  <a:pt x="2082" y="58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8" name="Freeform: Shape 79"/>
          <p:cNvSpPr/>
          <p:nvPr/>
        </p:nvSpPr>
        <p:spPr>
          <a:xfrm>
            <a:off x="10264114" y="495526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5"/>
                  <a:pt x="125" y="0"/>
                  <a:pt x="153" y="0"/>
                </a:cubicBezTo>
                <a:cubicBezTo>
                  <a:pt x="181" y="0"/>
                  <a:pt x="205" y="5"/>
                  <a:pt x="229" y="20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4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9" name="Freeform: Shape 80"/>
          <p:cNvSpPr/>
          <p:nvPr/>
        </p:nvSpPr>
        <p:spPr>
          <a:xfrm>
            <a:off x="9935363" y="4405376"/>
            <a:ext cx="335562" cy="7435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79" h="3276">
                <a:moveTo>
                  <a:pt x="1413" y="2697"/>
                </a:moveTo>
                <a:lnTo>
                  <a:pt x="958" y="3150"/>
                </a:lnTo>
                <a:lnTo>
                  <a:pt x="92" y="2286"/>
                </a:lnTo>
                <a:lnTo>
                  <a:pt x="92" y="0"/>
                </a:lnTo>
                <a:lnTo>
                  <a:pt x="0" y="0"/>
                </a:lnTo>
                <a:lnTo>
                  <a:pt x="0" y="2323"/>
                </a:lnTo>
                <a:lnTo>
                  <a:pt x="958" y="3276"/>
                </a:lnTo>
                <a:lnTo>
                  <a:pt x="1479" y="2758"/>
                </a:lnTo>
                <a:cubicBezTo>
                  <a:pt x="1451" y="2744"/>
                  <a:pt x="1430" y="2722"/>
                  <a:pt x="1413" y="2697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0" name="Freeform: Shape 81"/>
          <p:cNvSpPr/>
          <p:nvPr/>
        </p:nvSpPr>
        <p:spPr>
          <a:xfrm>
            <a:off x="9879512" y="4405830"/>
            <a:ext cx="183674" cy="77987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0" h="3436">
                <a:moveTo>
                  <a:pt x="810" y="3373"/>
                </a:moveTo>
                <a:lnTo>
                  <a:pt x="91" y="2655"/>
                </a:lnTo>
                <a:lnTo>
                  <a:pt x="91" y="0"/>
                </a:lnTo>
                <a:lnTo>
                  <a:pt x="0" y="0"/>
                </a:lnTo>
                <a:lnTo>
                  <a:pt x="0" y="2692"/>
                </a:lnTo>
                <a:lnTo>
                  <a:pt x="744" y="3436"/>
                </a:lnTo>
                <a:cubicBezTo>
                  <a:pt x="763" y="3410"/>
                  <a:pt x="784" y="3389"/>
                  <a:pt x="810" y="337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1" name="Freeform: Shape 82"/>
          <p:cNvSpPr/>
          <p:nvPr/>
        </p:nvSpPr>
        <p:spPr>
          <a:xfrm>
            <a:off x="10056828" y="5179575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3"/>
                </a:moveTo>
                <a:cubicBezTo>
                  <a:pt x="306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4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5"/>
                  <a:pt x="125" y="0"/>
                  <a:pt x="153" y="0"/>
                </a:cubicBezTo>
                <a:cubicBezTo>
                  <a:pt x="181" y="0"/>
                  <a:pt x="204" y="5"/>
                  <a:pt x="229" y="20"/>
                </a:cubicBezTo>
                <a:cubicBezTo>
                  <a:pt x="253" y="34"/>
                  <a:pt x="271" y="51"/>
                  <a:pt x="285" y="76"/>
                </a:cubicBezTo>
                <a:cubicBezTo>
                  <a:pt x="299" y="100"/>
                  <a:pt x="306" y="124"/>
                  <a:pt x="306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2" name="Freeform: Shape 83"/>
          <p:cNvSpPr/>
          <p:nvPr/>
        </p:nvSpPr>
        <p:spPr>
          <a:xfrm>
            <a:off x="9879966" y="3104450"/>
            <a:ext cx="256553" cy="2592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31" h="1143">
                <a:moveTo>
                  <a:pt x="1127" y="47"/>
                </a:moveTo>
                <a:cubicBezTo>
                  <a:pt x="1127" y="31"/>
                  <a:pt x="1129" y="17"/>
                  <a:pt x="1131" y="0"/>
                </a:cubicBezTo>
                <a:lnTo>
                  <a:pt x="0" y="0"/>
                </a:lnTo>
                <a:lnTo>
                  <a:pt x="0" y="1143"/>
                </a:lnTo>
                <a:lnTo>
                  <a:pt x="92" y="1143"/>
                </a:lnTo>
                <a:lnTo>
                  <a:pt x="92" y="92"/>
                </a:lnTo>
                <a:lnTo>
                  <a:pt x="1131" y="92"/>
                </a:lnTo>
                <a:cubicBezTo>
                  <a:pt x="1127" y="78"/>
                  <a:pt x="1127" y="64"/>
                  <a:pt x="1127" y="47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4" name="Freeform: Shape 85"/>
          <p:cNvSpPr/>
          <p:nvPr/>
        </p:nvSpPr>
        <p:spPr>
          <a:xfrm>
            <a:off x="9879966" y="2455576"/>
            <a:ext cx="482001" cy="9081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24" h="4001">
                <a:moveTo>
                  <a:pt x="89" y="2534"/>
                </a:moveTo>
                <a:lnTo>
                  <a:pt x="89" y="91"/>
                </a:lnTo>
                <a:lnTo>
                  <a:pt x="1380" y="91"/>
                </a:lnTo>
                <a:lnTo>
                  <a:pt x="2058" y="770"/>
                </a:lnTo>
                <a:cubicBezTo>
                  <a:pt x="2075" y="744"/>
                  <a:pt x="2098" y="723"/>
                  <a:pt x="2124" y="704"/>
                </a:cubicBezTo>
                <a:lnTo>
                  <a:pt x="1420" y="0"/>
                </a:lnTo>
                <a:lnTo>
                  <a:pt x="0" y="0"/>
                </a:lnTo>
                <a:lnTo>
                  <a:pt x="0" y="2626"/>
                </a:lnTo>
                <a:lnTo>
                  <a:pt x="1620" y="2626"/>
                </a:lnTo>
                <a:lnTo>
                  <a:pt x="1889" y="2896"/>
                </a:lnTo>
                <a:lnTo>
                  <a:pt x="1617" y="3163"/>
                </a:lnTo>
                <a:lnTo>
                  <a:pt x="273" y="3163"/>
                </a:lnTo>
                <a:lnTo>
                  <a:pt x="273" y="4001"/>
                </a:lnTo>
                <a:lnTo>
                  <a:pt x="364" y="4001"/>
                </a:lnTo>
                <a:lnTo>
                  <a:pt x="364" y="3255"/>
                </a:lnTo>
                <a:lnTo>
                  <a:pt x="1655" y="3255"/>
                </a:lnTo>
                <a:lnTo>
                  <a:pt x="2016" y="2894"/>
                </a:lnTo>
                <a:lnTo>
                  <a:pt x="1655" y="253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5" name="Freeform: Shape 86"/>
          <p:cNvSpPr/>
          <p:nvPr/>
        </p:nvSpPr>
        <p:spPr>
          <a:xfrm>
            <a:off x="10355383" y="262335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6" name="Freeform: Shape 87"/>
          <p:cNvSpPr/>
          <p:nvPr/>
        </p:nvSpPr>
        <p:spPr>
          <a:xfrm>
            <a:off x="10334495" y="2436959"/>
            <a:ext cx="604602" cy="10023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64" h="4416">
                <a:moveTo>
                  <a:pt x="2664" y="838"/>
                </a:moveTo>
                <a:lnTo>
                  <a:pt x="1826" y="0"/>
                </a:lnTo>
                <a:cubicBezTo>
                  <a:pt x="1810" y="26"/>
                  <a:pt x="1786" y="47"/>
                  <a:pt x="1760" y="66"/>
                </a:cubicBezTo>
                <a:lnTo>
                  <a:pt x="2535" y="840"/>
                </a:lnTo>
                <a:lnTo>
                  <a:pt x="1063" y="2307"/>
                </a:lnTo>
                <a:lnTo>
                  <a:pt x="1683" y="2917"/>
                </a:lnTo>
                <a:lnTo>
                  <a:pt x="265" y="4325"/>
                </a:lnTo>
                <a:lnTo>
                  <a:pt x="0" y="4325"/>
                </a:lnTo>
                <a:lnTo>
                  <a:pt x="0" y="4416"/>
                </a:lnTo>
                <a:lnTo>
                  <a:pt x="303" y="4416"/>
                </a:lnTo>
                <a:lnTo>
                  <a:pt x="1814" y="2917"/>
                </a:lnTo>
                <a:lnTo>
                  <a:pt x="1195" y="230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7" name="Freeform: Shape 88"/>
          <p:cNvSpPr/>
          <p:nvPr/>
        </p:nvSpPr>
        <p:spPr>
          <a:xfrm>
            <a:off x="10671192" y="2374069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8" name="Freeform: Shape 89"/>
          <p:cNvSpPr/>
          <p:nvPr/>
        </p:nvSpPr>
        <p:spPr>
          <a:xfrm>
            <a:off x="10334495" y="2245111"/>
            <a:ext cx="738327" cy="12929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53" h="5696">
                <a:moveTo>
                  <a:pt x="3253" y="1661"/>
                </a:moveTo>
                <a:lnTo>
                  <a:pt x="1591" y="0"/>
                </a:lnTo>
                <a:lnTo>
                  <a:pt x="962" y="629"/>
                </a:lnTo>
                <a:lnTo>
                  <a:pt x="1927" y="1593"/>
                </a:lnTo>
                <a:cubicBezTo>
                  <a:pt x="1943" y="1568"/>
                  <a:pt x="1967" y="1546"/>
                  <a:pt x="1993" y="1528"/>
                </a:cubicBezTo>
                <a:lnTo>
                  <a:pt x="1094" y="629"/>
                </a:lnTo>
                <a:lnTo>
                  <a:pt x="1594" y="129"/>
                </a:lnTo>
                <a:lnTo>
                  <a:pt x="3126" y="1661"/>
                </a:lnTo>
                <a:lnTo>
                  <a:pt x="1563" y="3222"/>
                </a:lnTo>
                <a:lnTo>
                  <a:pt x="2098" y="3757"/>
                </a:lnTo>
                <a:lnTo>
                  <a:pt x="251" y="5604"/>
                </a:lnTo>
                <a:lnTo>
                  <a:pt x="0" y="5604"/>
                </a:lnTo>
                <a:lnTo>
                  <a:pt x="0" y="5696"/>
                </a:lnTo>
                <a:lnTo>
                  <a:pt x="289" y="5696"/>
                </a:lnTo>
                <a:lnTo>
                  <a:pt x="2227" y="3757"/>
                </a:lnTo>
                <a:lnTo>
                  <a:pt x="1692" y="322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9" name="Freeform: Shape 90"/>
          <p:cNvSpPr/>
          <p:nvPr/>
        </p:nvSpPr>
        <p:spPr>
          <a:xfrm>
            <a:off x="10779943" y="259997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1"/>
                  <a:pt x="299" y="204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0" y="229"/>
                </a:cubicBezTo>
                <a:cubicBezTo>
                  <a:pt x="5" y="204"/>
                  <a:pt x="0" y="180"/>
                  <a:pt x="0" y="152"/>
                </a:cubicBezTo>
                <a:cubicBezTo>
                  <a:pt x="0" y="123"/>
                  <a:pt x="5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0" name="Freeform: Shape 91"/>
          <p:cNvSpPr/>
          <p:nvPr/>
        </p:nvSpPr>
        <p:spPr>
          <a:xfrm>
            <a:off x="10006880" y="1993100"/>
            <a:ext cx="232033" cy="2667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23" h="1176">
                <a:moveTo>
                  <a:pt x="662" y="0"/>
                </a:moveTo>
                <a:lnTo>
                  <a:pt x="0" y="0"/>
                </a:lnTo>
                <a:lnTo>
                  <a:pt x="0" y="1176"/>
                </a:lnTo>
                <a:lnTo>
                  <a:pt x="1023" y="1176"/>
                </a:lnTo>
                <a:lnTo>
                  <a:pt x="1023" y="35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1" name="Freeform: Shape 92"/>
          <p:cNvSpPr/>
          <p:nvPr/>
        </p:nvSpPr>
        <p:spPr>
          <a:xfrm>
            <a:off x="10974515" y="3515615"/>
            <a:ext cx="293333" cy="2172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93" h="958">
                <a:moveTo>
                  <a:pt x="0" y="235"/>
                </a:moveTo>
                <a:lnTo>
                  <a:pt x="708" y="958"/>
                </a:lnTo>
                <a:lnTo>
                  <a:pt x="1293" y="345"/>
                </a:lnTo>
                <a:lnTo>
                  <a:pt x="950" y="0"/>
                </a:lnTo>
                <a:lnTo>
                  <a:pt x="220" y="1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2" name="Freeform: Shape 93"/>
          <p:cNvSpPr/>
          <p:nvPr/>
        </p:nvSpPr>
        <p:spPr>
          <a:xfrm>
            <a:off x="10059099" y="2675121"/>
            <a:ext cx="147348" cy="1766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0" h="779">
                <a:moveTo>
                  <a:pt x="7" y="0"/>
                </a:moveTo>
                <a:lnTo>
                  <a:pt x="0" y="779"/>
                </a:lnTo>
                <a:lnTo>
                  <a:pt x="650" y="763"/>
                </a:lnTo>
                <a:lnTo>
                  <a:pt x="650" y="389"/>
                </a:lnTo>
                <a:lnTo>
                  <a:pt x="244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3" name="Freeform: Shape 94"/>
          <p:cNvSpPr/>
          <p:nvPr/>
        </p:nvSpPr>
        <p:spPr>
          <a:xfrm>
            <a:off x="10442111" y="1959498"/>
            <a:ext cx="217729" cy="2928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" h="1291">
                <a:moveTo>
                  <a:pt x="237" y="1291"/>
                </a:moveTo>
                <a:lnTo>
                  <a:pt x="960" y="582"/>
                </a:lnTo>
                <a:lnTo>
                  <a:pt x="345" y="0"/>
                </a:lnTo>
                <a:lnTo>
                  <a:pt x="0" y="343"/>
                </a:lnTo>
                <a:lnTo>
                  <a:pt x="21" y="107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4" name="Freeform: Shape 95"/>
          <p:cNvSpPr/>
          <p:nvPr/>
        </p:nvSpPr>
        <p:spPr>
          <a:xfrm>
            <a:off x="11142296" y="3884779"/>
            <a:ext cx="209783" cy="3700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25" h="1631">
                <a:moveTo>
                  <a:pt x="925" y="704"/>
                </a:moveTo>
                <a:lnTo>
                  <a:pt x="925" y="0"/>
                </a:lnTo>
                <a:lnTo>
                  <a:pt x="0" y="927"/>
                </a:lnTo>
                <a:lnTo>
                  <a:pt x="0" y="163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5" name="Freeform: Shape 96"/>
          <p:cNvSpPr/>
          <p:nvPr/>
        </p:nvSpPr>
        <p:spPr>
          <a:xfrm>
            <a:off x="8423065" y="1534938"/>
            <a:ext cx="937438" cy="20585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30" h="9068">
                <a:moveTo>
                  <a:pt x="1068" y="6819"/>
                </a:moveTo>
                <a:lnTo>
                  <a:pt x="1631" y="6291"/>
                </a:lnTo>
                <a:lnTo>
                  <a:pt x="127" y="4787"/>
                </a:lnTo>
                <a:lnTo>
                  <a:pt x="2126" y="2788"/>
                </a:lnTo>
                <a:lnTo>
                  <a:pt x="3008" y="3670"/>
                </a:lnTo>
                <a:lnTo>
                  <a:pt x="3501" y="3177"/>
                </a:lnTo>
                <a:lnTo>
                  <a:pt x="3501" y="2058"/>
                </a:lnTo>
                <a:lnTo>
                  <a:pt x="4130" y="1429"/>
                </a:lnTo>
                <a:lnTo>
                  <a:pt x="3436" y="734"/>
                </a:lnTo>
                <a:lnTo>
                  <a:pt x="493" y="3677"/>
                </a:lnTo>
                <a:lnTo>
                  <a:pt x="493" y="2851"/>
                </a:lnTo>
                <a:lnTo>
                  <a:pt x="1772" y="1572"/>
                </a:lnTo>
                <a:lnTo>
                  <a:pt x="1262" y="1063"/>
                </a:lnTo>
                <a:lnTo>
                  <a:pt x="2234" y="91"/>
                </a:lnTo>
                <a:lnTo>
                  <a:pt x="2685" y="91"/>
                </a:lnTo>
                <a:cubicBezTo>
                  <a:pt x="2682" y="77"/>
                  <a:pt x="2680" y="61"/>
                  <a:pt x="2680" y="47"/>
                </a:cubicBezTo>
                <a:cubicBezTo>
                  <a:pt x="2680" y="30"/>
                  <a:pt x="2682" y="16"/>
                  <a:pt x="2685" y="0"/>
                </a:cubicBezTo>
                <a:lnTo>
                  <a:pt x="2194" y="0"/>
                </a:lnTo>
                <a:lnTo>
                  <a:pt x="1131" y="1063"/>
                </a:lnTo>
                <a:lnTo>
                  <a:pt x="1640" y="1572"/>
                </a:lnTo>
                <a:lnTo>
                  <a:pt x="399" y="2813"/>
                </a:lnTo>
                <a:lnTo>
                  <a:pt x="399" y="3898"/>
                </a:lnTo>
                <a:lnTo>
                  <a:pt x="3436" y="861"/>
                </a:lnTo>
                <a:lnTo>
                  <a:pt x="4001" y="1427"/>
                </a:lnTo>
                <a:lnTo>
                  <a:pt x="3410" y="2018"/>
                </a:lnTo>
                <a:lnTo>
                  <a:pt x="3410" y="3137"/>
                </a:lnTo>
                <a:lnTo>
                  <a:pt x="3008" y="3539"/>
                </a:lnTo>
                <a:lnTo>
                  <a:pt x="2126" y="2656"/>
                </a:lnTo>
                <a:lnTo>
                  <a:pt x="0" y="4787"/>
                </a:lnTo>
                <a:lnTo>
                  <a:pt x="1502" y="6289"/>
                </a:lnTo>
                <a:lnTo>
                  <a:pt x="936" y="6817"/>
                </a:lnTo>
                <a:lnTo>
                  <a:pt x="3196" y="9068"/>
                </a:lnTo>
                <a:lnTo>
                  <a:pt x="3703" y="9068"/>
                </a:lnTo>
                <a:lnTo>
                  <a:pt x="3703" y="8976"/>
                </a:lnTo>
                <a:lnTo>
                  <a:pt x="3236" y="8976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6" name="Freeform: Shape 97"/>
          <p:cNvSpPr/>
          <p:nvPr/>
        </p:nvSpPr>
        <p:spPr>
          <a:xfrm>
            <a:off x="9048554" y="15104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7" name="Freeform: Shape 98"/>
          <p:cNvSpPr/>
          <p:nvPr/>
        </p:nvSpPr>
        <p:spPr>
          <a:xfrm>
            <a:off x="8925045" y="1391450"/>
            <a:ext cx="780329" cy="19722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38" h="8688">
                <a:moveTo>
                  <a:pt x="3438" y="1866"/>
                </a:moveTo>
                <a:lnTo>
                  <a:pt x="3438" y="627"/>
                </a:lnTo>
                <a:lnTo>
                  <a:pt x="2811" y="0"/>
                </a:lnTo>
                <a:lnTo>
                  <a:pt x="1898" y="0"/>
                </a:lnTo>
                <a:lnTo>
                  <a:pt x="208" y="1690"/>
                </a:lnTo>
                <a:lnTo>
                  <a:pt x="91" y="1573"/>
                </a:lnTo>
                <a:cubicBezTo>
                  <a:pt x="75" y="1599"/>
                  <a:pt x="51" y="1620"/>
                  <a:pt x="25" y="1638"/>
                </a:cubicBezTo>
                <a:lnTo>
                  <a:pt x="206" y="1819"/>
                </a:lnTo>
                <a:lnTo>
                  <a:pt x="1933" y="92"/>
                </a:lnTo>
                <a:lnTo>
                  <a:pt x="2771" y="92"/>
                </a:lnTo>
                <a:lnTo>
                  <a:pt x="3344" y="665"/>
                </a:lnTo>
                <a:lnTo>
                  <a:pt x="3344" y="1643"/>
                </a:lnTo>
                <a:lnTo>
                  <a:pt x="2450" y="749"/>
                </a:lnTo>
                <a:lnTo>
                  <a:pt x="1933" y="1265"/>
                </a:lnTo>
                <a:lnTo>
                  <a:pt x="3151" y="2483"/>
                </a:lnTo>
                <a:lnTo>
                  <a:pt x="3151" y="4107"/>
                </a:lnTo>
                <a:lnTo>
                  <a:pt x="1734" y="4107"/>
                </a:lnTo>
                <a:lnTo>
                  <a:pt x="0" y="5842"/>
                </a:lnTo>
                <a:lnTo>
                  <a:pt x="990" y="6832"/>
                </a:lnTo>
                <a:lnTo>
                  <a:pt x="2494" y="5328"/>
                </a:lnTo>
                <a:lnTo>
                  <a:pt x="2928" y="5328"/>
                </a:lnTo>
                <a:lnTo>
                  <a:pt x="2928" y="6569"/>
                </a:lnTo>
                <a:lnTo>
                  <a:pt x="1450" y="6569"/>
                </a:lnTo>
                <a:lnTo>
                  <a:pt x="549" y="7470"/>
                </a:lnTo>
                <a:lnTo>
                  <a:pt x="1480" y="8400"/>
                </a:lnTo>
                <a:lnTo>
                  <a:pt x="2576" y="8400"/>
                </a:lnTo>
                <a:lnTo>
                  <a:pt x="2576" y="8688"/>
                </a:lnTo>
                <a:lnTo>
                  <a:pt x="2668" y="8688"/>
                </a:lnTo>
                <a:lnTo>
                  <a:pt x="2668" y="8308"/>
                </a:lnTo>
                <a:lnTo>
                  <a:pt x="1518" y="8308"/>
                </a:lnTo>
                <a:lnTo>
                  <a:pt x="680" y="7470"/>
                </a:lnTo>
                <a:lnTo>
                  <a:pt x="1490" y="6661"/>
                </a:lnTo>
                <a:lnTo>
                  <a:pt x="3022" y="6661"/>
                </a:lnTo>
                <a:lnTo>
                  <a:pt x="3022" y="5236"/>
                </a:lnTo>
                <a:lnTo>
                  <a:pt x="2459" y="5236"/>
                </a:lnTo>
                <a:lnTo>
                  <a:pt x="992" y="6703"/>
                </a:lnTo>
                <a:lnTo>
                  <a:pt x="131" y="5842"/>
                </a:lnTo>
                <a:lnTo>
                  <a:pt x="1774" y="4199"/>
                </a:lnTo>
                <a:lnTo>
                  <a:pt x="3245" y="4199"/>
                </a:lnTo>
                <a:lnTo>
                  <a:pt x="3245" y="2446"/>
                </a:lnTo>
                <a:lnTo>
                  <a:pt x="2065" y="1265"/>
                </a:lnTo>
                <a:lnTo>
                  <a:pt x="2452" y="87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9" name="Freeform: Shape 100"/>
          <p:cNvSpPr/>
          <p:nvPr/>
        </p:nvSpPr>
        <p:spPr>
          <a:xfrm>
            <a:off x="8192848" y="2646742"/>
            <a:ext cx="1070710" cy="10575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17" h="4659">
                <a:moveTo>
                  <a:pt x="3889" y="4565"/>
                </a:moveTo>
                <a:lnTo>
                  <a:pt x="2136" y="2812"/>
                </a:lnTo>
                <a:lnTo>
                  <a:pt x="1072" y="2812"/>
                </a:lnTo>
                <a:lnTo>
                  <a:pt x="127" y="1866"/>
                </a:lnTo>
                <a:lnTo>
                  <a:pt x="615" y="1383"/>
                </a:lnTo>
                <a:lnTo>
                  <a:pt x="1389" y="2157"/>
                </a:lnTo>
                <a:lnTo>
                  <a:pt x="2187" y="1359"/>
                </a:lnTo>
                <a:lnTo>
                  <a:pt x="828" y="0"/>
                </a:lnTo>
                <a:lnTo>
                  <a:pt x="828" y="819"/>
                </a:lnTo>
                <a:lnTo>
                  <a:pt x="1340" y="1331"/>
                </a:lnTo>
                <a:cubicBezTo>
                  <a:pt x="1356" y="1305"/>
                  <a:pt x="1380" y="1284"/>
                  <a:pt x="1406" y="1265"/>
                </a:cubicBezTo>
                <a:lnTo>
                  <a:pt x="920" y="780"/>
                </a:lnTo>
                <a:lnTo>
                  <a:pt x="920" y="221"/>
                </a:lnTo>
                <a:lnTo>
                  <a:pt x="2058" y="1359"/>
                </a:lnTo>
                <a:lnTo>
                  <a:pt x="1389" y="2028"/>
                </a:lnTo>
                <a:lnTo>
                  <a:pt x="615" y="1254"/>
                </a:lnTo>
                <a:lnTo>
                  <a:pt x="0" y="1868"/>
                </a:lnTo>
                <a:lnTo>
                  <a:pt x="1037" y="2906"/>
                </a:lnTo>
                <a:lnTo>
                  <a:pt x="2100" y="2906"/>
                </a:lnTo>
                <a:lnTo>
                  <a:pt x="3853" y="4659"/>
                </a:lnTo>
                <a:lnTo>
                  <a:pt x="4717" y="4659"/>
                </a:lnTo>
                <a:lnTo>
                  <a:pt x="4717" y="4567"/>
                </a:lnTo>
                <a:lnTo>
                  <a:pt x="3889" y="456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0" name="Freeform: Shape 101"/>
          <p:cNvSpPr/>
          <p:nvPr/>
        </p:nvSpPr>
        <p:spPr>
          <a:xfrm>
            <a:off x="8505025" y="29421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1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1" name="Freeform: Shape 102"/>
          <p:cNvSpPr/>
          <p:nvPr/>
        </p:nvSpPr>
        <p:spPr>
          <a:xfrm>
            <a:off x="9047419" y="1727693"/>
            <a:ext cx="670670" cy="16367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55" h="7210">
                <a:moveTo>
                  <a:pt x="2955" y="758"/>
                </a:moveTo>
                <a:lnTo>
                  <a:pt x="2197" y="0"/>
                </a:lnTo>
                <a:cubicBezTo>
                  <a:pt x="2180" y="26"/>
                  <a:pt x="2157" y="47"/>
                  <a:pt x="2131" y="66"/>
                </a:cubicBezTo>
                <a:lnTo>
                  <a:pt x="2861" y="796"/>
                </a:lnTo>
                <a:lnTo>
                  <a:pt x="2861" y="2873"/>
                </a:lnTo>
                <a:lnTo>
                  <a:pt x="1399" y="2873"/>
                </a:lnTo>
                <a:lnTo>
                  <a:pt x="0" y="4271"/>
                </a:lnTo>
                <a:lnTo>
                  <a:pt x="493" y="4764"/>
                </a:lnTo>
                <a:lnTo>
                  <a:pt x="1753" y="3504"/>
                </a:lnTo>
                <a:lnTo>
                  <a:pt x="2633" y="3504"/>
                </a:lnTo>
                <a:lnTo>
                  <a:pt x="2633" y="5370"/>
                </a:lnTo>
                <a:lnTo>
                  <a:pt x="1298" y="5370"/>
                </a:lnTo>
                <a:lnTo>
                  <a:pt x="538" y="6130"/>
                </a:lnTo>
                <a:lnTo>
                  <a:pt x="1087" y="6679"/>
                </a:lnTo>
                <a:lnTo>
                  <a:pt x="2314" y="6679"/>
                </a:lnTo>
                <a:lnTo>
                  <a:pt x="2314" y="7210"/>
                </a:lnTo>
                <a:lnTo>
                  <a:pt x="2406" y="7210"/>
                </a:lnTo>
                <a:lnTo>
                  <a:pt x="2406" y="6588"/>
                </a:lnTo>
                <a:lnTo>
                  <a:pt x="1124" y="6588"/>
                </a:lnTo>
                <a:lnTo>
                  <a:pt x="667" y="6130"/>
                </a:lnTo>
                <a:lnTo>
                  <a:pt x="1336" y="5461"/>
                </a:lnTo>
                <a:lnTo>
                  <a:pt x="2725" y="5461"/>
                </a:lnTo>
                <a:lnTo>
                  <a:pt x="2725" y="3412"/>
                </a:lnTo>
                <a:lnTo>
                  <a:pt x="1716" y="3412"/>
                </a:lnTo>
                <a:lnTo>
                  <a:pt x="493" y="4633"/>
                </a:lnTo>
                <a:lnTo>
                  <a:pt x="132" y="4271"/>
                </a:lnTo>
                <a:lnTo>
                  <a:pt x="1439" y="2964"/>
                </a:lnTo>
                <a:lnTo>
                  <a:pt x="2955" y="296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2" name="Freeform: Shape 103"/>
          <p:cNvSpPr/>
          <p:nvPr/>
        </p:nvSpPr>
        <p:spPr>
          <a:xfrm>
            <a:off x="9469028" y="166480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1"/>
                  <a:pt x="20" y="77"/>
                </a:cubicBezTo>
                <a:cubicBezTo>
                  <a:pt x="34" y="52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2"/>
                  <a:pt x="284" y="77"/>
                </a:cubicBezTo>
                <a:cubicBezTo>
                  <a:pt x="298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3" name="Freeform: Shape 104"/>
          <p:cNvSpPr/>
          <p:nvPr/>
        </p:nvSpPr>
        <p:spPr>
          <a:xfrm>
            <a:off x="8832868" y="1495433"/>
            <a:ext cx="772155" cy="1872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8247">
                <a:moveTo>
                  <a:pt x="3337" y="380"/>
                </a:moveTo>
                <a:cubicBezTo>
                  <a:pt x="3353" y="354"/>
                  <a:pt x="3377" y="333"/>
                  <a:pt x="3402" y="314"/>
                </a:cubicBezTo>
                <a:lnTo>
                  <a:pt x="3086" y="0"/>
                </a:lnTo>
                <a:lnTo>
                  <a:pt x="2468" y="0"/>
                </a:lnTo>
                <a:lnTo>
                  <a:pt x="1776" y="692"/>
                </a:lnTo>
                <a:lnTo>
                  <a:pt x="2621" y="1537"/>
                </a:lnTo>
                <a:lnTo>
                  <a:pt x="1926" y="2232"/>
                </a:lnTo>
                <a:lnTo>
                  <a:pt x="1926" y="3454"/>
                </a:lnTo>
                <a:lnTo>
                  <a:pt x="0" y="5381"/>
                </a:lnTo>
                <a:lnTo>
                  <a:pt x="1131" y="6512"/>
                </a:lnTo>
                <a:lnTo>
                  <a:pt x="551" y="7092"/>
                </a:lnTo>
                <a:lnTo>
                  <a:pt x="1706" y="8247"/>
                </a:lnTo>
                <a:lnTo>
                  <a:pt x="2813" y="8247"/>
                </a:lnTo>
                <a:lnTo>
                  <a:pt x="2813" y="8155"/>
                </a:lnTo>
                <a:lnTo>
                  <a:pt x="1743" y="8155"/>
                </a:lnTo>
                <a:lnTo>
                  <a:pt x="680" y="7092"/>
                </a:lnTo>
                <a:lnTo>
                  <a:pt x="1260" y="6512"/>
                </a:lnTo>
                <a:lnTo>
                  <a:pt x="129" y="5381"/>
                </a:lnTo>
                <a:lnTo>
                  <a:pt x="2018" y="3492"/>
                </a:lnTo>
                <a:lnTo>
                  <a:pt x="2018" y="2269"/>
                </a:lnTo>
                <a:lnTo>
                  <a:pt x="2750" y="1537"/>
                </a:lnTo>
                <a:lnTo>
                  <a:pt x="1905" y="692"/>
                </a:lnTo>
                <a:lnTo>
                  <a:pt x="2506" y="92"/>
                </a:lnTo>
                <a:lnTo>
                  <a:pt x="3048" y="9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4" name="Freeform: Shape 105"/>
          <p:cNvSpPr/>
          <p:nvPr/>
        </p:nvSpPr>
        <p:spPr>
          <a:xfrm>
            <a:off x="9598439" y="157489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0" y="253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5" name="Freeform: Shape 106"/>
          <p:cNvSpPr/>
          <p:nvPr/>
        </p:nvSpPr>
        <p:spPr>
          <a:xfrm>
            <a:off x="8381517" y="3096957"/>
            <a:ext cx="880906" cy="5519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81" h="2432">
                <a:moveTo>
                  <a:pt x="3238" y="2338"/>
                </a:moveTo>
                <a:lnTo>
                  <a:pt x="1281" y="381"/>
                </a:lnTo>
                <a:lnTo>
                  <a:pt x="450" y="381"/>
                </a:lnTo>
                <a:lnTo>
                  <a:pt x="65" y="0"/>
                </a:lnTo>
                <a:cubicBezTo>
                  <a:pt x="49" y="26"/>
                  <a:pt x="26" y="47"/>
                  <a:pt x="0" y="66"/>
                </a:cubicBezTo>
                <a:lnTo>
                  <a:pt x="408" y="475"/>
                </a:lnTo>
                <a:lnTo>
                  <a:pt x="1239" y="475"/>
                </a:lnTo>
                <a:lnTo>
                  <a:pt x="3196" y="2432"/>
                </a:lnTo>
                <a:lnTo>
                  <a:pt x="3881" y="2432"/>
                </a:lnTo>
                <a:lnTo>
                  <a:pt x="3881" y="2340"/>
                </a:lnTo>
                <a:lnTo>
                  <a:pt x="3238" y="234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6" name="Freeform: Shape 107"/>
          <p:cNvSpPr/>
          <p:nvPr/>
        </p:nvSpPr>
        <p:spPr>
          <a:xfrm>
            <a:off x="8319081" y="303429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0" y="298"/>
                  <a:pt x="76" y="284"/>
                </a:cubicBezTo>
                <a:cubicBezTo>
                  <a:pt x="51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1" y="34"/>
                  <a:pt x="76" y="20"/>
                </a:cubicBezTo>
                <a:cubicBezTo>
                  <a:pt x="100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1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7" name="Freeform: Shape 108"/>
          <p:cNvSpPr/>
          <p:nvPr/>
        </p:nvSpPr>
        <p:spPr>
          <a:xfrm>
            <a:off x="8211011" y="3194130"/>
            <a:ext cx="1052092" cy="7387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35" h="3255">
                <a:moveTo>
                  <a:pt x="3565" y="2651"/>
                </a:moveTo>
                <a:lnTo>
                  <a:pt x="3236" y="2323"/>
                </a:lnTo>
                <a:lnTo>
                  <a:pt x="2436" y="3123"/>
                </a:lnTo>
                <a:lnTo>
                  <a:pt x="1891" y="2579"/>
                </a:lnTo>
                <a:lnTo>
                  <a:pt x="2886" y="1593"/>
                </a:lnTo>
                <a:lnTo>
                  <a:pt x="2020" y="725"/>
                </a:lnTo>
                <a:lnTo>
                  <a:pt x="791" y="725"/>
                </a:lnTo>
                <a:lnTo>
                  <a:pt x="66" y="0"/>
                </a:lnTo>
                <a:cubicBezTo>
                  <a:pt x="49" y="25"/>
                  <a:pt x="26" y="47"/>
                  <a:pt x="0" y="65"/>
                </a:cubicBezTo>
                <a:lnTo>
                  <a:pt x="753" y="819"/>
                </a:lnTo>
                <a:lnTo>
                  <a:pt x="1983" y="819"/>
                </a:lnTo>
                <a:lnTo>
                  <a:pt x="2757" y="1595"/>
                </a:lnTo>
                <a:lnTo>
                  <a:pt x="1762" y="2581"/>
                </a:lnTo>
                <a:lnTo>
                  <a:pt x="2436" y="3255"/>
                </a:lnTo>
                <a:lnTo>
                  <a:pt x="3236" y="2454"/>
                </a:lnTo>
                <a:lnTo>
                  <a:pt x="3527" y="2745"/>
                </a:lnTo>
                <a:lnTo>
                  <a:pt x="4635" y="2745"/>
                </a:lnTo>
                <a:lnTo>
                  <a:pt x="4635" y="2654"/>
                </a:lnTo>
                <a:lnTo>
                  <a:pt x="3565" y="265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8" name="Freeform: Shape 109"/>
          <p:cNvSpPr/>
          <p:nvPr/>
        </p:nvSpPr>
        <p:spPr>
          <a:xfrm>
            <a:off x="8148122" y="3131240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0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0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9" name="Freeform: Shape 110"/>
          <p:cNvSpPr/>
          <p:nvPr/>
        </p:nvSpPr>
        <p:spPr>
          <a:xfrm>
            <a:off x="8366532" y="3436833"/>
            <a:ext cx="895891" cy="6359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47" h="2802">
                <a:moveTo>
                  <a:pt x="2816" y="1828"/>
                </a:moveTo>
                <a:lnTo>
                  <a:pt x="2697" y="1706"/>
                </a:lnTo>
                <a:lnTo>
                  <a:pt x="1720" y="2673"/>
                </a:lnTo>
                <a:lnTo>
                  <a:pt x="629" y="1581"/>
                </a:lnTo>
                <a:lnTo>
                  <a:pt x="1676" y="535"/>
                </a:lnTo>
                <a:lnTo>
                  <a:pt x="1141" y="0"/>
                </a:lnTo>
                <a:lnTo>
                  <a:pt x="0" y="0"/>
                </a:lnTo>
                <a:cubicBezTo>
                  <a:pt x="2" y="14"/>
                  <a:pt x="5" y="30"/>
                  <a:pt x="5" y="47"/>
                </a:cubicBezTo>
                <a:cubicBezTo>
                  <a:pt x="5" y="63"/>
                  <a:pt x="2" y="77"/>
                  <a:pt x="0" y="94"/>
                </a:cubicBezTo>
                <a:lnTo>
                  <a:pt x="1103" y="94"/>
                </a:lnTo>
                <a:lnTo>
                  <a:pt x="1544" y="535"/>
                </a:lnTo>
                <a:lnTo>
                  <a:pt x="498" y="1581"/>
                </a:lnTo>
                <a:lnTo>
                  <a:pt x="1718" y="2802"/>
                </a:lnTo>
                <a:lnTo>
                  <a:pt x="2692" y="1835"/>
                </a:lnTo>
                <a:lnTo>
                  <a:pt x="2774" y="1919"/>
                </a:lnTo>
                <a:lnTo>
                  <a:pt x="3947" y="1919"/>
                </a:lnTo>
                <a:lnTo>
                  <a:pt x="3947" y="182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0" name="Freeform: Shape 111"/>
          <p:cNvSpPr/>
          <p:nvPr/>
        </p:nvSpPr>
        <p:spPr>
          <a:xfrm>
            <a:off x="8282301" y="341299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6"/>
                  <a:pt x="77" y="21"/>
                </a:cubicBezTo>
                <a:cubicBezTo>
                  <a:pt x="102" y="6"/>
                  <a:pt x="125" y="0"/>
                  <a:pt x="153" y="0"/>
                </a:cubicBezTo>
                <a:cubicBezTo>
                  <a:pt x="181" y="0"/>
                  <a:pt x="205" y="6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1" name="Freeform: Shape 112"/>
          <p:cNvSpPr/>
          <p:nvPr/>
        </p:nvSpPr>
        <p:spPr>
          <a:xfrm>
            <a:off x="8352683" y="3774665"/>
            <a:ext cx="910875" cy="9054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13" h="3989">
                <a:moveTo>
                  <a:pt x="3020" y="1049"/>
                </a:moveTo>
                <a:lnTo>
                  <a:pt x="2009" y="2060"/>
                </a:lnTo>
                <a:lnTo>
                  <a:pt x="2854" y="2905"/>
                </a:lnTo>
                <a:lnTo>
                  <a:pt x="1863" y="3895"/>
                </a:lnTo>
                <a:lnTo>
                  <a:pt x="1112" y="3895"/>
                </a:lnTo>
                <a:lnTo>
                  <a:pt x="2119" y="2888"/>
                </a:lnTo>
                <a:lnTo>
                  <a:pt x="1197" y="1966"/>
                </a:lnTo>
                <a:lnTo>
                  <a:pt x="1615" y="1548"/>
                </a:lnTo>
                <a:lnTo>
                  <a:pt x="66" y="0"/>
                </a:lnTo>
                <a:cubicBezTo>
                  <a:pt x="49" y="25"/>
                  <a:pt x="26" y="46"/>
                  <a:pt x="0" y="65"/>
                </a:cubicBezTo>
                <a:lnTo>
                  <a:pt x="1486" y="1551"/>
                </a:lnTo>
                <a:lnTo>
                  <a:pt x="1068" y="1969"/>
                </a:lnTo>
                <a:lnTo>
                  <a:pt x="1990" y="2891"/>
                </a:lnTo>
                <a:lnTo>
                  <a:pt x="892" y="3989"/>
                </a:lnTo>
                <a:lnTo>
                  <a:pt x="1901" y="3989"/>
                </a:lnTo>
                <a:lnTo>
                  <a:pt x="2983" y="2907"/>
                </a:lnTo>
                <a:lnTo>
                  <a:pt x="2138" y="2062"/>
                </a:lnTo>
                <a:lnTo>
                  <a:pt x="3058" y="1142"/>
                </a:lnTo>
                <a:lnTo>
                  <a:pt x="4013" y="1142"/>
                </a:lnTo>
                <a:lnTo>
                  <a:pt x="4013" y="1051"/>
                </a:lnTo>
                <a:lnTo>
                  <a:pt x="3020" y="1051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3" name="Freeform: Shape 114"/>
          <p:cNvSpPr/>
          <p:nvPr/>
        </p:nvSpPr>
        <p:spPr>
          <a:xfrm>
            <a:off x="8152436" y="3265420"/>
            <a:ext cx="1198986" cy="15011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82" h="6613">
                <a:moveTo>
                  <a:pt x="4010" y="4229"/>
                </a:moveTo>
                <a:lnTo>
                  <a:pt x="4365" y="3872"/>
                </a:lnTo>
                <a:lnTo>
                  <a:pt x="4893" y="3872"/>
                </a:lnTo>
                <a:lnTo>
                  <a:pt x="4893" y="3781"/>
                </a:lnTo>
                <a:lnTo>
                  <a:pt x="4327" y="3781"/>
                </a:lnTo>
                <a:lnTo>
                  <a:pt x="3881" y="4229"/>
                </a:lnTo>
                <a:lnTo>
                  <a:pt x="5153" y="5501"/>
                </a:lnTo>
                <a:lnTo>
                  <a:pt x="4677" y="5977"/>
                </a:lnTo>
                <a:lnTo>
                  <a:pt x="4095" y="5395"/>
                </a:lnTo>
                <a:lnTo>
                  <a:pt x="2973" y="6519"/>
                </a:lnTo>
                <a:lnTo>
                  <a:pt x="1509" y="6519"/>
                </a:lnTo>
                <a:lnTo>
                  <a:pt x="1211" y="6221"/>
                </a:lnTo>
                <a:lnTo>
                  <a:pt x="2332" y="5100"/>
                </a:lnTo>
                <a:lnTo>
                  <a:pt x="1715" y="4482"/>
                </a:lnTo>
                <a:lnTo>
                  <a:pt x="1715" y="3560"/>
                </a:lnTo>
                <a:lnTo>
                  <a:pt x="441" y="2288"/>
                </a:lnTo>
                <a:lnTo>
                  <a:pt x="441" y="441"/>
                </a:lnTo>
                <a:lnTo>
                  <a:pt x="0" y="0"/>
                </a:lnTo>
                <a:lnTo>
                  <a:pt x="0" y="3492"/>
                </a:lnTo>
                <a:lnTo>
                  <a:pt x="1598" y="5090"/>
                </a:lnTo>
                <a:lnTo>
                  <a:pt x="1262" y="5426"/>
                </a:lnTo>
                <a:lnTo>
                  <a:pt x="910" y="5074"/>
                </a:lnTo>
                <a:cubicBezTo>
                  <a:pt x="894" y="5100"/>
                  <a:pt x="870" y="5121"/>
                  <a:pt x="844" y="5139"/>
                </a:cubicBezTo>
                <a:lnTo>
                  <a:pt x="1262" y="5557"/>
                </a:lnTo>
                <a:lnTo>
                  <a:pt x="1727" y="5093"/>
                </a:lnTo>
                <a:lnTo>
                  <a:pt x="89" y="3455"/>
                </a:lnTo>
                <a:lnTo>
                  <a:pt x="89" y="221"/>
                </a:lnTo>
                <a:lnTo>
                  <a:pt x="347" y="479"/>
                </a:lnTo>
                <a:lnTo>
                  <a:pt x="347" y="2326"/>
                </a:lnTo>
                <a:lnTo>
                  <a:pt x="1621" y="3600"/>
                </a:lnTo>
                <a:lnTo>
                  <a:pt x="1621" y="4522"/>
                </a:lnTo>
                <a:lnTo>
                  <a:pt x="2201" y="5102"/>
                </a:lnTo>
                <a:lnTo>
                  <a:pt x="1079" y="6224"/>
                </a:lnTo>
                <a:lnTo>
                  <a:pt x="1469" y="6613"/>
                </a:lnTo>
                <a:lnTo>
                  <a:pt x="3008" y="6613"/>
                </a:lnTo>
                <a:lnTo>
                  <a:pt x="4095" y="5527"/>
                </a:lnTo>
                <a:lnTo>
                  <a:pt x="4677" y="6109"/>
                </a:lnTo>
                <a:lnTo>
                  <a:pt x="5282" y="5503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4" name="Freeform: Shape 115"/>
          <p:cNvSpPr/>
          <p:nvPr/>
        </p:nvSpPr>
        <p:spPr>
          <a:xfrm>
            <a:off x="8282301" y="435474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5"/>
                  <a:pt x="77" y="21"/>
                </a:cubicBezTo>
                <a:cubicBezTo>
                  <a:pt x="101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5" name="Freeform: Shape 116"/>
          <p:cNvSpPr/>
          <p:nvPr/>
        </p:nvSpPr>
        <p:spPr>
          <a:xfrm>
            <a:off x="8630350" y="4177884"/>
            <a:ext cx="821877" cy="6786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1" h="2990">
                <a:moveTo>
                  <a:pt x="2297" y="207"/>
                </a:moveTo>
                <a:lnTo>
                  <a:pt x="2422" y="92"/>
                </a:lnTo>
                <a:lnTo>
                  <a:pt x="2790" y="92"/>
                </a:lnTo>
                <a:lnTo>
                  <a:pt x="2790" y="0"/>
                </a:lnTo>
                <a:lnTo>
                  <a:pt x="2386" y="0"/>
                </a:lnTo>
                <a:lnTo>
                  <a:pt x="2166" y="204"/>
                </a:lnTo>
                <a:lnTo>
                  <a:pt x="3492" y="1530"/>
                </a:lnTo>
                <a:lnTo>
                  <a:pt x="2600" y="2424"/>
                </a:lnTo>
                <a:lnTo>
                  <a:pt x="1971" y="1795"/>
                </a:lnTo>
                <a:lnTo>
                  <a:pt x="868" y="2898"/>
                </a:lnTo>
                <a:lnTo>
                  <a:pt x="0" y="2898"/>
                </a:lnTo>
                <a:cubicBezTo>
                  <a:pt x="2" y="2912"/>
                  <a:pt x="4" y="2928"/>
                  <a:pt x="4" y="2945"/>
                </a:cubicBezTo>
                <a:cubicBezTo>
                  <a:pt x="4" y="2961"/>
                  <a:pt x="2" y="2976"/>
                  <a:pt x="0" y="2990"/>
                </a:cubicBezTo>
                <a:lnTo>
                  <a:pt x="906" y="2990"/>
                </a:lnTo>
                <a:lnTo>
                  <a:pt x="1971" y="1924"/>
                </a:lnTo>
                <a:lnTo>
                  <a:pt x="2600" y="2553"/>
                </a:lnTo>
                <a:lnTo>
                  <a:pt x="3621" y="153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118"/>
          <p:cNvSpPr/>
          <p:nvPr/>
        </p:nvSpPr>
        <p:spPr>
          <a:xfrm>
            <a:off x="8755447" y="4406511"/>
            <a:ext cx="796448" cy="9347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09" h="4118">
                <a:moveTo>
                  <a:pt x="3417" y="1889"/>
                </a:moveTo>
                <a:lnTo>
                  <a:pt x="3178" y="2131"/>
                </a:lnTo>
                <a:lnTo>
                  <a:pt x="2457" y="1413"/>
                </a:lnTo>
                <a:lnTo>
                  <a:pt x="1209" y="2661"/>
                </a:lnTo>
                <a:lnTo>
                  <a:pt x="2253" y="3705"/>
                </a:lnTo>
                <a:lnTo>
                  <a:pt x="1972" y="3987"/>
                </a:lnTo>
                <a:lnTo>
                  <a:pt x="737" y="2753"/>
                </a:lnTo>
                <a:lnTo>
                  <a:pt x="1751" y="1739"/>
                </a:lnTo>
                <a:lnTo>
                  <a:pt x="1357" y="1345"/>
                </a:lnTo>
                <a:lnTo>
                  <a:pt x="279" y="2422"/>
                </a:lnTo>
                <a:lnTo>
                  <a:pt x="0" y="2422"/>
                </a:lnTo>
                <a:cubicBezTo>
                  <a:pt x="3" y="2436"/>
                  <a:pt x="5" y="2452"/>
                  <a:pt x="5" y="2469"/>
                </a:cubicBezTo>
                <a:cubicBezTo>
                  <a:pt x="5" y="2485"/>
                  <a:pt x="3" y="2499"/>
                  <a:pt x="0" y="2516"/>
                </a:cubicBezTo>
                <a:lnTo>
                  <a:pt x="317" y="2516"/>
                </a:lnTo>
                <a:lnTo>
                  <a:pt x="1357" y="1476"/>
                </a:lnTo>
                <a:lnTo>
                  <a:pt x="1622" y="1741"/>
                </a:lnTo>
                <a:lnTo>
                  <a:pt x="608" y="2755"/>
                </a:lnTo>
                <a:lnTo>
                  <a:pt x="1972" y="4118"/>
                </a:lnTo>
                <a:lnTo>
                  <a:pt x="2382" y="3708"/>
                </a:lnTo>
                <a:lnTo>
                  <a:pt x="1338" y="2663"/>
                </a:lnTo>
                <a:lnTo>
                  <a:pt x="2457" y="1544"/>
                </a:lnTo>
                <a:lnTo>
                  <a:pt x="3178" y="2262"/>
                </a:lnTo>
                <a:lnTo>
                  <a:pt x="3509" y="1929"/>
                </a:lnTo>
                <a:lnTo>
                  <a:pt x="3509" y="0"/>
                </a:lnTo>
                <a:lnTo>
                  <a:pt x="3417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8" name="Freeform: Shape 119"/>
          <p:cNvSpPr/>
          <p:nvPr/>
        </p:nvSpPr>
        <p:spPr>
          <a:xfrm>
            <a:off x="8670309" y="493187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9" name="Freeform: Shape 120"/>
          <p:cNvSpPr/>
          <p:nvPr/>
        </p:nvSpPr>
        <p:spPr>
          <a:xfrm>
            <a:off x="8930721" y="4405830"/>
            <a:ext cx="676573" cy="10602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81" h="4671">
                <a:moveTo>
                  <a:pt x="2889" y="2047"/>
                </a:moveTo>
                <a:lnTo>
                  <a:pt x="2300" y="2638"/>
                </a:lnTo>
                <a:lnTo>
                  <a:pt x="1608" y="1946"/>
                </a:lnTo>
                <a:lnTo>
                  <a:pt x="960" y="2582"/>
                </a:lnTo>
                <a:lnTo>
                  <a:pt x="2089" y="3711"/>
                </a:lnTo>
                <a:lnTo>
                  <a:pt x="1261" y="4539"/>
                </a:lnTo>
                <a:lnTo>
                  <a:pt x="66" y="3345"/>
                </a:lnTo>
                <a:cubicBezTo>
                  <a:pt x="50" y="3370"/>
                  <a:pt x="26" y="3392"/>
                  <a:pt x="0" y="3410"/>
                </a:cubicBezTo>
                <a:lnTo>
                  <a:pt x="1261" y="4671"/>
                </a:lnTo>
                <a:lnTo>
                  <a:pt x="2218" y="3713"/>
                </a:lnTo>
                <a:lnTo>
                  <a:pt x="1089" y="2584"/>
                </a:lnTo>
                <a:lnTo>
                  <a:pt x="1608" y="2075"/>
                </a:lnTo>
                <a:lnTo>
                  <a:pt x="2300" y="2767"/>
                </a:lnTo>
                <a:lnTo>
                  <a:pt x="2981" y="2084"/>
                </a:lnTo>
                <a:lnTo>
                  <a:pt x="2981" y="0"/>
                </a:lnTo>
                <a:lnTo>
                  <a:pt x="2889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0" name="Freeform: Shape 121"/>
          <p:cNvSpPr/>
          <p:nvPr/>
        </p:nvSpPr>
        <p:spPr>
          <a:xfrm>
            <a:off x="8868513" y="510283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1"/>
                </a:cubicBezTo>
                <a:cubicBezTo>
                  <a:pt x="253" y="35"/>
                  <a:pt x="270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1" name="Freeform: Shape 122"/>
          <p:cNvSpPr/>
          <p:nvPr/>
        </p:nvSpPr>
        <p:spPr>
          <a:xfrm>
            <a:off x="8926634" y="4068225"/>
            <a:ext cx="336470" cy="4207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3" h="1854">
                <a:moveTo>
                  <a:pt x="1203" y="1788"/>
                </a:moveTo>
                <a:lnTo>
                  <a:pt x="131" y="718"/>
                </a:lnTo>
                <a:lnTo>
                  <a:pt x="755" y="91"/>
                </a:lnTo>
                <a:lnTo>
                  <a:pt x="1483" y="91"/>
                </a:lnTo>
                <a:lnTo>
                  <a:pt x="1483" y="0"/>
                </a:lnTo>
                <a:lnTo>
                  <a:pt x="715" y="0"/>
                </a:lnTo>
                <a:lnTo>
                  <a:pt x="0" y="720"/>
                </a:lnTo>
                <a:lnTo>
                  <a:pt x="1138" y="1854"/>
                </a:lnTo>
                <a:cubicBezTo>
                  <a:pt x="1157" y="1828"/>
                  <a:pt x="1180" y="1804"/>
                  <a:pt x="1203" y="1788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2" name="Freeform: Shape 123"/>
          <p:cNvSpPr/>
          <p:nvPr/>
        </p:nvSpPr>
        <p:spPr>
          <a:xfrm>
            <a:off x="9193404" y="448211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6"/>
                  <a:pt x="77" y="21"/>
                </a:cubicBezTo>
                <a:cubicBezTo>
                  <a:pt x="102" y="6"/>
                  <a:pt x="125" y="0"/>
                  <a:pt x="153" y="0"/>
                </a:cubicBezTo>
                <a:cubicBezTo>
                  <a:pt x="181" y="0"/>
                  <a:pt x="205" y="6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3" name="Freeform: Shape 124"/>
          <p:cNvSpPr/>
          <p:nvPr/>
        </p:nvSpPr>
        <p:spPr>
          <a:xfrm>
            <a:off x="9399100" y="4405830"/>
            <a:ext cx="96718" cy="4218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7" h="1859">
                <a:moveTo>
                  <a:pt x="338" y="0"/>
                </a:moveTo>
                <a:lnTo>
                  <a:pt x="338" y="1636"/>
                </a:lnTo>
                <a:lnTo>
                  <a:pt x="66" y="1366"/>
                </a:lnTo>
                <a:cubicBezTo>
                  <a:pt x="49" y="1392"/>
                  <a:pt x="26" y="1413"/>
                  <a:pt x="0" y="1432"/>
                </a:cubicBezTo>
                <a:lnTo>
                  <a:pt x="427" y="1859"/>
                </a:lnTo>
                <a:lnTo>
                  <a:pt x="427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5" name="Freeform: Shape 126"/>
          <p:cNvSpPr/>
          <p:nvPr/>
        </p:nvSpPr>
        <p:spPr>
          <a:xfrm>
            <a:off x="8790184" y="3610971"/>
            <a:ext cx="472920" cy="14848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4" h="655">
                <a:moveTo>
                  <a:pt x="1147" y="561"/>
                </a:moveTo>
                <a:lnTo>
                  <a:pt x="584" y="0"/>
                </a:lnTo>
                <a:lnTo>
                  <a:pt x="0" y="584"/>
                </a:lnTo>
                <a:cubicBezTo>
                  <a:pt x="26" y="601"/>
                  <a:pt x="47" y="624"/>
                  <a:pt x="65" y="650"/>
                </a:cubicBezTo>
                <a:lnTo>
                  <a:pt x="584" y="132"/>
                </a:lnTo>
                <a:lnTo>
                  <a:pt x="1110" y="655"/>
                </a:lnTo>
                <a:lnTo>
                  <a:pt x="2084" y="655"/>
                </a:lnTo>
                <a:lnTo>
                  <a:pt x="2084" y="561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6" name="Freeform: Shape 127"/>
          <p:cNvSpPr/>
          <p:nvPr/>
        </p:nvSpPr>
        <p:spPr>
          <a:xfrm>
            <a:off x="8727749" y="375173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0" y="298"/>
                  <a:pt x="76" y="284"/>
                </a:cubicBezTo>
                <a:cubicBezTo>
                  <a:pt x="51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1" y="34"/>
                  <a:pt x="76" y="20"/>
                </a:cubicBezTo>
                <a:cubicBezTo>
                  <a:pt x="100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7" name="Freeform: Shape 128"/>
          <p:cNvSpPr/>
          <p:nvPr/>
        </p:nvSpPr>
        <p:spPr>
          <a:xfrm>
            <a:off x="9327810" y="4406965"/>
            <a:ext cx="335335" cy="7435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78" h="3276">
                <a:moveTo>
                  <a:pt x="1384" y="2281"/>
                </a:moveTo>
                <a:lnTo>
                  <a:pt x="518" y="3145"/>
                </a:lnTo>
                <a:lnTo>
                  <a:pt x="63" y="2692"/>
                </a:lnTo>
                <a:cubicBezTo>
                  <a:pt x="47" y="2718"/>
                  <a:pt x="23" y="2739"/>
                  <a:pt x="0" y="2758"/>
                </a:cubicBezTo>
                <a:lnTo>
                  <a:pt x="521" y="3276"/>
                </a:lnTo>
                <a:lnTo>
                  <a:pt x="1478" y="2324"/>
                </a:lnTo>
                <a:lnTo>
                  <a:pt x="1478" y="0"/>
                </a:lnTo>
                <a:lnTo>
                  <a:pt x="1384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8" name="Freeform: Shape 129"/>
          <p:cNvSpPr/>
          <p:nvPr/>
        </p:nvSpPr>
        <p:spPr>
          <a:xfrm>
            <a:off x="9264921" y="495526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2" y="35"/>
                  <a:pt x="76" y="20"/>
                </a:cubicBezTo>
                <a:cubicBezTo>
                  <a:pt x="100" y="5"/>
                  <a:pt x="124" y="0"/>
                  <a:pt x="152" y="0"/>
                </a:cubicBezTo>
                <a:cubicBezTo>
                  <a:pt x="180" y="0"/>
                  <a:pt x="204" y="5"/>
                  <a:pt x="229" y="20"/>
                </a:cubicBezTo>
                <a:cubicBezTo>
                  <a:pt x="253" y="35"/>
                  <a:pt x="270" y="51"/>
                  <a:pt x="284" y="76"/>
                </a:cubicBezTo>
                <a:cubicBezTo>
                  <a:pt x="298" y="100"/>
                  <a:pt x="305" y="124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9" name="Freeform: Shape 130"/>
          <p:cNvSpPr/>
          <p:nvPr/>
        </p:nvSpPr>
        <p:spPr>
          <a:xfrm>
            <a:off x="9534415" y="4405830"/>
            <a:ext cx="183674" cy="7805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0" h="3439">
                <a:moveTo>
                  <a:pt x="718" y="0"/>
                </a:moveTo>
                <a:lnTo>
                  <a:pt x="718" y="2655"/>
                </a:lnTo>
                <a:lnTo>
                  <a:pt x="0" y="3373"/>
                </a:lnTo>
                <a:cubicBezTo>
                  <a:pt x="26" y="3389"/>
                  <a:pt x="47" y="3413"/>
                  <a:pt x="66" y="3439"/>
                </a:cubicBezTo>
                <a:lnTo>
                  <a:pt x="810" y="2695"/>
                </a:lnTo>
                <a:lnTo>
                  <a:pt x="810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0" name="Freeform: Shape 131"/>
          <p:cNvSpPr/>
          <p:nvPr/>
        </p:nvSpPr>
        <p:spPr>
          <a:xfrm>
            <a:off x="9471525" y="517957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5"/>
                  <a:pt x="125" y="0"/>
                  <a:pt x="153" y="0"/>
                </a:cubicBezTo>
                <a:cubicBezTo>
                  <a:pt x="181" y="0"/>
                  <a:pt x="205" y="5"/>
                  <a:pt x="229" y="20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4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1" name="Freeform: Shape 132"/>
          <p:cNvSpPr/>
          <p:nvPr/>
        </p:nvSpPr>
        <p:spPr>
          <a:xfrm>
            <a:off x="9461535" y="3104450"/>
            <a:ext cx="256553" cy="2599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31" h="1146">
                <a:moveTo>
                  <a:pt x="0" y="0"/>
                </a:moveTo>
                <a:cubicBezTo>
                  <a:pt x="2" y="14"/>
                  <a:pt x="4" y="30"/>
                  <a:pt x="4" y="47"/>
                </a:cubicBezTo>
                <a:cubicBezTo>
                  <a:pt x="4" y="63"/>
                  <a:pt x="2" y="78"/>
                  <a:pt x="0" y="94"/>
                </a:cubicBezTo>
                <a:lnTo>
                  <a:pt x="1039" y="94"/>
                </a:lnTo>
                <a:lnTo>
                  <a:pt x="1039" y="1146"/>
                </a:lnTo>
                <a:lnTo>
                  <a:pt x="1131" y="1146"/>
                </a:lnTo>
                <a:lnTo>
                  <a:pt x="1131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2" name="Freeform: Shape 133"/>
          <p:cNvSpPr/>
          <p:nvPr/>
        </p:nvSpPr>
        <p:spPr>
          <a:xfrm>
            <a:off x="9376850" y="308061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3" name="Freeform: Shape 134"/>
          <p:cNvSpPr/>
          <p:nvPr/>
        </p:nvSpPr>
        <p:spPr>
          <a:xfrm>
            <a:off x="9236087" y="2455576"/>
            <a:ext cx="482001" cy="9088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24" h="4004">
                <a:moveTo>
                  <a:pt x="2124" y="0"/>
                </a:moveTo>
                <a:lnTo>
                  <a:pt x="704" y="0"/>
                </a:lnTo>
                <a:lnTo>
                  <a:pt x="0" y="704"/>
                </a:lnTo>
                <a:cubicBezTo>
                  <a:pt x="26" y="720"/>
                  <a:pt x="47" y="744"/>
                  <a:pt x="66" y="770"/>
                </a:cubicBezTo>
                <a:lnTo>
                  <a:pt x="744" y="91"/>
                </a:lnTo>
                <a:lnTo>
                  <a:pt x="2035" y="91"/>
                </a:lnTo>
                <a:lnTo>
                  <a:pt x="2035" y="2534"/>
                </a:lnTo>
                <a:lnTo>
                  <a:pt x="469" y="2534"/>
                </a:lnTo>
                <a:lnTo>
                  <a:pt x="108" y="2896"/>
                </a:lnTo>
                <a:lnTo>
                  <a:pt x="469" y="3257"/>
                </a:lnTo>
                <a:lnTo>
                  <a:pt x="1760" y="3257"/>
                </a:lnTo>
                <a:lnTo>
                  <a:pt x="1760" y="4004"/>
                </a:lnTo>
                <a:lnTo>
                  <a:pt x="1852" y="4004"/>
                </a:lnTo>
                <a:lnTo>
                  <a:pt x="1852" y="3163"/>
                </a:lnTo>
                <a:lnTo>
                  <a:pt x="507" y="3163"/>
                </a:lnTo>
                <a:lnTo>
                  <a:pt x="237" y="2894"/>
                </a:lnTo>
                <a:lnTo>
                  <a:pt x="507" y="2624"/>
                </a:lnTo>
                <a:lnTo>
                  <a:pt x="2124" y="262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5" name="Freeform: Shape 136"/>
          <p:cNvSpPr/>
          <p:nvPr/>
        </p:nvSpPr>
        <p:spPr>
          <a:xfrm>
            <a:off x="8658957" y="2436278"/>
            <a:ext cx="604602" cy="100259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64" h="4417">
                <a:moveTo>
                  <a:pt x="2397" y="4328"/>
                </a:moveTo>
                <a:lnTo>
                  <a:pt x="979" y="2920"/>
                </a:lnTo>
                <a:lnTo>
                  <a:pt x="1599" y="2310"/>
                </a:lnTo>
                <a:lnTo>
                  <a:pt x="130" y="841"/>
                </a:lnTo>
                <a:lnTo>
                  <a:pt x="904" y="66"/>
                </a:lnTo>
                <a:cubicBezTo>
                  <a:pt x="878" y="50"/>
                  <a:pt x="857" y="26"/>
                  <a:pt x="838" y="0"/>
                </a:cubicBezTo>
                <a:lnTo>
                  <a:pt x="0" y="838"/>
                </a:lnTo>
                <a:lnTo>
                  <a:pt x="1470" y="2307"/>
                </a:lnTo>
                <a:lnTo>
                  <a:pt x="850" y="2917"/>
                </a:lnTo>
                <a:lnTo>
                  <a:pt x="2361" y="4417"/>
                </a:lnTo>
                <a:lnTo>
                  <a:pt x="2664" y="4417"/>
                </a:lnTo>
                <a:lnTo>
                  <a:pt x="2664" y="432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6" name="Freeform: Shape 137"/>
          <p:cNvSpPr/>
          <p:nvPr/>
        </p:nvSpPr>
        <p:spPr>
          <a:xfrm>
            <a:off x="8857161" y="2374069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2"/>
                </a:moveTo>
                <a:cubicBezTo>
                  <a:pt x="306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5"/>
                </a:cubicBezTo>
                <a:cubicBezTo>
                  <a:pt x="204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6" y="124"/>
                  <a:pt x="306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7" name="Freeform: Shape 138"/>
          <p:cNvSpPr/>
          <p:nvPr/>
        </p:nvSpPr>
        <p:spPr>
          <a:xfrm>
            <a:off x="8525231" y="2244657"/>
            <a:ext cx="738327" cy="12927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53" h="5695">
                <a:moveTo>
                  <a:pt x="3000" y="5604"/>
                </a:moveTo>
                <a:lnTo>
                  <a:pt x="1153" y="3757"/>
                </a:lnTo>
                <a:lnTo>
                  <a:pt x="1688" y="3222"/>
                </a:lnTo>
                <a:lnTo>
                  <a:pt x="127" y="1661"/>
                </a:lnTo>
                <a:lnTo>
                  <a:pt x="1660" y="129"/>
                </a:lnTo>
                <a:lnTo>
                  <a:pt x="2159" y="629"/>
                </a:lnTo>
                <a:lnTo>
                  <a:pt x="1261" y="1527"/>
                </a:lnTo>
                <a:cubicBezTo>
                  <a:pt x="1286" y="1544"/>
                  <a:pt x="1308" y="1567"/>
                  <a:pt x="1326" y="1593"/>
                </a:cubicBezTo>
                <a:lnTo>
                  <a:pt x="2291" y="629"/>
                </a:lnTo>
                <a:lnTo>
                  <a:pt x="1662" y="0"/>
                </a:lnTo>
                <a:lnTo>
                  <a:pt x="0" y="1661"/>
                </a:lnTo>
                <a:lnTo>
                  <a:pt x="1561" y="3222"/>
                </a:lnTo>
                <a:lnTo>
                  <a:pt x="1026" y="3757"/>
                </a:lnTo>
                <a:lnTo>
                  <a:pt x="2964" y="5695"/>
                </a:lnTo>
                <a:lnTo>
                  <a:pt x="3253" y="5695"/>
                </a:lnTo>
                <a:lnTo>
                  <a:pt x="3253" y="560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9" name="Freeform: Shape 140"/>
          <p:cNvSpPr/>
          <p:nvPr/>
        </p:nvSpPr>
        <p:spPr>
          <a:xfrm>
            <a:off x="9359141" y="1993100"/>
            <a:ext cx="232033" cy="2667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23" h="1176">
                <a:moveTo>
                  <a:pt x="359" y="0"/>
                </a:moveTo>
                <a:lnTo>
                  <a:pt x="1023" y="0"/>
                </a:lnTo>
                <a:lnTo>
                  <a:pt x="1023" y="1176"/>
                </a:lnTo>
                <a:lnTo>
                  <a:pt x="0" y="1176"/>
                </a:lnTo>
                <a:lnTo>
                  <a:pt x="0" y="35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0" name="Freeform: Shape 141"/>
          <p:cNvSpPr/>
          <p:nvPr/>
        </p:nvSpPr>
        <p:spPr>
          <a:xfrm>
            <a:off x="8330206" y="3515615"/>
            <a:ext cx="293560" cy="2172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94" h="958">
                <a:moveTo>
                  <a:pt x="1294" y="235"/>
                </a:moveTo>
                <a:lnTo>
                  <a:pt x="582" y="958"/>
                </a:lnTo>
                <a:lnTo>
                  <a:pt x="0" y="345"/>
                </a:lnTo>
                <a:lnTo>
                  <a:pt x="343" y="0"/>
                </a:lnTo>
                <a:lnTo>
                  <a:pt x="1073" y="1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1" name="Freeform: Shape 142"/>
          <p:cNvSpPr/>
          <p:nvPr/>
        </p:nvSpPr>
        <p:spPr>
          <a:xfrm>
            <a:off x="9391154" y="2675121"/>
            <a:ext cx="147802" cy="1766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2" h="779">
                <a:moveTo>
                  <a:pt x="645" y="0"/>
                </a:moveTo>
                <a:lnTo>
                  <a:pt x="652" y="779"/>
                </a:lnTo>
                <a:lnTo>
                  <a:pt x="2" y="763"/>
                </a:lnTo>
                <a:lnTo>
                  <a:pt x="0" y="389"/>
                </a:lnTo>
                <a:lnTo>
                  <a:pt x="408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2" name="Freeform: Shape 143"/>
          <p:cNvSpPr/>
          <p:nvPr/>
        </p:nvSpPr>
        <p:spPr>
          <a:xfrm>
            <a:off x="8937759" y="1959498"/>
            <a:ext cx="217729" cy="2928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" h="1291">
                <a:moveTo>
                  <a:pt x="725" y="1291"/>
                </a:moveTo>
                <a:lnTo>
                  <a:pt x="0" y="582"/>
                </a:lnTo>
                <a:lnTo>
                  <a:pt x="615" y="0"/>
                </a:lnTo>
                <a:lnTo>
                  <a:pt x="960" y="343"/>
                </a:lnTo>
                <a:lnTo>
                  <a:pt x="941" y="107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3" name="Freeform: Shape 144"/>
          <p:cNvSpPr/>
          <p:nvPr/>
        </p:nvSpPr>
        <p:spPr>
          <a:xfrm>
            <a:off x="8245521" y="3884779"/>
            <a:ext cx="209783" cy="3700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25" h="1631">
                <a:moveTo>
                  <a:pt x="0" y="704"/>
                </a:moveTo>
                <a:lnTo>
                  <a:pt x="0" y="0"/>
                </a:lnTo>
                <a:lnTo>
                  <a:pt x="925" y="927"/>
                </a:lnTo>
                <a:lnTo>
                  <a:pt x="925" y="163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154" name="Group 153"/>
          <p:cNvGrpSpPr/>
          <p:nvPr userDrawn="1"/>
        </p:nvGrpSpPr>
        <p:grpSpPr>
          <a:xfrm>
            <a:off x="1" y="6601683"/>
            <a:ext cx="12200509" cy="256566"/>
            <a:chOff x="1" y="6601683"/>
            <a:chExt cx="12200509" cy="256566"/>
          </a:xfrm>
        </p:grpSpPr>
        <p:sp>
          <p:nvSpPr>
            <p:cNvPr id="155" name="Rectangle 154"/>
            <p:cNvSpPr>
              <a:spLocks/>
            </p:cNvSpPr>
            <p:nvPr userDrawn="1"/>
          </p:nvSpPr>
          <p:spPr>
            <a:xfrm>
              <a:off x="1" y="6601683"/>
              <a:ext cx="12192000" cy="25656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6" name="TextBox 155"/>
            <p:cNvSpPr txBox="1"/>
            <p:nvPr userDrawn="1"/>
          </p:nvSpPr>
          <p:spPr>
            <a:xfrm>
              <a:off x="9969625" y="6601683"/>
              <a:ext cx="2230885" cy="255600"/>
            </a:xfrm>
            <a:prstGeom prst="rect">
              <a:avLst/>
            </a:prstGeom>
            <a:noFill/>
          </p:spPr>
          <p:txBody>
            <a:bodyPr vert="horz" wrap="none" lIns="0" tIns="36000" rIns="0" bIns="0" rtlCol="0" anchor="t" anchorCtr="0">
              <a:no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0" i="0" dirty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Confidential, Dynatrace, LLC</a:t>
              </a:r>
            </a:p>
            <a:p>
              <a:endParaRPr lang="en-US" sz="105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pic>
          <p:nvPicPr>
            <p:cNvPr id="157" name="Picture 15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" y="6657966"/>
              <a:ext cx="810195" cy="144000"/>
            </a:xfrm>
            <a:prstGeom prst="rect">
              <a:avLst/>
            </a:prstGeom>
          </p:spPr>
        </p:pic>
      </p:grpSp>
      <p:sp>
        <p:nvSpPr>
          <p:cNvPr id="158" name="Freeform: Shape 139"/>
          <p:cNvSpPr/>
          <p:nvPr userDrawn="1"/>
        </p:nvSpPr>
        <p:spPr>
          <a:xfrm>
            <a:off x="9208515" y="348882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3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8" name="Freeform: Shape 139"/>
          <p:cNvSpPr/>
          <p:nvPr/>
        </p:nvSpPr>
        <p:spPr>
          <a:xfrm>
            <a:off x="8748636" y="259997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3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9" name="Freeform: Shape 84"/>
          <p:cNvSpPr/>
          <p:nvPr userDrawn="1"/>
        </p:nvSpPr>
        <p:spPr>
          <a:xfrm>
            <a:off x="9857372" y="331806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3" name="Freeform: Shape 84"/>
          <p:cNvSpPr/>
          <p:nvPr/>
        </p:nvSpPr>
        <p:spPr>
          <a:xfrm>
            <a:off x="10152411" y="308061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0" name="Freeform: Shape 117"/>
          <p:cNvSpPr/>
          <p:nvPr userDrawn="1"/>
        </p:nvSpPr>
        <p:spPr>
          <a:xfrm>
            <a:off x="9218945" y="415449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6" name="Freeform: Shape 117"/>
          <p:cNvSpPr/>
          <p:nvPr/>
        </p:nvSpPr>
        <p:spPr>
          <a:xfrm>
            <a:off x="8545664" y="481200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1" name="Freeform: Shape 66"/>
          <p:cNvSpPr/>
          <p:nvPr userDrawn="1"/>
        </p:nvSpPr>
        <p:spPr>
          <a:xfrm>
            <a:off x="10308818" y="409842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69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4" y="7"/>
                  <a:pt x="229" y="21"/>
                </a:cubicBezTo>
                <a:cubicBezTo>
                  <a:pt x="253" y="35"/>
                  <a:pt x="269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5" name="Freeform: Shape 66"/>
          <p:cNvSpPr/>
          <p:nvPr/>
        </p:nvSpPr>
        <p:spPr>
          <a:xfrm>
            <a:off x="11246733" y="435474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69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4" y="7"/>
                  <a:pt x="229" y="21"/>
                </a:cubicBezTo>
                <a:cubicBezTo>
                  <a:pt x="253" y="35"/>
                  <a:pt x="269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2" name="Freeform: Shape 54"/>
          <p:cNvSpPr/>
          <p:nvPr userDrawn="1"/>
        </p:nvSpPr>
        <p:spPr>
          <a:xfrm>
            <a:off x="9979750" y="331491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1"/>
                  <a:pt x="21" y="77"/>
                </a:cubicBezTo>
                <a:cubicBezTo>
                  <a:pt x="35" y="52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2"/>
                  <a:pt x="285" y="77"/>
                </a:cubicBezTo>
                <a:cubicBezTo>
                  <a:pt x="299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3" name="Freeform: Shape 54"/>
          <p:cNvSpPr/>
          <p:nvPr/>
        </p:nvSpPr>
        <p:spPr>
          <a:xfrm>
            <a:off x="10059553" y="166480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1"/>
                  <a:pt x="21" y="77"/>
                </a:cubicBezTo>
                <a:cubicBezTo>
                  <a:pt x="35" y="52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2"/>
                  <a:pt x="285" y="77"/>
                </a:cubicBezTo>
                <a:cubicBezTo>
                  <a:pt x="299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3" name="Freeform: Shape 135"/>
          <p:cNvSpPr/>
          <p:nvPr userDrawn="1"/>
        </p:nvSpPr>
        <p:spPr>
          <a:xfrm>
            <a:off x="9611152" y="330878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4" name="Freeform: Shape 135"/>
          <p:cNvSpPr/>
          <p:nvPr/>
        </p:nvSpPr>
        <p:spPr>
          <a:xfrm>
            <a:off x="9173197" y="262335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4" name="Freeform: Shape 78"/>
          <p:cNvSpPr/>
          <p:nvPr userDrawn="1"/>
        </p:nvSpPr>
        <p:spPr>
          <a:xfrm>
            <a:off x="10307251" y="371018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1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" name="Freeform: Shape 78"/>
          <p:cNvSpPr/>
          <p:nvPr/>
        </p:nvSpPr>
        <p:spPr>
          <a:xfrm>
            <a:off x="10801285" y="375173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1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5" name="Freeform: Shape 70"/>
          <p:cNvSpPr/>
          <p:nvPr userDrawn="1"/>
        </p:nvSpPr>
        <p:spPr>
          <a:xfrm>
            <a:off x="10020964" y="437553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9" name="Freeform: Shape 70"/>
          <p:cNvSpPr/>
          <p:nvPr/>
        </p:nvSpPr>
        <p:spPr>
          <a:xfrm>
            <a:off x="10858725" y="493187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6" name="Freeform: Shape 125"/>
          <p:cNvSpPr/>
          <p:nvPr userDrawn="1"/>
        </p:nvSpPr>
        <p:spPr>
          <a:xfrm>
            <a:off x="9448375" y="438925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1"/>
                  <a:pt x="0" y="153"/>
                </a:cubicBezTo>
                <a:cubicBezTo>
                  <a:pt x="0" y="125"/>
                  <a:pt x="6" y="101"/>
                  <a:pt x="20" y="77"/>
                </a:cubicBezTo>
                <a:cubicBezTo>
                  <a:pt x="34" y="52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2"/>
                  <a:pt x="284" y="77"/>
                </a:cubicBezTo>
                <a:cubicBezTo>
                  <a:pt x="298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4" name="Freeform: Shape 125"/>
          <p:cNvSpPr/>
          <p:nvPr/>
        </p:nvSpPr>
        <p:spPr>
          <a:xfrm>
            <a:off x="9336892" y="465307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1"/>
                  <a:pt x="0" y="153"/>
                </a:cubicBezTo>
                <a:cubicBezTo>
                  <a:pt x="0" y="125"/>
                  <a:pt x="6" y="101"/>
                  <a:pt x="20" y="77"/>
                </a:cubicBezTo>
                <a:cubicBezTo>
                  <a:pt x="34" y="52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2"/>
                  <a:pt x="284" y="77"/>
                </a:cubicBezTo>
                <a:cubicBezTo>
                  <a:pt x="298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7" name="Freeform: Shape 113"/>
          <p:cNvSpPr/>
          <p:nvPr userDrawn="1"/>
        </p:nvSpPr>
        <p:spPr>
          <a:xfrm>
            <a:off x="9216334" y="3988012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2"/>
                </a:moveTo>
                <a:cubicBezTo>
                  <a:pt x="306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6" y="124"/>
                  <a:pt x="306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2" name="Freeform: Shape 113"/>
          <p:cNvSpPr/>
          <p:nvPr/>
        </p:nvSpPr>
        <p:spPr>
          <a:xfrm>
            <a:off x="8290248" y="3711776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2"/>
                </a:moveTo>
                <a:cubicBezTo>
                  <a:pt x="306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6" y="124"/>
                  <a:pt x="306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8" name="Freeform: Shape 99"/>
          <p:cNvSpPr/>
          <p:nvPr userDrawn="1"/>
        </p:nvSpPr>
        <p:spPr>
          <a:xfrm>
            <a:off x="9486321" y="330878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69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69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8" name="Freeform: Shape 99"/>
          <p:cNvSpPr/>
          <p:nvPr/>
        </p:nvSpPr>
        <p:spPr>
          <a:xfrm>
            <a:off x="8864607" y="1685689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69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69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9" name="Freeform: Shape 58"/>
          <p:cNvSpPr/>
          <p:nvPr userDrawn="1"/>
        </p:nvSpPr>
        <p:spPr>
          <a:xfrm>
            <a:off x="10309861" y="360395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1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7" name="Freeform: Shape 58"/>
          <p:cNvSpPr/>
          <p:nvPr/>
        </p:nvSpPr>
        <p:spPr>
          <a:xfrm>
            <a:off x="11209499" y="303429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1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0767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23 L -0.00364 0.00069 L -0.03854 -0.06181 L -0.0289 -0.0794 L -0.05755 -0.13172 L -0.02786 -0.18357 L -0.01744 -0.16551 L -0.03776 -0.1294 " pathEditMode="relative" ptsTypes="AAAAAAAA">
                                      <p:cBhvr>
                                        <p:cTn id="9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46 C -0.00013 -0.01204 1.875E-6 -0.02361 0.00013 -0.03472 L 0.02435 -0.03472 " pathEditMode="relative" rAng="0" ptsTypes="AAA">
                                      <p:cBhvr>
                                        <p:cTn id="21" dur="3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" y="-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00"/>
                            </p:stCondLst>
                            <p:childTnLst>
                              <p:par>
                                <p:cTn id="32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46 L -0.00612 1.85185E-6 L -0.00976 0.00555 L 0.01498 0.04954 L -0.00325 0.08102 L -0.01419 0.06065 L -0.03476 0.09676 L -0.05533 0.09583 " pathEditMode="relative" ptsTypes="AAAAAAAA">
                                      <p:cBhvr>
                                        <p:cTn id="3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300"/>
                            </p:stCondLst>
                            <p:childTnLst>
                              <p:par>
                                <p:cTn id="4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300"/>
                            </p:stCondLst>
                            <p:childTnLst>
                              <p:par>
                                <p:cTn id="44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7 L 0.0095 -0.00024 L 0.01692 0.01319 L -0.0069 0.05532 L 0.00325 0.07291 L 0.01432 0.05439 L 0.03528 0.09097 L 0.0638 0.09051 L 0.06979 0.07893 L 0.04883 0.04143 L 0.06015 0.02152 L 0.06015 -0.00996 L 0.08346 -0.05 C 0.08346 -0.07061 0.08359 -0.09121 0.08372 -0.11158 L 0.09036 -0.12292 L 0.09036 -0.01135 L 0.05963 0.04143 L 0.06718 0.05486 L 0.07721 0.03726 " pathEditMode="relative" rAng="0" ptsTypes="AAAAAAAAAAAAAAAAAAA">
                                      <p:cBhvr>
                                        <p:cTn id="45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-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300"/>
                            </p:stCondLst>
                            <p:childTnLst>
                              <p:par>
                                <p:cTn id="47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00"/>
                            </p:stCondLst>
                            <p:childTnLst>
                              <p:par>
                                <p:cTn id="5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C -4.16667E-6 -0.00556 0.00013 -0.01112 0.00026 -0.01667 L 0.02318 -0.01713 L 0.03308 -0.03426 L 0.01928 -0.05741 L -0.00625 -0.05787 C -0.00612 -0.0794 -0.00599 -0.10093 -0.00572 -0.12223 L 0.01146 -0.12223 L 0.03438 -0.08149 L 0.04258 -0.09537 L 0.01693 -0.14121 L -0.01041 -0.14028 C -0.01041 -0.16389 -0.01028 -0.18727 -0.01015 -0.21065 L 0.00625 -0.24028 " pathEditMode="relative" rAng="0" ptsTypes="AAAAAAAAAAAAAA">
                                      <p:cBhvr>
                                        <p:cTn id="57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-1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800"/>
                            </p:stCondLst>
                            <p:childTnLst>
                              <p:par>
                                <p:cTn id="59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1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300"/>
                            </p:stCondLst>
                            <p:childTnLst>
                              <p:par>
                                <p:cTn id="6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 L 4.16667E-6 -0.02338 L -0.02422 -0.02338 L -0.02995 -0.03356 L -0.02396 -0.04468 L 0.00494 -0.04421 L 0.00494 -0.12847 L -0.02019 -0.12801 L -0.03581 -0.10023 " pathEditMode="relative" rAng="0" ptsTypes="AAAAAAAAA">
                                      <p:cBhvr>
                                        <p:cTn id="6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9" y="-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800"/>
                            </p:stCondLst>
                            <p:childTnLst>
                              <p:par>
                                <p:cTn id="7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3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300"/>
                            </p:stCondLst>
                            <p:childTnLst>
                              <p:par>
                                <p:cTn id="80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00023 L 0.01745 0.00024 L 0.02734 -0.01689 L 0.04036 0.00579 " pathEditMode="relative" ptsTypes="AAAA">
                                      <p:cBhvr>
                                        <p:cTn id="81" dur="3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600"/>
                            </p:stCondLst>
                            <p:childTnLst>
                              <p:par>
                                <p:cTn id="83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5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6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100"/>
                            </p:stCondLst>
                            <p:childTnLst>
                              <p:par>
                                <p:cTn id="8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100"/>
                            </p:stCondLst>
                            <p:childTnLst>
                              <p:par>
                                <p:cTn id="92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C 4.16667E-7 0.02083 0.00013 0.04189 0.00026 0.06296 L 0.00534 0.07199 L 0.01901 0.04907 L 0.04075 0.08773 L 0.02148 0.12222 L 0.02786 0.13333 L 0.05208 0.0912 L 0.0332 0.05717 L 0.03945 0.04722 L 0.05898 0.08171 L 0.06849 0.08101 " pathEditMode="relative" rAng="0" ptsTypes="AAAAAAAAAAAA">
                                      <p:cBhvr>
                                        <p:cTn id="9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4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100"/>
                            </p:stCondLst>
                            <p:childTnLst>
                              <p:par>
                                <p:cTn id="95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7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8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600"/>
                            </p:stCondLst>
                            <p:childTnLst>
                              <p:par>
                                <p:cTn id="10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600"/>
                            </p:stCondLst>
                            <p:childTnLst>
                              <p:par>
                                <p:cTn id="104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7 L 0.00053 0.05764 L -0.00885 0.03889 " pathEditMode="relative" rAng="0" ptsTypes="AAA">
                                      <p:cBhvr>
                                        <p:cTn id="105" dur="3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900"/>
                            </p:stCondLst>
                            <p:childTnLst>
                              <p:par>
                                <p:cTn id="107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9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0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400"/>
                            </p:stCondLst>
                            <p:childTnLst>
                              <p:par>
                                <p:cTn id="1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400"/>
                            </p:stCondLst>
                            <p:childTnLst>
                              <p:par>
                                <p:cTn id="116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-0.01744 0.00024 L -0.03515 0.03172 L -0.01979 0.05996 L -0.03893 0.09491 L -0.05559 0.09422 L -0.03541 0.05949 L -0.0526 0.02801 L -0.04479 0.01598 L -0.07591 -0.04027 " pathEditMode="relative" ptsTypes="AAAAAAAAAA">
                                      <p:cBhvr>
                                        <p:cTn id="117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400"/>
                            </p:stCondLst>
                            <p:childTnLst>
                              <p:par>
                                <p:cTn id="119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1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2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900"/>
                            </p:stCondLst>
                            <p:childTnLst>
                              <p:par>
                                <p:cTn id="1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900"/>
                            </p:stCondLst>
                            <p:childTnLst>
                              <p:par>
                                <p:cTn id="128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 L -0.00052 -0.00833 L -0.02044 -0.00787 L -0.03763 -0.03681 L -0.02175 -0.06551 L 0.00612 -0.06551 L 0.00612 -0.10949 L -0.00326 -0.10995 L -0.03034 -0.06088 L -0.04792 -0.09144 L -0.01589 -0.14676 L 0.01016 -0.14676 L 0.01016 -0.2037 L -0.01159 -0.24329 L -0.003 -0.25718 L 0.01458 -0.22569 C 0.01445 -0.23819 0.01432 -0.25093 0.01419 -0.26343 L 0.00299 -0.28287 L -0.01341 -0.28287 L -0.04544 -0.22616 L -0.05078 -0.23704 " pathEditMode="relative" ptsTypes="AAAAAAAAAAAAAAAAAAAAA">
                                      <p:cBhvr>
                                        <p:cTn id="129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2900"/>
                            </p:stCondLst>
                            <p:childTnLst>
                              <p:par>
                                <p:cTn id="13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3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4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3400"/>
                            </p:stCondLst>
                            <p:childTnLst>
                              <p:par>
                                <p:cTn id="13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3400"/>
                            </p:stCondLst>
                            <p:childTnLst>
                              <p:par>
                                <p:cTn id="140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0.01198 4.44444E-6 L 0.04817 -0.06551 L 0.06393 -0.06551 L 0.07383 -0.08287 " pathEditMode="relative" rAng="0" ptsTypes="AAAAA">
                                      <p:cBhvr>
                                        <p:cTn id="14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5" y="-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4400"/>
                            </p:stCondLst>
                            <p:childTnLst>
                              <p:par>
                                <p:cTn id="143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5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6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58" grpId="1" animBg="1"/>
      <p:bldP spid="148" grpId="0" animBg="1"/>
      <p:bldP spid="159" grpId="0" animBg="1"/>
      <p:bldP spid="159" grpId="1" animBg="1"/>
      <p:bldP spid="93" grpId="0" animBg="1"/>
      <p:bldP spid="160" grpId="0" animBg="1"/>
      <p:bldP spid="160" grpId="1" animBg="1"/>
      <p:bldP spid="126" grpId="0" animBg="1"/>
      <p:bldP spid="161" grpId="0" animBg="1"/>
      <p:bldP spid="161" grpId="1" animBg="1"/>
      <p:bldP spid="75" grpId="0" animBg="1"/>
      <p:bldP spid="162" grpId="0" animBg="1"/>
      <p:bldP spid="162" grpId="1" animBg="1"/>
      <p:bldP spid="63" grpId="0" animBg="1"/>
      <p:bldP spid="163" grpId="0" animBg="1"/>
      <p:bldP spid="163" grpId="1" animBg="1"/>
      <p:bldP spid="144" grpId="0" animBg="1"/>
      <p:bldP spid="164" grpId="0" animBg="1"/>
      <p:bldP spid="164" grpId="1" animBg="1"/>
      <p:bldP spid="87" grpId="0" animBg="1"/>
      <p:bldP spid="165" grpId="0" animBg="1"/>
      <p:bldP spid="165" grpId="1" animBg="1"/>
      <p:bldP spid="79" grpId="0" animBg="1"/>
      <p:bldP spid="166" grpId="0" animBg="1"/>
      <p:bldP spid="166" grpId="1" animBg="1"/>
      <p:bldP spid="134" grpId="0" animBg="1"/>
      <p:bldP spid="167" grpId="0" animBg="1"/>
      <p:bldP spid="167" grpId="1" animBg="1"/>
      <p:bldP spid="122" grpId="0" animBg="1"/>
      <p:bldP spid="168" grpId="0" animBg="1"/>
      <p:bldP spid="168" grpId="1" animBg="1"/>
      <p:bldP spid="108" grpId="0" animBg="1"/>
      <p:bldP spid="169" grpId="0" animBg="1"/>
      <p:bldP spid="169" grpId="1" animBg="1"/>
      <p:bldP spid="67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stick_man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5271352" y="2064901"/>
            <a:ext cx="6222249" cy="262890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 flipH="1">
            <a:off x="698400" y="2114549"/>
            <a:ext cx="3874552" cy="4743451"/>
            <a:chOff x="3837960" y="285120"/>
            <a:chExt cx="3202560" cy="3920759"/>
          </a:xfrm>
          <a:solidFill>
            <a:schemeClr val="bg1"/>
          </a:solidFill>
        </p:grpSpPr>
        <p:sp>
          <p:nvSpPr>
            <p:cNvPr id="7" name="Freeform: Shape 8"/>
            <p:cNvSpPr/>
            <p:nvPr/>
          </p:nvSpPr>
          <p:spPr>
            <a:xfrm>
              <a:off x="3837960" y="285120"/>
              <a:ext cx="1567439" cy="110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55" h="3059">
                  <a:moveTo>
                    <a:pt x="2852" y="1404"/>
                  </a:moveTo>
                  <a:cubicBezTo>
                    <a:pt x="2851" y="1477"/>
                    <a:pt x="2849" y="1591"/>
                    <a:pt x="2840" y="1720"/>
                  </a:cubicBezTo>
                  <a:cubicBezTo>
                    <a:pt x="2826" y="1938"/>
                    <a:pt x="2798" y="2132"/>
                    <a:pt x="2798" y="2132"/>
                  </a:cubicBezTo>
                  <a:lnTo>
                    <a:pt x="2436" y="1786"/>
                  </a:lnTo>
                  <a:cubicBezTo>
                    <a:pt x="2436" y="1786"/>
                    <a:pt x="2449" y="1613"/>
                    <a:pt x="2427" y="1355"/>
                  </a:cubicBezTo>
                  <a:cubicBezTo>
                    <a:pt x="2427" y="1355"/>
                    <a:pt x="2827" y="1307"/>
                    <a:pt x="2852" y="1403"/>
                  </a:cubicBezTo>
                  <a:cubicBezTo>
                    <a:pt x="2848" y="1386"/>
                    <a:pt x="2841" y="1374"/>
                    <a:pt x="2827" y="1355"/>
                  </a:cubicBezTo>
                  <a:cubicBezTo>
                    <a:pt x="2797" y="1317"/>
                    <a:pt x="2749" y="1307"/>
                    <a:pt x="2729" y="1305"/>
                  </a:cubicBezTo>
                  <a:cubicBezTo>
                    <a:pt x="2631" y="1292"/>
                    <a:pt x="2486" y="1276"/>
                    <a:pt x="2340" y="1272"/>
                  </a:cubicBezTo>
                  <a:cubicBezTo>
                    <a:pt x="2081" y="1264"/>
                    <a:pt x="1910" y="1285"/>
                    <a:pt x="1910" y="1285"/>
                  </a:cubicBezTo>
                  <a:lnTo>
                    <a:pt x="1547" y="939"/>
                  </a:lnTo>
                  <a:cubicBezTo>
                    <a:pt x="1547" y="939"/>
                    <a:pt x="1737" y="903"/>
                    <a:pt x="1954" y="877"/>
                  </a:cubicBezTo>
                  <a:cubicBezTo>
                    <a:pt x="2096" y="861"/>
                    <a:pt x="2221" y="852"/>
                    <a:pt x="2291" y="848"/>
                  </a:cubicBezTo>
                  <a:cubicBezTo>
                    <a:pt x="2296" y="848"/>
                    <a:pt x="2346" y="841"/>
                    <a:pt x="2393" y="886"/>
                  </a:cubicBezTo>
                  <a:cubicBezTo>
                    <a:pt x="2445" y="935"/>
                    <a:pt x="2704" y="1182"/>
                    <a:pt x="2809" y="1281"/>
                  </a:cubicBezTo>
                  <a:cubicBezTo>
                    <a:pt x="2856" y="1326"/>
                    <a:pt x="2852" y="1377"/>
                    <a:pt x="2852" y="1381"/>
                  </a:cubicBezTo>
                  <a:cubicBezTo>
                    <a:pt x="2852" y="1388"/>
                    <a:pt x="2852" y="1396"/>
                    <a:pt x="2852" y="1404"/>
                  </a:cubicBezTo>
                  <a:close/>
                  <a:moveTo>
                    <a:pt x="137" y="0"/>
                  </a:moveTo>
                  <a:lnTo>
                    <a:pt x="4218" y="0"/>
                  </a:lnTo>
                  <a:cubicBezTo>
                    <a:pt x="4294" y="0"/>
                    <a:pt x="4355" y="62"/>
                    <a:pt x="4355" y="138"/>
                  </a:cubicBezTo>
                  <a:lnTo>
                    <a:pt x="4355" y="3059"/>
                  </a:lnTo>
                  <a:lnTo>
                    <a:pt x="0" y="3059"/>
                  </a:lnTo>
                  <a:lnTo>
                    <a:pt x="0" y="138"/>
                  </a:lnTo>
                  <a:cubicBezTo>
                    <a:pt x="0" y="62"/>
                    <a:pt x="61" y="0"/>
                    <a:pt x="137" y="0"/>
                  </a:cubicBezTo>
                  <a:close/>
                  <a:moveTo>
                    <a:pt x="2017" y="2279"/>
                  </a:moveTo>
                  <a:cubicBezTo>
                    <a:pt x="1923" y="2252"/>
                    <a:pt x="1950" y="1857"/>
                    <a:pt x="1950" y="1857"/>
                  </a:cubicBezTo>
                  <a:cubicBezTo>
                    <a:pt x="2209" y="1866"/>
                    <a:pt x="2381" y="1844"/>
                    <a:pt x="2381" y="1844"/>
                  </a:cubicBezTo>
                  <a:lnTo>
                    <a:pt x="2743" y="2190"/>
                  </a:lnTo>
                  <a:cubicBezTo>
                    <a:pt x="2743" y="2190"/>
                    <a:pt x="2551" y="2227"/>
                    <a:pt x="2334" y="2252"/>
                  </a:cubicBezTo>
                  <a:cubicBezTo>
                    <a:pt x="2212" y="2266"/>
                    <a:pt x="2046" y="2278"/>
                    <a:pt x="2023" y="2280"/>
                  </a:cubicBezTo>
                  <a:cubicBezTo>
                    <a:pt x="2021" y="2280"/>
                    <a:pt x="2018" y="2279"/>
                    <a:pt x="2017" y="2279"/>
                  </a:cubicBezTo>
                  <a:close/>
                  <a:moveTo>
                    <a:pt x="1998" y="2281"/>
                  </a:moveTo>
                  <a:cubicBezTo>
                    <a:pt x="2005" y="2281"/>
                    <a:pt x="2012" y="2280"/>
                    <a:pt x="2020" y="2280"/>
                  </a:cubicBezTo>
                  <a:cubicBezTo>
                    <a:pt x="2002" y="2276"/>
                    <a:pt x="1989" y="2270"/>
                    <a:pt x="1970" y="2257"/>
                  </a:cubicBezTo>
                  <a:cubicBezTo>
                    <a:pt x="1931" y="2229"/>
                    <a:pt x="1919" y="2181"/>
                    <a:pt x="1915" y="2162"/>
                  </a:cubicBezTo>
                  <a:cubicBezTo>
                    <a:pt x="1897" y="2064"/>
                    <a:pt x="1874" y="1920"/>
                    <a:pt x="1863" y="1774"/>
                  </a:cubicBezTo>
                  <a:cubicBezTo>
                    <a:pt x="1842" y="1515"/>
                    <a:pt x="1855" y="1343"/>
                    <a:pt x="1855" y="1343"/>
                  </a:cubicBezTo>
                  <a:lnTo>
                    <a:pt x="1492" y="997"/>
                  </a:lnTo>
                  <a:cubicBezTo>
                    <a:pt x="1492" y="997"/>
                    <a:pt x="1465" y="1189"/>
                    <a:pt x="1451" y="1408"/>
                  </a:cubicBezTo>
                  <a:cubicBezTo>
                    <a:pt x="1441" y="1550"/>
                    <a:pt x="1438" y="1676"/>
                    <a:pt x="1438" y="1746"/>
                  </a:cubicBezTo>
                  <a:cubicBezTo>
                    <a:pt x="1438" y="1750"/>
                    <a:pt x="1434" y="1801"/>
                    <a:pt x="1481" y="1846"/>
                  </a:cubicBezTo>
                  <a:cubicBezTo>
                    <a:pt x="1533" y="1895"/>
                    <a:pt x="1792" y="2143"/>
                    <a:pt x="1896" y="2242"/>
                  </a:cubicBezTo>
                  <a:cubicBezTo>
                    <a:pt x="1943" y="2287"/>
                    <a:pt x="1993" y="2281"/>
                    <a:pt x="1998" y="22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" name="Freeform: Shape 9"/>
            <p:cNvSpPr/>
            <p:nvPr/>
          </p:nvSpPr>
          <p:spPr>
            <a:xfrm>
              <a:off x="6597720" y="2070360"/>
              <a:ext cx="4680" cy="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27">
                  <a:moveTo>
                    <a:pt x="14" y="20"/>
                  </a:moveTo>
                  <a:lnTo>
                    <a:pt x="0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" name="Freeform: Shape 10"/>
            <p:cNvSpPr/>
            <p:nvPr/>
          </p:nvSpPr>
          <p:spPr>
            <a:xfrm>
              <a:off x="5633279" y="2757960"/>
              <a:ext cx="857880" cy="14479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84" h="4023">
                  <a:moveTo>
                    <a:pt x="1192" y="0"/>
                  </a:moveTo>
                  <a:lnTo>
                    <a:pt x="2384" y="403"/>
                  </a:lnTo>
                  <a:lnTo>
                    <a:pt x="2384" y="3447"/>
                  </a:lnTo>
                  <a:cubicBezTo>
                    <a:pt x="2384" y="3760"/>
                    <a:pt x="2152" y="4023"/>
                    <a:pt x="1809" y="4023"/>
                  </a:cubicBezTo>
                  <a:cubicBezTo>
                    <a:pt x="1467" y="4023"/>
                    <a:pt x="1234" y="3765"/>
                    <a:pt x="1234" y="3447"/>
                  </a:cubicBezTo>
                  <a:lnTo>
                    <a:pt x="1234" y="386"/>
                  </a:lnTo>
                  <a:lnTo>
                    <a:pt x="1150" y="386"/>
                  </a:lnTo>
                  <a:lnTo>
                    <a:pt x="1150" y="3447"/>
                  </a:lnTo>
                  <a:cubicBezTo>
                    <a:pt x="1150" y="3760"/>
                    <a:pt x="917" y="4023"/>
                    <a:pt x="575" y="4023"/>
                  </a:cubicBezTo>
                  <a:cubicBezTo>
                    <a:pt x="232" y="4023"/>
                    <a:pt x="0" y="3765"/>
                    <a:pt x="0" y="3447"/>
                  </a:cubicBezTo>
                  <a:lnTo>
                    <a:pt x="0" y="40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: Shape 11"/>
            <p:cNvSpPr/>
            <p:nvPr/>
          </p:nvSpPr>
          <p:spPr>
            <a:xfrm>
              <a:off x="5640840" y="486360"/>
              <a:ext cx="842759" cy="844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42" h="2346">
                  <a:moveTo>
                    <a:pt x="396" y="1021"/>
                  </a:moveTo>
                  <a:cubicBezTo>
                    <a:pt x="462" y="1065"/>
                    <a:pt x="550" y="1047"/>
                    <a:pt x="594" y="981"/>
                  </a:cubicBezTo>
                  <a:cubicBezTo>
                    <a:pt x="616" y="946"/>
                    <a:pt x="622" y="906"/>
                    <a:pt x="613" y="869"/>
                  </a:cubicBezTo>
                  <a:lnTo>
                    <a:pt x="356" y="823"/>
                  </a:lnTo>
                  <a:cubicBezTo>
                    <a:pt x="356" y="823"/>
                    <a:pt x="355" y="823"/>
                    <a:pt x="355" y="824"/>
                  </a:cubicBezTo>
                  <a:cubicBezTo>
                    <a:pt x="312" y="889"/>
                    <a:pt x="330" y="978"/>
                    <a:pt x="396" y="1021"/>
                  </a:cubicBezTo>
                  <a:close/>
                  <a:moveTo>
                    <a:pt x="453" y="1581"/>
                  </a:moveTo>
                  <a:cubicBezTo>
                    <a:pt x="456" y="1584"/>
                    <a:pt x="510" y="1632"/>
                    <a:pt x="629" y="1672"/>
                  </a:cubicBezTo>
                  <a:cubicBezTo>
                    <a:pt x="667" y="1684"/>
                    <a:pt x="713" y="1696"/>
                    <a:pt x="765" y="1706"/>
                  </a:cubicBezTo>
                  <a:cubicBezTo>
                    <a:pt x="977" y="1744"/>
                    <a:pt x="1081" y="1699"/>
                    <a:pt x="1092" y="1694"/>
                  </a:cubicBezTo>
                  <a:cubicBezTo>
                    <a:pt x="1116" y="1683"/>
                    <a:pt x="1126" y="1654"/>
                    <a:pt x="1115" y="1630"/>
                  </a:cubicBezTo>
                  <a:cubicBezTo>
                    <a:pt x="1104" y="1605"/>
                    <a:pt x="1075" y="1594"/>
                    <a:pt x="1051" y="1605"/>
                  </a:cubicBezTo>
                  <a:cubicBezTo>
                    <a:pt x="1050" y="1605"/>
                    <a:pt x="964" y="1642"/>
                    <a:pt x="782" y="1609"/>
                  </a:cubicBezTo>
                  <a:cubicBezTo>
                    <a:pt x="599" y="1577"/>
                    <a:pt x="519" y="1510"/>
                    <a:pt x="518" y="1508"/>
                  </a:cubicBezTo>
                  <a:cubicBezTo>
                    <a:pt x="498" y="1490"/>
                    <a:pt x="467" y="1492"/>
                    <a:pt x="449" y="1512"/>
                  </a:cubicBezTo>
                  <a:cubicBezTo>
                    <a:pt x="431" y="1532"/>
                    <a:pt x="433" y="1563"/>
                    <a:pt x="453" y="1581"/>
                  </a:cubicBezTo>
                  <a:close/>
                  <a:moveTo>
                    <a:pt x="1304" y="1108"/>
                  </a:moveTo>
                  <a:cubicBezTo>
                    <a:pt x="1326" y="1073"/>
                    <a:pt x="1332" y="1033"/>
                    <a:pt x="1323" y="996"/>
                  </a:cubicBezTo>
                  <a:lnTo>
                    <a:pt x="1066" y="950"/>
                  </a:lnTo>
                  <a:lnTo>
                    <a:pt x="1065" y="951"/>
                  </a:lnTo>
                  <a:cubicBezTo>
                    <a:pt x="1022" y="1017"/>
                    <a:pt x="1040" y="1105"/>
                    <a:pt x="1106" y="1149"/>
                  </a:cubicBezTo>
                  <a:cubicBezTo>
                    <a:pt x="1172" y="1192"/>
                    <a:pt x="1260" y="1174"/>
                    <a:pt x="1304" y="1108"/>
                  </a:cubicBezTo>
                  <a:close/>
                  <a:moveTo>
                    <a:pt x="1171" y="0"/>
                  </a:moveTo>
                  <a:cubicBezTo>
                    <a:pt x="1818" y="0"/>
                    <a:pt x="2342" y="525"/>
                    <a:pt x="2342" y="1173"/>
                  </a:cubicBezTo>
                  <a:cubicBezTo>
                    <a:pt x="2342" y="1821"/>
                    <a:pt x="1818" y="2346"/>
                    <a:pt x="1171" y="2346"/>
                  </a:cubicBezTo>
                  <a:cubicBezTo>
                    <a:pt x="524" y="2346"/>
                    <a:pt x="0" y="1821"/>
                    <a:pt x="0" y="1173"/>
                  </a:cubicBezTo>
                  <a:cubicBezTo>
                    <a:pt x="0" y="525"/>
                    <a:pt x="524" y="0"/>
                    <a:pt x="117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12"/>
            <p:cNvSpPr/>
            <p:nvPr/>
          </p:nvSpPr>
          <p:spPr>
            <a:xfrm>
              <a:off x="4861080" y="1424159"/>
              <a:ext cx="2179440" cy="1473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5" h="4093">
                  <a:moveTo>
                    <a:pt x="5005" y="1855"/>
                  </a:moveTo>
                  <a:lnTo>
                    <a:pt x="4714" y="1468"/>
                  </a:lnTo>
                  <a:lnTo>
                    <a:pt x="4714" y="1998"/>
                  </a:lnTo>
                  <a:close/>
                  <a:moveTo>
                    <a:pt x="457" y="1393"/>
                  </a:moveTo>
                  <a:lnTo>
                    <a:pt x="1373" y="1229"/>
                  </a:lnTo>
                  <a:lnTo>
                    <a:pt x="2112" y="283"/>
                  </a:lnTo>
                  <a:cubicBezTo>
                    <a:pt x="2245" y="112"/>
                    <a:pt x="2454" y="0"/>
                    <a:pt x="2689" y="0"/>
                  </a:cubicBezTo>
                  <a:lnTo>
                    <a:pt x="3139" y="1671"/>
                  </a:lnTo>
                  <a:cubicBezTo>
                    <a:pt x="3188" y="1455"/>
                    <a:pt x="3237" y="628"/>
                    <a:pt x="3283" y="397"/>
                  </a:cubicBezTo>
                  <a:cubicBezTo>
                    <a:pt x="3283" y="397"/>
                    <a:pt x="2960" y="76"/>
                    <a:pt x="2958" y="1"/>
                  </a:cubicBezTo>
                  <a:cubicBezTo>
                    <a:pt x="3128" y="109"/>
                    <a:pt x="3389" y="109"/>
                    <a:pt x="3389" y="109"/>
                  </a:cubicBezTo>
                  <a:cubicBezTo>
                    <a:pt x="3389" y="109"/>
                    <a:pt x="3622" y="102"/>
                    <a:pt x="3820" y="0"/>
                  </a:cubicBezTo>
                  <a:cubicBezTo>
                    <a:pt x="3820" y="81"/>
                    <a:pt x="3496" y="397"/>
                    <a:pt x="3496" y="397"/>
                  </a:cubicBezTo>
                  <a:cubicBezTo>
                    <a:pt x="3542" y="630"/>
                    <a:pt x="3591" y="1459"/>
                    <a:pt x="3641" y="1678"/>
                  </a:cubicBezTo>
                  <a:lnTo>
                    <a:pt x="4327" y="0"/>
                  </a:lnTo>
                  <a:cubicBezTo>
                    <a:pt x="4529" y="0"/>
                    <a:pt x="4734" y="73"/>
                    <a:pt x="4864" y="248"/>
                  </a:cubicBezTo>
                  <a:lnTo>
                    <a:pt x="5831" y="1531"/>
                  </a:lnTo>
                  <a:lnTo>
                    <a:pt x="5876" y="1591"/>
                  </a:lnTo>
                  <a:lnTo>
                    <a:pt x="5966" y="1712"/>
                  </a:lnTo>
                  <a:cubicBezTo>
                    <a:pt x="6052" y="1826"/>
                    <a:pt x="6076" y="1968"/>
                    <a:pt x="6036" y="2096"/>
                  </a:cubicBezTo>
                  <a:cubicBezTo>
                    <a:pt x="6035" y="2101"/>
                    <a:pt x="6033" y="2106"/>
                    <a:pt x="6031" y="2111"/>
                  </a:cubicBezTo>
                  <a:cubicBezTo>
                    <a:pt x="5990" y="2225"/>
                    <a:pt x="5915" y="2326"/>
                    <a:pt x="5813" y="2400"/>
                  </a:cubicBezTo>
                  <a:lnTo>
                    <a:pt x="5748" y="2441"/>
                  </a:lnTo>
                  <a:cubicBezTo>
                    <a:pt x="5740" y="2445"/>
                    <a:pt x="4718" y="2950"/>
                    <a:pt x="4718" y="2950"/>
                  </a:cubicBezTo>
                  <a:lnTo>
                    <a:pt x="4303" y="2130"/>
                  </a:lnTo>
                  <a:lnTo>
                    <a:pt x="4236" y="2164"/>
                  </a:lnTo>
                  <a:lnTo>
                    <a:pt x="4714" y="3108"/>
                  </a:lnTo>
                  <a:lnTo>
                    <a:pt x="4714" y="4093"/>
                  </a:lnTo>
                  <a:lnTo>
                    <a:pt x="3338" y="3609"/>
                  </a:lnTo>
                  <a:lnTo>
                    <a:pt x="1960" y="4093"/>
                  </a:lnTo>
                  <a:lnTo>
                    <a:pt x="1960" y="1865"/>
                  </a:lnTo>
                  <a:cubicBezTo>
                    <a:pt x="1953" y="1875"/>
                    <a:pt x="1946" y="1884"/>
                    <a:pt x="1941" y="1890"/>
                  </a:cubicBezTo>
                  <a:cubicBezTo>
                    <a:pt x="1871" y="1980"/>
                    <a:pt x="1773" y="2037"/>
                    <a:pt x="1668" y="2054"/>
                  </a:cubicBezTo>
                  <a:cubicBezTo>
                    <a:pt x="1668" y="2055"/>
                    <a:pt x="408" y="2209"/>
                    <a:pt x="272" y="2225"/>
                  </a:cubicBezTo>
                  <a:cubicBezTo>
                    <a:pt x="42" y="2253"/>
                    <a:pt x="31" y="2383"/>
                    <a:pt x="0" y="2130"/>
                  </a:cubicBezTo>
                  <a:cubicBezTo>
                    <a:pt x="-2" y="2111"/>
                    <a:pt x="197" y="1865"/>
                    <a:pt x="197" y="1865"/>
                  </a:cubicBezTo>
                  <a:cubicBezTo>
                    <a:pt x="197" y="1865"/>
                    <a:pt x="278" y="1415"/>
                    <a:pt x="457" y="139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13"/>
            <p:cNvSpPr/>
            <p:nvPr/>
          </p:nvSpPr>
          <p:spPr>
            <a:xfrm>
              <a:off x="4174920" y="1540800"/>
              <a:ext cx="894240" cy="831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5" h="2312">
                  <a:moveTo>
                    <a:pt x="1613" y="2291"/>
                  </a:moveTo>
                  <a:lnTo>
                    <a:pt x="17" y="1297"/>
                  </a:lnTo>
                  <a:cubicBezTo>
                    <a:pt x="0" y="1286"/>
                    <a:pt x="-5" y="1263"/>
                    <a:pt x="6" y="1246"/>
                  </a:cubicBezTo>
                  <a:lnTo>
                    <a:pt x="773" y="18"/>
                  </a:lnTo>
                  <a:cubicBezTo>
                    <a:pt x="784" y="0"/>
                    <a:pt x="807" y="-5"/>
                    <a:pt x="824" y="6"/>
                  </a:cubicBezTo>
                  <a:lnTo>
                    <a:pt x="2420" y="999"/>
                  </a:lnTo>
                  <a:cubicBezTo>
                    <a:pt x="2485" y="1040"/>
                    <a:pt x="2505" y="1127"/>
                    <a:pt x="2464" y="1192"/>
                  </a:cubicBezTo>
                  <a:lnTo>
                    <a:pt x="1805" y="2246"/>
                  </a:lnTo>
                  <a:cubicBezTo>
                    <a:pt x="1765" y="2311"/>
                    <a:pt x="1678" y="2332"/>
                    <a:pt x="1613" y="2291"/>
                  </a:cubicBezTo>
                  <a:close/>
                  <a:moveTo>
                    <a:pt x="1587" y="2208"/>
                  </a:moveTo>
                  <a:lnTo>
                    <a:pt x="72" y="1264"/>
                  </a:lnTo>
                  <a:lnTo>
                    <a:pt x="818" y="69"/>
                  </a:lnTo>
                  <a:lnTo>
                    <a:pt x="1405" y="435"/>
                  </a:lnTo>
                  <a:lnTo>
                    <a:pt x="2334" y="101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: Shape 14"/>
            <p:cNvSpPr/>
            <p:nvPr/>
          </p:nvSpPr>
          <p:spPr>
            <a:xfrm>
              <a:off x="3837960" y="1422000"/>
              <a:ext cx="1567439" cy="81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55" h="2269">
                  <a:moveTo>
                    <a:pt x="2451" y="2269"/>
                  </a:moveTo>
                  <a:lnTo>
                    <a:pt x="1351" y="1584"/>
                  </a:lnTo>
                  <a:lnTo>
                    <a:pt x="0" y="0"/>
                  </a:lnTo>
                  <a:lnTo>
                    <a:pt x="4355" y="0"/>
                  </a:lnTo>
                  <a:lnTo>
                    <a:pt x="2993" y="1402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1" y="6601683"/>
            <a:ext cx="12200509" cy="256566"/>
            <a:chOff x="1" y="6601683"/>
            <a:chExt cx="12200509" cy="256566"/>
          </a:xfrm>
        </p:grpSpPr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1" y="6601683"/>
              <a:ext cx="12192000" cy="25656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 userDrawn="1"/>
          </p:nvSpPr>
          <p:spPr>
            <a:xfrm>
              <a:off x="9969625" y="6601683"/>
              <a:ext cx="2230885" cy="255600"/>
            </a:xfrm>
            <a:prstGeom prst="rect">
              <a:avLst/>
            </a:prstGeom>
            <a:noFill/>
          </p:spPr>
          <p:txBody>
            <a:bodyPr vert="horz" wrap="none" lIns="0" tIns="36000" rIns="0" bIns="0" rtlCol="0" anchor="t" anchorCtr="0">
              <a:no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0" i="0" dirty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Confidential, Dynatrace, LLC</a:t>
              </a:r>
            </a:p>
            <a:p>
              <a:endParaRPr lang="en-US" sz="105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" y="6657966"/>
              <a:ext cx="810195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86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monitoring"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/>
          <p:cNvSpPr>
            <a:spLocks noGrp="1"/>
          </p:cNvSpPr>
          <p:nvPr>
            <p:ph type="title"/>
          </p:nvPr>
        </p:nvSpPr>
        <p:spPr>
          <a:xfrm>
            <a:off x="3839040" y="2996066"/>
            <a:ext cx="7663069" cy="15001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698400" y="2996280"/>
            <a:ext cx="2427121" cy="3861720"/>
            <a:chOff x="3865679" y="1877039"/>
            <a:chExt cx="2427121" cy="3861720"/>
          </a:xfrm>
        </p:grpSpPr>
        <p:sp>
          <p:nvSpPr>
            <p:cNvPr id="32" name="Freeform: Shape 1"/>
            <p:cNvSpPr/>
            <p:nvPr/>
          </p:nvSpPr>
          <p:spPr>
            <a:xfrm>
              <a:off x="5302079" y="2639880"/>
              <a:ext cx="365040" cy="363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5" h="1012">
                  <a:moveTo>
                    <a:pt x="508" y="902"/>
                  </a:moveTo>
                  <a:cubicBezTo>
                    <a:pt x="289" y="902"/>
                    <a:pt x="112" y="726"/>
                    <a:pt x="112" y="507"/>
                  </a:cubicBezTo>
                  <a:cubicBezTo>
                    <a:pt x="112" y="289"/>
                    <a:pt x="289" y="112"/>
                    <a:pt x="508" y="112"/>
                  </a:cubicBezTo>
                  <a:cubicBezTo>
                    <a:pt x="727" y="112"/>
                    <a:pt x="904" y="289"/>
                    <a:pt x="904" y="507"/>
                  </a:cubicBezTo>
                  <a:cubicBezTo>
                    <a:pt x="904" y="726"/>
                    <a:pt x="727" y="902"/>
                    <a:pt x="508" y="902"/>
                  </a:cubicBezTo>
                  <a:close/>
                  <a:moveTo>
                    <a:pt x="508" y="0"/>
                  </a:moveTo>
                  <a:cubicBezTo>
                    <a:pt x="227" y="0"/>
                    <a:pt x="0" y="226"/>
                    <a:pt x="0" y="506"/>
                  </a:cubicBezTo>
                  <a:cubicBezTo>
                    <a:pt x="0" y="785"/>
                    <a:pt x="227" y="1012"/>
                    <a:pt x="508" y="1012"/>
                  </a:cubicBezTo>
                  <a:cubicBezTo>
                    <a:pt x="788" y="1012"/>
                    <a:pt x="1015" y="785"/>
                    <a:pt x="1015" y="506"/>
                  </a:cubicBezTo>
                  <a:cubicBezTo>
                    <a:pt x="1015" y="226"/>
                    <a:pt x="788" y="0"/>
                    <a:pt x="50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: Shape 2"/>
            <p:cNvSpPr/>
            <p:nvPr/>
          </p:nvSpPr>
          <p:spPr>
            <a:xfrm>
              <a:off x="5409720" y="2750040"/>
              <a:ext cx="149760" cy="3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103">
                  <a:moveTo>
                    <a:pt x="368" y="0"/>
                  </a:moveTo>
                  <a:lnTo>
                    <a:pt x="50" y="0"/>
                  </a:lnTo>
                  <a:cubicBezTo>
                    <a:pt x="23" y="0"/>
                    <a:pt x="0" y="22"/>
                    <a:pt x="0" y="49"/>
                  </a:cubicBezTo>
                  <a:lnTo>
                    <a:pt x="0" y="53"/>
                  </a:lnTo>
                  <a:cubicBezTo>
                    <a:pt x="0" y="80"/>
                    <a:pt x="23" y="103"/>
                    <a:pt x="50" y="103"/>
                  </a:cubicBezTo>
                  <a:lnTo>
                    <a:pt x="368" y="103"/>
                  </a:lnTo>
                  <a:cubicBezTo>
                    <a:pt x="395" y="103"/>
                    <a:pt x="417" y="80"/>
                    <a:pt x="417" y="53"/>
                  </a:cubicBezTo>
                  <a:lnTo>
                    <a:pt x="417" y="49"/>
                  </a:lnTo>
                  <a:cubicBezTo>
                    <a:pt x="417" y="22"/>
                    <a:pt x="395" y="0"/>
                    <a:pt x="36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: Shape 3"/>
            <p:cNvSpPr/>
            <p:nvPr/>
          </p:nvSpPr>
          <p:spPr>
            <a:xfrm>
              <a:off x="5409720" y="2858040"/>
              <a:ext cx="149760" cy="3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103">
                  <a:moveTo>
                    <a:pt x="368" y="0"/>
                  </a:moveTo>
                  <a:lnTo>
                    <a:pt x="50" y="0"/>
                  </a:lnTo>
                  <a:cubicBezTo>
                    <a:pt x="23" y="0"/>
                    <a:pt x="0" y="22"/>
                    <a:pt x="0" y="49"/>
                  </a:cubicBezTo>
                  <a:lnTo>
                    <a:pt x="0" y="53"/>
                  </a:lnTo>
                  <a:cubicBezTo>
                    <a:pt x="0" y="80"/>
                    <a:pt x="23" y="103"/>
                    <a:pt x="50" y="103"/>
                  </a:cubicBezTo>
                  <a:lnTo>
                    <a:pt x="368" y="103"/>
                  </a:lnTo>
                  <a:cubicBezTo>
                    <a:pt x="395" y="103"/>
                    <a:pt x="417" y="80"/>
                    <a:pt x="417" y="53"/>
                  </a:cubicBezTo>
                  <a:lnTo>
                    <a:pt x="417" y="49"/>
                  </a:lnTo>
                  <a:cubicBezTo>
                    <a:pt x="417" y="22"/>
                    <a:pt x="395" y="0"/>
                    <a:pt x="36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: Shape 4"/>
            <p:cNvSpPr/>
            <p:nvPr/>
          </p:nvSpPr>
          <p:spPr>
            <a:xfrm>
              <a:off x="5409720" y="2804040"/>
              <a:ext cx="149760" cy="3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103">
                  <a:moveTo>
                    <a:pt x="368" y="0"/>
                  </a:moveTo>
                  <a:lnTo>
                    <a:pt x="50" y="0"/>
                  </a:lnTo>
                  <a:cubicBezTo>
                    <a:pt x="23" y="0"/>
                    <a:pt x="0" y="22"/>
                    <a:pt x="0" y="49"/>
                  </a:cubicBezTo>
                  <a:lnTo>
                    <a:pt x="0" y="53"/>
                  </a:lnTo>
                  <a:cubicBezTo>
                    <a:pt x="0" y="80"/>
                    <a:pt x="23" y="103"/>
                    <a:pt x="50" y="103"/>
                  </a:cubicBezTo>
                  <a:lnTo>
                    <a:pt x="368" y="103"/>
                  </a:lnTo>
                  <a:cubicBezTo>
                    <a:pt x="395" y="103"/>
                    <a:pt x="417" y="80"/>
                    <a:pt x="417" y="53"/>
                  </a:cubicBezTo>
                  <a:lnTo>
                    <a:pt x="417" y="49"/>
                  </a:lnTo>
                  <a:cubicBezTo>
                    <a:pt x="417" y="22"/>
                    <a:pt x="395" y="0"/>
                    <a:pt x="36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5"/>
            <p:cNvSpPr/>
            <p:nvPr/>
          </p:nvSpPr>
          <p:spPr>
            <a:xfrm>
              <a:off x="4944239" y="2016360"/>
              <a:ext cx="1081080" cy="1068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04" h="2968">
                  <a:moveTo>
                    <a:pt x="2825" y="2123"/>
                  </a:moveTo>
                  <a:lnTo>
                    <a:pt x="2279" y="2667"/>
                  </a:lnTo>
                  <a:cubicBezTo>
                    <a:pt x="2236" y="2711"/>
                    <a:pt x="2178" y="2735"/>
                    <a:pt x="2115" y="2735"/>
                  </a:cubicBezTo>
                  <a:cubicBezTo>
                    <a:pt x="2092" y="2735"/>
                    <a:pt x="2070" y="2731"/>
                    <a:pt x="2048" y="2725"/>
                  </a:cubicBezTo>
                  <a:cubicBezTo>
                    <a:pt x="2164" y="2596"/>
                    <a:pt x="2235" y="2425"/>
                    <a:pt x="2235" y="2238"/>
                  </a:cubicBezTo>
                  <a:cubicBezTo>
                    <a:pt x="2235" y="2075"/>
                    <a:pt x="2182" y="1925"/>
                    <a:pt x="2092" y="1804"/>
                  </a:cubicBezTo>
                  <a:lnTo>
                    <a:pt x="2325" y="1572"/>
                  </a:lnTo>
                  <a:lnTo>
                    <a:pt x="2325" y="844"/>
                  </a:lnTo>
                  <a:cubicBezTo>
                    <a:pt x="2325" y="693"/>
                    <a:pt x="2202" y="571"/>
                    <a:pt x="2051" y="571"/>
                  </a:cubicBezTo>
                  <a:lnTo>
                    <a:pt x="954" y="571"/>
                  </a:lnTo>
                  <a:cubicBezTo>
                    <a:pt x="802" y="571"/>
                    <a:pt x="680" y="693"/>
                    <a:pt x="680" y="844"/>
                  </a:cubicBezTo>
                  <a:lnTo>
                    <a:pt x="680" y="1570"/>
                  </a:lnTo>
                  <a:lnTo>
                    <a:pt x="914" y="1804"/>
                  </a:lnTo>
                  <a:cubicBezTo>
                    <a:pt x="824" y="1925"/>
                    <a:pt x="771" y="2075"/>
                    <a:pt x="771" y="2238"/>
                  </a:cubicBezTo>
                  <a:cubicBezTo>
                    <a:pt x="771" y="2425"/>
                    <a:pt x="841" y="2596"/>
                    <a:pt x="957" y="2725"/>
                  </a:cubicBezTo>
                  <a:cubicBezTo>
                    <a:pt x="936" y="2731"/>
                    <a:pt x="913" y="2735"/>
                    <a:pt x="890" y="2735"/>
                  </a:cubicBezTo>
                  <a:cubicBezTo>
                    <a:pt x="828" y="2735"/>
                    <a:pt x="770" y="2711"/>
                    <a:pt x="726" y="2667"/>
                  </a:cubicBezTo>
                  <a:lnTo>
                    <a:pt x="179" y="2122"/>
                  </a:lnTo>
                  <a:cubicBezTo>
                    <a:pt x="89" y="2032"/>
                    <a:pt x="89" y="1885"/>
                    <a:pt x="179" y="1795"/>
                  </a:cubicBezTo>
                  <a:lnTo>
                    <a:pt x="378" y="1596"/>
                  </a:lnTo>
                  <a:cubicBezTo>
                    <a:pt x="409" y="1566"/>
                    <a:pt x="447" y="1545"/>
                    <a:pt x="488" y="1536"/>
                  </a:cubicBezTo>
                  <a:lnTo>
                    <a:pt x="488" y="844"/>
                  </a:lnTo>
                  <a:cubicBezTo>
                    <a:pt x="488" y="588"/>
                    <a:pt x="697" y="380"/>
                    <a:pt x="954" y="380"/>
                  </a:cubicBezTo>
                  <a:lnTo>
                    <a:pt x="2051" y="380"/>
                  </a:lnTo>
                  <a:cubicBezTo>
                    <a:pt x="2308" y="380"/>
                    <a:pt x="2517" y="588"/>
                    <a:pt x="2517" y="844"/>
                  </a:cubicBezTo>
                  <a:lnTo>
                    <a:pt x="2517" y="1537"/>
                  </a:lnTo>
                  <a:cubicBezTo>
                    <a:pt x="2558" y="1547"/>
                    <a:pt x="2595" y="1568"/>
                    <a:pt x="2626" y="1598"/>
                  </a:cubicBezTo>
                  <a:lnTo>
                    <a:pt x="2825" y="1796"/>
                  </a:lnTo>
                  <a:cubicBezTo>
                    <a:pt x="2915" y="1887"/>
                    <a:pt x="2915" y="2033"/>
                    <a:pt x="2825" y="2123"/>
                  </a:cubicBezTo>
                  <a:close/>
                  <a:moveTo>
                    <a:pt x="1921" y="733"/>
                  </a:moveTo>
                  <a:lnTo>
                    <a:pt x="1921" y="728"/>
                  </a:lnTo>
                  <a:cubicBezTo>
                    <a:pt x="1921" y="698"/>
                    <a:pt x="1946" y="674"/>
                    <a:pt x="1976" y="674"/>
                  </a:cubicBezTo>
                  <a:lnTo>
                    <a:pt x="1980" y="674"/>
                  </a:lnTo>
                  <a:cubicBezTo>
                    <a:pt x="2010" y="674"/>
                    <a:pt x="2035" y="698"/>
                    <a:pt x="2035" y="728"/>
                  </a:cubicBezTo>
                  <a:lnTo>
                    <a:pt x="2035" y="733"/>
                  </a:lnTo>
                  <a:cubicBezTo>
                    <a:pt x="2035" y="763"/>
                    <a:pt x="2010" y="787"/>
                    <a:pt x="1980" y="787"/>
                  </a:cubicBezTo>
                  <a:lnTo>
                    <a:pt x="1976" y="787"/>
                  </a:lnTo>
                  <a:cubicBezTo>
                    <a:pt x="1946" y="787"/>
                    <a:pt x="1921" y="763"/>
                    <a:pt x="1921" y="733"/>
                  </a:cubicBezTo>
                  <a:close/>
                  <a:moveTo>
                    <a:pt x="1410" y="733"/>
                  </a:moveTo>
                  <a:lnTo>
                    <a:pt x="1410" y="728"/>
                  </a:lnTo>
                  <a:cubicBezTo>
                    <a:pt x="1410" y="698"/>
                    <a:pt x="1434" y="674"/>
                    <a:pt x="1464" y="674"/>
                  </a:cubicBezTo>
                  <a:lnTo>
                    <a:pt x="1817" y="674"/>
                  </a:lnTo>
                  <a:cubicBezTo>
                    <a:pt x="1847" y="674"/>
                    <a:pt x="1871" y="698"/>
                    <a:pt x="1871" y="728"/>
                  </a:cubicBezTo>
                  <a:lnTo>
                    <a:pt x="1871" y="733"/>
                  </a:lnTo>
                  <a:cubicBezTo>
                    <a:pt x="1871" y="763"/>
                    <a:pt x="1847" y="787"/>
                    <a:pt x="1817" y="787"/>
                  </a:cubicBezTo>
                  <a:lnTo>
                    <a:pt x="1464" y="787"/>
                  </a:lnTo>
                  <a:cubicBezTo>
                    <a:pt x="1434" y="787"/>
                    <a:pt x="1410" y="763"/>
                    <a:pt x="1410" y="733"/>
                  </a:cubicBezTo>
                  <a:close/>
                  <a:moveTo>
                    <a:pt x="1503" y="2855"/>
                  </a:moveTo>
                  <a:cubicBezTo>
                    <a:pt x="1161" y="2855"/>
                    <a:pt x="884" y="2579"/>
                    <a:pt x="884" y="2238"/>
                  </a:cubicBezTo>
                  <a:cubicBezTo>
                    <a:pt x="884" y="1897"/>
                    <a:pt x="1161" y="1621"/>
                    <a:pt x="1503" y="1621"/>
                  </a:cubicBezTo>
                  <a:cubicBezTo>
                    <a:pt x="1845" y="1621"/>
                    <a:pt x="2122" y="1897"/>
                    <a:pt x="2122" y="2238"/>
                  </a:cubicBezTo>
                  <a:cubicBezTo>
                    <a:pt x="2122" y="2579"/>
                    <a:pt x="1845" y="2855"/>
                    <a:pt x="1503" y="2855"/>
                  </a:cubicBezTo>
                  <a:close/>
                  <a:moveTo>
                    <a:pt x="2904" y="1718"/>
                  </a:moveTo>
                  <a:lnTo>
                    <a:pt x="2791" y="1605"/>
                  </a:lnTo>
                  <a:cubicBezTo>
                    <a:pt x="2812" y="1512"/>
                    <a:pt x="2823" y="1416"/>
                    <a:pt x="2823" y="1317"/>
                  </a:cubicBezTo>
                  <a:cubicBezTo>
                    <a:pt x="2823" y="590"/>
                    <a:pt x="2232" y="0"/>
                    <a:pt x="1503" y="0"/>
                  </a:cubicBezTo>
                  <a:cubicBezTo>
                    <a:pt x="774" y="0"/>
                    <a:pt x="183" y="590"/>
                    <a:pt x="183" y="1317"/>
                  </a:cubicBezTo>
                  <a:cubicBezTo>
                    <a:pt x="183" y="1415"/>
                    <a:pt x="194" y="1511"/>
                    <a:pt x="214" y="1603"/>
                  </a:cubicBezTo>
                  <a:lnTo>
                    <a:pt x="100" y="1716"/>
                  </a:lnTo>
                  <a:cubicBezTo>
                    <a:pt x="36" y="1781"/>
                    <a:pt x="0" y="1867"/>
                    <a:pt x="0" y="1958"/>
                  </a:cubicBezTo>
                  <a:cubicBezTo>
                    <a:pt x="0" y="2050"/>
                    <a:pt x="36" y="2136"/>
                    <a:pt x="100" y="2201"/>
                  </a:cubicBezTo>
                  <a:lnTo>
                    <a:pt x="647" y="2746"/>
                  </a:lnTo>
                  <a:cubicBezTo>
                    <a:pt x="712" y="2811"/>
                    <a:pt x="798" y="2846"/>
                    <a:pt x="890" y="2846"/>
                  </a:cubicBezTo>
                  <a:cubicBezTo>
                    <a:pt x="946" y="2846"/>
                    <a:pt x="999" y="2833"/>
                    <a:pt x="1046" y="2809"/>
                  </a:cubicBezTo>
                  <a:cubicBezTo>
                    <a:pt x="1172" y="2908"/>
                    <a:pt x="1330" y="2968"/>
                    <a:pt x="1503" y="2968"/>
                  </a:cubicBezTo>
                  <a:cubicBezTo>
                    <a:pt x="1675" y="2968"/>
                    <a:pt x="1834" y="2908"/>
                    <a:pt x="1959" y="2809"/>
                  </a:cubicBezTo>
                  <a:cubicBezTo>
                    <a:pt x="2007" y="2833"/>
                    <a:pt x="2060" y="2846"/>
                    <a:pt x="2115" y="2846"/>
                  </a:cubicBezTo>
                  <a:cubicBezTo>
                    <a:pt x="2207" y="2846"/>
                    <a:pt x="2294" y="2811"/>
                    <a:pt x="2358" y="2746"/>
                  </a:cubicBezTo>
                  <a:lnTo>
                    <a:pt x="2904" y="2202"/>
                  </a:lnTo>
                  <a:cubicBezTo>
                    <a:pt x="3038" y="2068"/>
                    <a:pt x="3038" y="1851"/>
                    <a:pt x="2904" y="171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: Shape 6"/>
            <p:cNvSpPr/>
            <p:nvPr/>
          </p:nvSpPr>
          <p:spPr>
            <a:xfrm>
              <a:off x="5018040" y="2700000"/>
              <a:ext cx="196200" cy="195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6" h="544">
                  <a:moveTo>
                    <a:pt x="19" y="16"/>
                  </a:moveTo>
                  <a:lnTo>
                    <a:pt x="16" y="19"/>
                  </a:lnTo>
                  <a:cubicBezTo>
                    <a:pt x="-5" y="40"/>
                    <a:pt x="-5" y="75"/>
                    <a:pt x="16" y="96"/>
                  </a:cubicBezTo>
                  <a:lnTo>
                    <a:pt x="450" y="529"/>
                  </a:lnTo>
                  <a:cubicBezTo>
                    <a:pt x="471" y="550"/>
                    <a:pt x="506" y="550"/>
                    <a:pt x="527" y="529"/>
                  </a:cubicBezTo>
                  <a:lnTo>
                    <a:pt x="530" y="526"/>
                  </a:lnTo>
                  <a:cubicBezTo>
                    <a:pt x="551" y="505"/>
                    <a:pt x="551" y="470"/>
                    <a:pt x="530" y="449"/>
                  </a:cubicBezTo>
                  <a:lnTo>
                    <a:pt x="96" y="16"/>
                  </a:lnTo>
                  <a:cubicBezTo>
                    <a:pt x="75" y="-5"/>
                    <a:pt x="40" y="-5"/>
                    <a:pt x="19" y="16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: Shape 7"/>
            <p:cNvSpPr/>
            <p:nvPr/>
          </p:nvSpPr>
          <p:spPr>
            <a:xfrm>
              <a:off x="5753160" y="2700000"/>
              <a:ext cx="194400" cy="193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1" h="539">
                  <a:moveTo>
                    <a:pt x="521" y="16"/>
                  </a:moveTo>
                  <a:cubicBezTo>
                    <a:pt x="500" y="-5"/>
                    <a:pt x="465" y="-5"/>
                    <a:pt x="444" y="16"/>
                  </a:cubicBezTo>
                  <a:lnTo>
                    <a:pt x="16" y="443"/>
                  </a:lnTo>
                  <a:cubicBezTo>
                    <a:pt x="-5" y="465"/>
                    <a:pt x="-5" y="499"/>
                    <a:pt x="16" y="520"/>
                  </a:cubicBezTo>
                  <a:lnTo>
                    <a:pt x="19" y="523"/>
                  </a:lnTo>
                  <a:cubicBezTo>
                    <a:pt x="40" y="545"/>
                    <a:pt x="75" y="545"/>
                    <a:pt x="96" y="523"/>
                  </a:cubicBezTo>
                  <a:lnTo>
                    <a:pt x="525" y="96"/>
                  </a:lnTo>
                  <a:cubicBezTo>
                    <a:pt x="546" y="75"/>
                    <a:pt x="546" y="40"/>
                    <a:pt x="525" y="1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: Shape 8"/>
            <p:cNvSpPr/>
            <p:nvPr/>
          </p:nvSpPr>
          <p:spPr>
            <a:xfrm>
              <a:off x="4676760" y="3063959"/>
              <a:ext cx="1616040" cy="2674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90" h="7431">
                  <a:moveTo>
                    <a:pt x="3981" y="1301"/>
                  </a:moveTo>
                  <a:cubicBezTo>
                    <a:pt x="3914" y="1301"/>
                    <a:pt x="3851" y="1312"/>
                    <a:pt x="3794" y="1333"/>
                  </a:cubicBezTo>
                  <a:lnTo>
                    <a:pt x="3794" y="464"/>
                  </a:lnTo>
                  <a:cubicBezTo>
                    <a:pt x="3786" y="207"/>
                    <a:pt x="3575" y="0"/>
                    <a:pt x="3316" y="0"/>
                  </a:cubicBezTo>
                  <a:lnTo>
                    <a:pt x="3138" y="0"/>
                  </a:lnTo>
                  <a:lnTo>
                    <a:pt x="2249" y="891"/>
                  </a:lnTo>
                  <a:lnTo>
                    <a:pt x="1361" y="0"/>
                  </a:lnTo>
                  <a:lnTo>
                    <a:pt x="1183" y="0"/>
                  </a:lnTo>
                  <a:cubicBezTo>
                    <a:pt x="923" y="0"/>
                    <a:pt x="712" y="207"/>
                    <a:pt x="704" y="464"/>
                  </a:cubicBezTo>
                  <a:lnTo>
                    <a:pt x="704" y="1336"/>
                  </a:lnTo>
                  <a:cubicBezTo>
                    <a:pt x="645" y="1313"/>
                    <a:pt x="580" y="1301"/>
                    <a:pt x="510" y="1301"/>
                  </a:cubicBezTo>
                  <a:cubicBezTo>
                    <a:pt x="206" y="1301"/>
                    <a:pt x="0" y="1533"/>
                    <a:pt x="0" y="1809"/>
                  </a:cubicBezTo>
                  <a:lnTo>
                    <a:pt x="0" y="2166"/>
                  </a:lnTo>
                  <a:cubicBezTo>
                    <a:pt x="0" y="2447"/>
                    <a:pt x="206" y="2674"/>
                    <a:pt x="510" y="2674"/>
                  </a:cubicBezTo>
                  <a:cubicBezTo>
                    <a:pt x="580" y="2674"/>
                    <a:pt x="645" y="2662"/>
                    <a:pt x="704" y="2639"/>
                  </a:cubicBezTo>
                  <a:lnTo>
                    <a:pt x="704" y="4531"/>
                  </a:lnTo>
                  <a:lnTo>
                    <a:pt x="716" y="4531"/>
                  </a:lnTo>
                  <a:lnTo>
                    <a:pt x="716" y="6728"/>
                  </a:lnTo>
                  <a:cubicBezTo>
                    <a:pt x="716" y="7117"/>
                    <a:pt x="1001" y="7431"/>
                    <a:pt x="1421" y="7431"/>
                  </a:cubicBezTo>
                  <a:cubicBezTo>
                    <a:pt x="1841" y="7431"/>
                    <a:pt x="2126" y="7110"/>
                    <a:pt x="2126" y="6728"/>
                  </a:cubicBezTo>
                  <a:lnTo>
                    <a:pt x="2126" y="4531"/>
                  </a:lnTo>
                  <a:lnTo>
                    <a:pt x="2383" y="4531"/>
                  </a:lnTo>
                  <a:lnTo>
                    <a:pt x="2383" y="6728"/>
                  </a:lnTo>
                  <a:cubicBezTo>
                    <a:pt x="2383" y="7117"/>
                    <a:pt x="2668" y="7431"/>
                    <a:pt x="3087" y="7431"/>
                  </a:cubicBezTo>
                  <a:cubicBezTo>
                    <a:pt x="3506" y="7431"/>
                    <a:pt x="3791" y="7110"/>
                    <a:pt x="3791" y="6728"/>
                  </a:cubicBezTo>
                  <a:lnTo>
                    <a:pt x="3791" y="4531"/>
                  </a:lnTo>
                  <a:lnTo>
                    <a:pt x="3794" y="4531"/>
                  </a:lnTo>
                  <a:lnTo>
                    <a:pt x="3794" y="2642"/>
                  </a:lnTo>
                  <a:cubicBezTo>
                    <a:pt x="3851" y="2663"/>
                    <a:pt x="3913" y="2674"/>
                    <a:pt x="3981" y="2674"/>
                  </a:cubicBezTo>
                  <a:cubicBezTo>
                    <a:pt x="4284" y="2674"/>
                    <a:pt x="4490" y="2442"/>
                    <a:pt x="4490" y="2166"/>
                  </a:cubicBezTo>
                  <a:cubicBezTo>
                    <a:pt x="4490" y="2023"/>
                    <a:pt x="4490" y="1809"/>
                    <a:pt x="4490" y="1809"/>
                  </a:cubicBezTo>
                  <a:cubicBezTo>
                    <a:pt x="4490" y="1528"/>
                    <a:pt x="4284" y="1301"/>
                    <a:pt x="3981" y="1301"/>
                  </a:cubicBezTo>
                  <a:close/>
                  <a:moveTo>
                    <a:pt x="834" y="1179"/>
                  </a:moveTo>
                  <a:lnTo>
                    <a:pt x="834" y="2869"/>
                  </a:lnTo>
                  <a:cubicBezTo>
                    <a:pt x="834" y="2993"/>
                    <a:pt x="936" y="3094"/>
                    <a:pt x="1060" y="3094"/>
                  </a:cubicBezTo>
                  <a:lnTo>
                    <a:pt x="3431" y="3094"/>
                  </a:lnTo>
                  <a:cubicBezTo>
                    <a:pt x="3555" y="3094"/>
                    <a:pt x="3657" y="2993"/>
                    <a:pt x="3657" y="2869"/>
                  </a:cubicBezTo>
                  <a:lnTo>
                    <a:pt x="3657" y="1179"/>
                  </a:lnTo>
                  <a:cubicBezTo>
                    <a:pt x="3657" y="1055"/>
                    <a:pt x="3555" y="953"/>
                    <a:pt x="3431" y="953"/>
                  </a:cubicBezTo>
                  <a:lnTo>
                    <a:pt x="1060" y="953"/>
                  </a:lnTo>
                  <a:cubicBezTo>
                    <a:pt x="936" y="953"/>
                    <a:pt x="834" y="1055"/>
                    <a:pt x="834" y="117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: Shape 9"/>
            <p:cNvSpPr/>
            <p:nvPr/>
          </p:nvSpPr>
          <p:spPr>
            <a:xfrm>
              <a:off x="5907960" y="3764880"/>
              <a:ext cx="5472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153">
                  <a:moveTo>
                    <a:pt x="153" y="77"/>
                  </a:moveTo>
                  <a:cubicBezTo>
                    <a:pt x="153" y="119"/>
                    <a:pt x="119" y="153"/>
                    <a:pt x="77" y="153"/>
                  </a:cubicBezTo>
                  <a:cubicBezTo>
                    <a:pt x="34" y="153"/>
                    <a:pt x="0" y="119"/>
                    <a:pt x="0" y="77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119" y="0"/>
                    <a:pt x="153" y="34"/>
                    <a:pt x="153" y="77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" name="Freeform: Shape 10"/>
            <p:cNvSpPr/>
            <p:nvPr/>
          </p:nvSpPr>
          <p:spPr>
            <a:xfrm>
              <a:off x="4285080" y="2509200"/>
              <a:ext cx="532800" cy="531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1" h="1477">
                  <a:moveTo>
                    <a:pt x="1481" y="739"/>
                  </a:moveTo>
                  <a:cubicBezTo>
                    <a:pt x="1481" y="1147"/>
                    <a:pt x="1150" y="1477"/>
                    <a:pt x="741" y="1477"/>
                  </a:cubicBezTo>
                  <a:cubicBezTo>
                    <a:pt x="332" y="1477"/>
                    <a:pt x="0" y="1147"/>
                    <a:pt x="0" y="739"/>
                  </a:cubicBezTo>
                  <a:cubicBezTo>
                    <a:pt x="0" y="331"/>
                    <a:pt x="332" y="0"/>
                    <a:pt x="741" y="0"/>
                  </a:cubicBezTo>
                  <a:cubicBezTo>
                    <a:pt x="1150" y="0"/>
                    <a:pt x="1481" y="331"/>
                    <a:pt x="1481" y="739"/>
                  </a:cubicBezTo>
                  <a:close/>
                  <a:moveTo>
                    <a:pt x="1118" y="336"/>
                  </a:moveTo>
                  <a:cubicBezTo>
                    <a:pt x="1118" y="424"/>
                    <a:pt x="1046" y="495"/>
                    <a:pt x="959" y="495"/>
                  </a:cubicBezTo>
                  <a:cubicBezTo>
                    <a:pt x="871" y="495"/>
                    <a:pt x="799" y="424"/>
                    <a:pt x="799" y="336"/>
                  </a:cubicBezTo>
                  <a:cubicBezTo>
                    <a:pt x="799" y="249"/>
                    <a:pt x="871" y="177"/>
                    <a:pt x="959" y="177"/>
                  </a:cubicBezTo>
                  <a:cubicBezTo>
                    <a:pt x="1046" y="177"/>
                    <a:pt x="1118" y="249"/>
                    <a:pt x="1118" y="336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: Shape 11"/>
            <p:cNvSpPr/>
            <p:nvPr/>
          </p:nvSpPr>
          <p:spPr>
            <a:xfrm>
              <a:off x="4139640" y="2066040"/>
              <a:ext cx="383040" cy="38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5" h="1063">
                  <a:moveTo>
                    <a:pt x="1065" y="531"/>
                  </a:moveTo>
                  <a:cubicBezTo>
                    <a:pt x="1065" y="825"/>
                    <a:pt x="827" y="1063"/>
                    <a:pt x="533" y="1063"/>
                  </a:cubicBezTo>
                  <a:cubicBezTo>
                    <a:pt x="239" y="1063"/>
                    <a:pt x="0" y="825"/>
                    <a:pt x="0" y="531"/>
                  </a:cubicBezTo>
                  <a:cubicBezTo>
                    <a:pt x="0" y="238"/>
                    <a:pt x="239" y="0"/>
                    <a:pt x="533" y="0"/>
                  </a:cubicBezTo>
                  <a:cubicBezTo>
                    <a:pt x="827" y="0"/>
                    <a:pt x="1065" y="238"/>
                    <a:pt x="1065" y="531"/>
                  </a:cubicBezTo>
                  <a:close/>
                  <a:moveTo>
                    <a:pt x="774" y="218"/>
                  </a:moveTo>
                  <a:cubicBezTo>
                    <a:pt x="774" y="277"/>
                    <a:pt x="726" y="325"/>
                    <a:pt x="667" y="325"/>
                  </a:cubicBezTo>
                  <a:cubicBezTo>
                    <a:pt x="608" y="325"/>
                    <a:pt x="560" y="277"/>
                    <a:pt x="560" y="218"/>
                  </a:cubicBezTo>
                  <a:cubicBezTo>
                    <a:pt x="560" y="159"/>
                    <a:pt x="608" y="112"/>
                    <a:pt x="667" y="112"/>
                  </a:cubicBezTo>
                  <a:cubicBezTo>
                    <a:pt x="726" y="112"/>
                    <a:pt x="774" y="159"/>
                    <a:pt x="774" y="21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: Shape 12"/>
            <p:cNvSpPr/>
            <p:nvPr/>
          </p:nvSpPr>
          <p:spPr>
            <a:xfrm>
              <a:off x="3973679" y="2498760"/>
              <a:ext cx="257040" cy="25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5" h="713">
                  <a:moveTo>
                    <a:pt x="715" y="357"/>
                  </a:moveTo>
                  <a:cubicBezTo>
                    <a:pt x="715" y="554"/>
                    <a:pt x="555" y="713"/>
                    <a:pt x="358" y="713"/>
                  </a:cubicBezTo>
                  <a:cubicBezTo>
                    <a:pt x="160" y="713"/>
                    <a:pt x="0" y="554"/>
                    <a:pt x="0" y="357"/>
                  </a:cubicBezTo>
                  <a:cubicBezTo>
                    <a:pt x="0" y="160"/>
                    <a:pt x="160" y="0"/>
                    <a:pt x="358" y="0"/>
                  </a:cubicBezTo>
                  <a:cubicBezTo>
                    <a:pt x="555" y="0"/>
                    <a:pt x="715" y="160"/>
                    <a:pt x="715" y="357"/>
                  </a:cubicBezTo>
                  <a:close/>
                  <a:moveTo>
                    <a:pt x="534" y="160"/>
                  </a:moveTo>
                  <a:cubicBezTo>
                    <a:pt x="534" y="201"/>
                    <a:pt x="500" y="234"/>
                    <a:pt x="459" y="234"/>
                  </a:cubicBezTo>
                  <a:cubicBezTo>
                    <a:pt x="417" y="234"/>
                    <a:pt x="384" y="201"/>
                    <a:pt x="384" y="160"/>
                  </a:cubicBezTo>
                  <a:cubicBezTo>
                    <a:pt x="384" y="118"/>
                    <a:pt x="417" y="85"/>
                    <a:pt x="459" y="85"/>
                  </a:cubicBezTo>
                  <a:cubicBezTo>
                    <a:pt x="500" y="85"/>
                    <a:pt x="534" y="118"/>
                    <a:pt x="534" y="16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" name="Freeform: Shape 13"/>
            <p:cNvSpPr/>
            <p:nvPr/>
          </p:nvSpPr>
          <p:spPr>
            <a:xfrm>
              <a:off x="3865679" y="1877039"/>
              <a:ext cx="257040" cy="25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5" h="713">
                  <a:moveTo>
                    <a:pt x="715" y="356"/>
                  </a:moveTo>
                  <a:cubicBezTo>
                    <a:pt x="715" y="553"/>
                    <a:pt x="555" y="713"/>
                    <a:pt x="357" y="713"/>
                  </a:cubicBezTo>
                  <a:cubicBezTo>
                    <a:pt x="160" y="713"/>
                    <a:pt x="0" y="553"/>
                    <a:pt x="0" y="356"/>
                  </a:cubicBezTo>
                  <a:cubicBezTo>
                    <a:pt x="0" y="159"/>
                    <a:pt x="160" y="0"/>
                    <a:pt x="357" y="0"/>
                  </a:cubicBezTo>
                  <a:cubicBezTo>
                    <a:pt x="555" y="0"/>
                    <a:pt x="715" y="159"/>
                    <a:pt x="715" y="356"/>
                  </a:cubicBezTo>
                  <a:close/>
                  <a:moveTo>
                    <a:pt x="529" y="192"/>
                  </a:moveTo>
                  <a:cubicBezTo>
                    <a:pt x="529" y="234"/>
                    <a:pt x="495" y="267"/>
                    <a:pt x="454" y="267"/>
                  </a:cubicBezTo>
                  <a:cubicBezTo>
                    <a:pt x="413" y="267"/>
                    <a:pt x="379" y="234"/>
                    <a:pt x="379" y="192"/>
                  </a:cubicBezTo>
                  <a:cubicBezTo>
                    <a:pt x="379" y="151"/>
                    <a:pt x="413" y="118"/>
                    <a:pt x="454" y="118"/>
                  </a:cubicBezTo>
                  <a:cubicBezTo>
                    <a:pt x="495" y="118"/>
                    <a:pt x="529" y="151"/>
                    <a:pt x="529" y="19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" name="Freeform: Shape 14"/>
            <p:cNvSpPr/>
            <p:nvPr/>
          </p:nvSpPr>
          <p:spPr>
            <a:xfrm>
              <a:off x="5060880" y="3488400"/>
              <a:ext cx="812880" cy="60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59" h="1690">
                  <a:moveTo>
                    <a:pt x="0" y="1690"/>
                  </a:moveTo>
                  <a:lnTo>
                    <a:pt x="2259" y="1690"/>
                  </a:lnTo>
                  <a:lnTo>
                    <a:pt x="2259" y="0"/>
                  </a:lnTo>
                  <a:lnTo>
                    <a:pt x="0" y="0"/>
                  </a:lnTo>
                  <a:close/>
                  <a:moveTo>
                    <a:pt x="1727" y="1076"/>
                  </a:moveTo>
                  <a:cubicBezTo>
                    <a:pt x="1685" y="1117"/>
                    <a:pt x="1471" y="1320"/>
                    <a:pt x="1385" y="1402"/>
                  </a:cubicBezTo>
                  <a:cubicBezTo>
                    <a:pt x="1346" y="1439"/>
                    <a:pt x="1304" y="1434"/>
                    <a:pt x="1301" y="1434"/>
                  </a:cubicBezTo>
                  <a:cubicBezTo>
                    <a:pt x="1295" y="1434"/>
                    <a:pt x="1289" y="1433"/>
                    <a:pt x="1282" y="1433"/>
                  </a:cubicBezTo>
                  <a:cubicBezTo>
                    <a:pt x="1283" y="1433"/>
                    <a:pt x="1284" y="1433"/>
                    <a:pt x="1284" y="1433"/>
                  </a:cubicBezTo>
                  <a:cubicBezTo>
                    <a:pt x="1283" y="1433"/>
                    <a:pt x="1281" y="1433"/>
                    <a:pt x="1280" y="1433"/>
                  </a:cubicBezTo>
                  <a:cubicBezTo>
                    <a:pt x="1261" y="1432"/>
                    <a:pt x="1124" y="1422"/>
                    <a:pt x="1023" y="1411"/>
                  </a:cubicBezTo>
                  <a:cubicBezTo>
                    <a:pt x="843" y="1390"/>
                    <a:pt x="685" y="1359"/>
                    <a:pt x="685" y="1359"/>
                  </a:cubicBezTo>
                  <a:lnTo>
                    <a:pt x="984" y="1075"/>
                  </a:lnTo>
                  <a:cubicBezTo>
                    <a:pt x="984" y="1075"/>
                    <a:pt x="1126" y="1093"/>
                    <a:pt x="1340" y="1086"/>
                  </a:cubicBezTo>
                  <a:cubicBezTo>
                    <a:pt x="1340" y="1086"/>
                    <a:pt x="1362" y="1410"/>
                    <a:pt x="1285" y="1432"/>
                  </a:cubicBezTo>
                  <a:cubicBezTo>
                    <a:pt x="1298" y="1429"/>
                    <a:pt x="1308" y="1425"/>
                    <a:pt x="1323" y="1414"/>
                  </a:cubicBezTo>
                  <a:cubicBezTo>
                    <a:pt x="1356" y="1391"/>
                    <a:pt x="1366" y="1352"/>
                    <a:pt x="1369" y="1336"/>
                  </a:cubicBezTo>
                  <a:cubicBezTo>
                    <a:pt x="1383" y="1256"/>
                    <a:pt x="1402" y="1137"/>
                    <a:pt x="1412" y="1017"/>
                  </a:cubicBezTo>
                  <a:cubicBezTo>
                    <a:pt x="1429" y="804"/>
                    <a:pt x="1418" y="663"/>
                    <a:pt x="1418" y="663"/>
                  </a:cubicBezTo>
                  <a:lnTo>
                    <a:pt x="1718" y="378"/>
                  </a:lnTo>
                  <a:cubicBezTo>
                    <a:pt x="1718" y="378"/>
                    <a:pt x="1740" y="536"/>
                    <a:pt x="1752" y="716"/>
                  </a:cubicBezTo>
                  <a:cubicBezTo>
                    <a:pt x="1760" y="833"/>
                    <a:pt x="1762" y="936"/>
                    <a:pt x="1763" y="994"/>
                  </a:cubicBezTo>
                  <a:cubicBezTo>
                    <a:pt x="1763" y="998"/>
                    <a:pt x="1766" y="1039"/>
                    <a:pt x="1727" y="1076"/>
                  </a:cubicBezTo>
                  <a:close/>
                  <a:moveTo>
                    <a:pt x="605" y="973"/>
                  </a:moveTo>
                  <a:cubicBezTo>
                    <a:pt x="598" y="867"/>
                    <a:pt x="595" y="773"/>
                    <a:pt x="595" y="713"/>
                  </a:cubicBezTo>
                  <a:cubicBezTo>
                    <a:pt x="595" y="706"/>
                    <a:pt x="595" y="700"/>
                    <a:pt x="595" y="694"/>
                  </a:cubicBezTo>
                  <a:cubicBezTo>
                    <a:pt x="595" y="690"/>
                    <a:pt x="592" y="649"/>
                    <a:pt x="631" y="612"/>
                  </a:cubicBezTo>
                  <a:cubicBezTo>
                    <a:pt x="717" y="530"/>
                    <a:pt x="931" y="327"/>
                    <a:pt x="974" y="287"/>
                  </a:cubicBezTo>
                  <a:cubicBezTo>
                    <a:pt x="1013" y="250"/>
                    <a:pt x="1054" y="255"/>
                    <a:pt x="1058" y="255"/>
                  </a:cubicBezTo>
                  <a:cubicBezTo>
                    <a:pt x="1116" y="259"/>
                    <a:pt x="1219" y="266"/>
                    <a:pt x="1336" y="280"/>
                  </a:cubicBezTo>
                  <a:cubicBezTo>
                    <a:pt x="1515" y="301"/>
                    <a:pt x="1673" y="331"/>
                    <a:pt x="1673" y="331"/>
                  </a:cubicBezTo>
                  <a:lnTo>
                    <a:pt x="1373" y="615"/>
                  </a:lnTo>
                  <a:cubicBezTo>
                    <a:pt x="1373" y="615"/>
                    <a:pt x="1232" y="597"/>
                    <a:pt x="1018" y="604"/>
                  </a:cubicBezTo>
                  <a:cubicBezTo>
                    <a:pt x="897" y="608"/>
                    <a:pt x="777" y="621"/>
                    <a:pt x="696" y="631"/>
                  </a:cubicBezTo>
                  <a:cubicBezTo>
                    <a:pt x="680" y="633"/>
                    <a:pt x="641" y="641"/>
                    <a:pt x="616" y="673"/>
                  </a:cubicBezTo>
                  <a:cubicBezTo>
                    <a:pt x="604" y="688"/>
                    <a:pt x="598" y="698"/>
                    <a:pt x="595" y="713"/>
                  </a:cubicBezTo>
                  <a:cubicBezTo>
                    <a:pt x="614" y="633"/>
                    <a:pt x="946" y="672"/>
                    <a:pt x="946" y="672"/>
                  </a:cubicBezTo>
                  <a:cubicBezTo>
                    <a:pt x="928" y="885"/>
                    <a:pt x="939" y="1027"/>
                    <a:pt x="939" y="1027"/>
                  </a:cubicBezTo>
                  <a:lnTo>
                    <a:pt x="639" y="1311"/>
                  </a:lnTo>
                  <a:cubicBezTo>
                    <a:pt x="639" y="1311"/>
                    <a:pt x="616" y="1152"/>
                    <a:pt x="605" y="973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" name="Freeform: Shape 15"/>
            <p:cNvSpPr/>
            <p:nvPr/>
          </p:nvSpPr>
          <p:spPr>
            <a:xfrm>
              <a:off x="4619520" y="2053800"/>
              <a:ext cx="144720" cy="14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3" h="402">
                  <a:moveTo>
                    <a:pt x="403" y="201"/>
                  </a:moveTo>
                  <a:cubicBezTo>
                    <a:pt x="403" y="312"/>
                    <a:pt x="313" y="402"/>
                    <a:pt x="201" y="402"/>
                  </a:cubicBezTo>
                  <a:cubicBezTo>
                    <a:pt x="90" y="402"/>
                    <a:pt x="0" y="312"/>
                    <a:pt x="0" y="201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3" y="0"/>
                    <a:pt x="403" y="90"/>
                    <a:pt x="403" y="201"/>
                  </a:cubicBezTo>
                  <a:close/>
                  <a:moveTo>
                    <a:pt x="309" y="106"/>
                  </a:moveTo>
                  <a:cubicBezTo>
                    <a:pt x="309" y="129"/>
                    <a:pt x="290" y="148"/>
                    <a:pt x="267" y="148"/>
                  </a:cubicBezTo>
                  <a:cubicBezTo>
                    <a:pt x="243" y="148"/>
                    <a:pt x="224" y="129"/>
                    <a:pt x="224" y="106"/>
                  </a:cubicBezTo>
                  <a:cubicBezTo>
                    <a:pt x="224" y="82"/>
                    <a:pt x="243" y="64"/>
                    <a:pt x="267" y="64"/>
                  </a:cubicBezTo>
                  <a:cubicBezTo>
                    <a:pt x="290" y="64"/>
                    <a:pt x="309" y="82"/>
                    <a:pt x="309" y="106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1" y="6601683"/>
            <a:ext cx="12200509" cy="256566"/>
            <a:chOff x="1" y="6601683"/>
            <a:chExt cx="12200509" cy="256566"/>
          </a:xfrm>
        </p:grpSpPr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1" y="6601683"/>
              <a:ext cx="12192000" cy="25656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9969625" y="6601683"/>
              <a:ext cx="2230885" cy="255600"/>
            </a:xfrm>
            <a:prstGeom prst="rect">
              <a:avLst/>
            </a:prstGeom>
            <a:noFill/>
          </p:spPr>
          <p:txBody>
            <a:bodyPr vert="horz" wrap="none" lIns="0" tIns="36000" rIns="0" bIns="0" rtlCol="0" anchor="t" anchorCtr="0">
              <a:no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0" i="0" dirty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Confidential, Dynatrace, LLC</a:t>
              </a:r>
            </a:p>
            <a:p>
              <a:endParaRPr lang="en-US" sz="105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" y="6657966"/>
              <a:ext cx="810195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697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experts">
    <p:bg>
      <p:bgPr>
        <a:solidFill>
          <a:srgbClr val="73B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33663" y="1771650"/>
            <a:ext cx="10524674" cy="691176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reeform: Shape 1"/>
          <p:cNvSpPr/>
          <p:nvPr/>
        </p:nvSpPr>
        <p:spPr>
          <a:xfrm>
            <a:off x="3734251" y="3432928"/>
            <a:ext cx="4514072" cy="21428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683" h="3173">
                <a:moveTo>
                  <a:pt x="2257" y="3173"/>
                </a:moveTo>
                <a:lnTo>
                  <a:pt x="2" y="41"/>
                </a:lnTo>
                <a:cubicBezTo>
                  <a:pt x="1" y="39"/>
                  <a:pt x="0" y="38"/>
                  <a:pt x="0" y="36"/>
                </a:cubicBezTo>
                <a:lnTo>
                  <a:pt x="0" y="20"/>
                </a:lnTo>
                <a:cubicBezTo>
                  <a:pt x="1" y="18"/>
                  <a:pt x="2" y="16"/>
                  <a:pt x="3" y="14"/>
                </a:cubicBezTo>
                <a:cubicBezTo>
                  <a:pt x="6" y="9"/>
                  <a:pt x="9" y="7"/>
                  <a:pt x="13" y="4"/>
                </a:cubicBezTo>
                <a:cubicBezTo>
                  <a:pt x="17" y="2"/>
                  <a:pt x="21" y="1"/>
                  <a:pt x="26" y="0"/>
                </a:cubicBezTo>
                <a:cubicBezTo>
                  <a:pt x="31" y="-1"/>
                  <a:pt x="1425" y="598"/>
                  <a:pt x="3334" y="598"/>
                </a:cubicBezTo>
                <a:cubicBezTo>
                  <a:pt x="5242" y="598"/>
                  <a:pt x="6657" y="0"/>
                  <a:pt x="6657" y="0"/>
                </a:cubicBezTo>
                <a:cubicBezTo>
                  <a:pt x="6661" y="0"/>
                  <a:pt x="6665" y="1"/>
                  <a:pt x="6669" y="4"/>
                </a:cubicBezTo>
                <a:cubicBezTo>
                  <a:pt x="6674" y="6"/>
                  <a:pt x="6678" y="9"/>
                  <a:pt x="6680" y="14"/>
                </a:cubicBezTo>
                <a:cubicBezTo>
                  <a:pt x="6683" y="19"/>
                  <a:pt x="6683" y="23"/>
                  <a:pt x="6683" y="28"/>
                </a:cubicBezTo>
                <a:cubicBezTo>
                  <a:pt x="6683" y="33"/>
                  <a:pt x="6682" y="37"/>
                  <a:pt x="6680" y="41"/>
                </a:cubicBezTo>
                <a:lnTo>
                  <a:pt x="4433" y="3173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2"/>
          <p:cNvSpPr/>
          <p:nvPr/>
        </p:nvSpPr>
        <p:spPr>
          <a:xfrm>
            <a:off x="4088581" y="3170134"/>
            <a:ext cx="3805413" cy="24056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34" h="3562">
                <a:moveTo>
                  <a:pt x="2001" y="3562"/>
                </a:moveTo>
                <a:lnTo>
                  <a:pt x="3" y="40"/>
                </a:lnTo>
                <a:cubicBezTo>
                  <a:pt x="1" y="36"/>
                  <a:pt x="0" y="33"/>
                  <a:pt x="0" y="29"/>
                </a:cubicBezTo>
                <a:cubicBezTo>
                  <a:pt x="0" y="24"/>
                  <a:pt x="1" y="20"/>
                  <a:pt x="4" y="15"/>
                </a:cubicBezTo>
                <a:cubicBezTo>
                  <a:pt x="7" y="10"/>
                  <a:pt x="10" y="7"/>
                  <a:pt x="14" y="4"/>
                </a:cubicBezTo>
                <a:cubicBezTo>
                  <a:pt x="18" y="2"/>
                  <a:pt x="22" y="2"/>
                  <a:pt x="27" y="1"/>
                </a:cubicBezTo>
                <a:cubicBezTo>
                  <a:pt x="32" y="0"/>
                  <a:pt x="1140" y="549"/>
                  <a:pt x="2833" y="549"/>
                </a:cubicBezTo>
                <a:cubicBezTo>
                  <a:pt x="4525" y="549"/>
                  <a:pt x="5607" y="0"/>
                  <a:pt x="5607" y="0"/>
                </a:cubicBezTo>
                <a:cubicBezTo>
                  <a:pt x="5612" y="1"/>
                  <a:pt x="5615" y="2"/>
                  <a:pt x="5620" y="4"/>
                </a:cubicBezTo>
                <a:cubicBezTo>
                  <a:pt x="5624" y="7"/>
                  <a:pt x="5628" y="9"/>
                  <a:pt x="5630" y="14"/>
                </a:cubicBezTo>
                <a:cubicBezTo>
                  <a:pt x="5633" y="19"/>
                  <a:pt x="5634" y="23"/>
                  <a:pt x="5634" y="28"/>
                </a:cubicBezTo>
                <a:cubicBezTo>
                  <a:pt x="5634" y="33"/>
                  <a:pt x="5633" y="36"/>
                  <a:pt x="5631" y="40"/>
                </a:cubicBezTo>
                <a:lnTo>
                  <a:pt x="3641" y="356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3"/>
          <p:cNvSpPr/>
          <p:nvPr/>
        </p:nvSpPr>
        <p:spPr>
          <a:xfrm>
            <a:off x="4488173" y="2908020"/>
            <a:ext cx="3006229" cy="26677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451" h="3950">
                <a:moveTo>
                  <a:pt x="1756" y="3950"/>
                </a:moveTo>
                <a:lnTo>
                  <a:pt x="1" y="38"/>
                </a:lnTo>
                <a:cubicBezTo>
                  <a:pt x="0" y="35"/>
                  <a:pt x="0" y="32"/>
                  <a:pt x="0" y="28"/>
                </a:cubicBezTo>
                <a:cubicBezTo>
                  <a:pt x="0" y="23"/>
                  <a:pt x="0" y="19"/>
                  <a:pt x="3" y="14"/>
                </a:cubicBezTo>
                <a:cubicBezTo>
                  <a:pt x="6" y="9"/>
                  <a:pt x="9" y="7"/>
                  <a:pt x="14" y="4"/>
                </a:cubicBezTo>
                <a:cubicBezTo>
                  <a:pt x="18" y="2"/>
                  <a:pt x="22" y="0"/>
                  <a:pt x="26" y="0"/>
                </a:cubicBezTo>
                <a:cubicBezTo>
                  <a:pt x="31" y="0"/>
                  <a:pt x="1188" y="521"/>
                  <a:pt x="2219" y="521"/>
                </a:cubicBezTo>
                <a:cubicBezTo>
                  <a:pt x="3249" y="521"/>
                  <a:pt x="4425" y="0"/>
                  <a:pt x="4425" y="0"/>
                </a:cubicBezTo>
                <a:cubicBezTo>
                  <a:pt x="4429" y="0"/>
                  <a:pt x="4433" y="2"/>
                  <a:pt x="4437" y="4"/>
                </a:cubicBezTo>
                <a:cubicBezTo>
                  <a:pt x="4442" y="7"/>
                  <a:pt x="4445" y="9"/>
                  <a:pt x="4447" y="14"/>
                </a:cubicBezTo>
                <a:cubicBezTo>
                  <a:pt x="4450" y="19"/>
                  <a:pt x="4451" y="23"/>
                  <a:pt x="4451" y="28"/>
                </a:cubicBezTo>
                <a:cubicBezTo>
                  <a:pt x="4451" y="32"/>
                  <a:pt x="4451" y="35"/>
                  <a:pt x="4449" y="38"/>
                </a:cubicBezTo>
                <a:lnTo>
                  <a:pt x="2705" y="395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4"/>
          <p:cNvSpPr/>
          <p:nvPr/>
        </p:nvSpPr>
        <p:spPr>
          <a:xfrm>
            <a:off x="5836586" y="6282427"/>
            <a:ext cx="783646" cy="966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1" h="144">
                <a:moveTo>
                  <a:pt x="580" y="0"/>
                </a:moveTo>
                <a:lnTo>
                  <a:pt x="71" y="0"/>
                </a:ln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1" y="144"/>
                </a:cubicBezTo>
                <a:lnTo>
                  <a:pt x="1089" y="144"/>
                </a:lnTo>
                <a:cubicBezTo>
                  <a:pt x="1129" y="144"/>
                  <a:pt x="1161" y="112"/>
                  <a:pt x="1161" y="72"/>
                </a:cubicBezTo>
                <a:cubicBezTo>
                  <a:pt x="1161" y="32"/>
                  <a:pt x="1129" y="0"/>
                  <a:pt x="1089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5"/>
          <p:cNvSpPr/>
          <p:nvPr/>
        </p:nvSpPr>
        <p:spPr>
          <a:xfrm>
            <a:off x="5836586" y="6459423"/>
            <a:ext cx="783646" cy="966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1" h="144">
                <a:moveTo>
                  <a:pt x="580" y="0"/>
                </a:moveTo>
                <a:lnTo>
                  <a:pt x="71" y="0"/>
                </a:ln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1" y="144"/>
                </a:cubicBezTo>
                <a:lnTo>
                  <a:pt x="1089" y="144"/>
                </a:lnTo>
                <a:cubicBezTo>
                  <a:pt x="1129" y="144"/>
                  <a:pt x="1161" y="112"/>
                  <a:pt x="1161" y="72"/>
                </a:cubicBezTo>
                <a:cubicBezTo>
                  <a:pt x="1161" y="32"/>
                  <a:pt x="1129" y="0"/>
                  <a:pt x="1089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6"/>
          <p:cNvSpPr/>
          <p:nvPr/>
        </p:nvSpPr>
        <p:spPr>
          <a:xfrm>
            <a:off x="4954307" y="5549448"/>
            <a:ext cx="4408685" cy="13085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27" h="1938">
                <a:moveTo>
                  <a:pt x="95" y="1097"/>
                </a:moveTo>
                <a:lnTo>
                  <a:pt x="95" y="1229"/>
                </a:lnTo>
                <a:lnTo>
                  <a:pt x="39" y="1229"/>
                </a:lnTo>
                <a:cubicBezTo>
                  <a:pt x="32" y="1229"/>
                  <a:pt x="25" y="1230"/>
                  <a:pt x="19" y="1234"/>
                </a:cubicBezTo>
                <a:cubicBezTo>
                  <a:pt x="13" y="1237"/>
                  <a:pt x="9" y="1242"/>
                  <a:pt x="5" y="1248"/>
                </a:cubicBezTo>
                <a:cubicBezTo>
                  <a:pt x="1" y="1254"/>
                  <a:pt x="0" y="1260"/>
                  <a:pt x="0" y="1268"/>
                </a:cubicBezTo>
                <a:lnTo>
                  <a:pt x="0" y="1339"/>
                </a:lnTo>
                <a:cubicBezTo>
                  <a:pt x="0" y="1346"/>
                  <a:pt x="1" y="1352"/>
                  <a:pt x="5" y="1359"/>
                </a:cubicBezTo>
                <a:cubicBezTo>
                  <a:pt x="9" y="1365"/>
                  <a:pt x="13" y="1369"/>
                  <a:pt x="19" y="1373"/>
                </a:cubicBezTo>
                <a:cubicBezTo>
                  <a:pt x="25" y="1376"/>
                  <a:pt x="32" y="1378"/>
                  <a:pt x="39" y="1378"/>
                </a:cubicBezTo>
                <a:lnTo>
                  <a:pt x="95" y="1378"/>
                </a:lnTo>
                <a:lnTo>
                  <a:pt x="95" y="1446"/>
                </a:lnTo>
                <a:lnTo>
                  <a:pt x="39" y="1446"/>
                </a:lnTo>
                <a:cubicBezTo>
                  <a:pt x="32" y="1446"/>
                  <a:pt x="25" y="1447"/>
                  <a:pt x="19" y="1451"/>
                </a:cubicBezTo>
                <a:cubicBezTo>
                  <a:pt x="13" y="1454"/>
                  <a:pt x="9" y="1458"/>
                  <a:pt x="5" y="1465"/>
                </a:cubicBezTo>
                <a:cubicBezTo>
                  <a:pt x="1" y="1471"/>
                  <a:pt x="0" y="1478"/>
                  <a:pt x="0" y="1485"/>
                </a:cubicBezTo>
                <a:lnTo>
                  <a:pt x="0" y="1556"/>
                </a:lnTo>
                <a:cubicBezTo>
                  <a:pt x="0" y="1564"/>
                  <a:pt x="1" y="1570"/>
                  <a:pt x="5" y="1576"/>
                </a:cubicBezTo>
                <a:cubicBezTo>
                  <a:pt x="9" y="1582"/>
                  <a:pt x="13" y="1586"/>
                  <a:pt x="19" y="1590"/>
                </a:cubicBezTo>
                <a:cubicBezTo>
                  <a:pt x="25" y="1594"/>
                  <a:pt x="32" y="1595"/>
                  <a:pt x="39" y="1595"/>
                </a:cubicBezTo>
                <a:lnTo>
                  <a:pt x="95" y="1595"/>
                </a:lnTo>
                <a:lnTo>
                  <a:pt x="95" y="1661"/>
                </a:lnTo>
                <a:cubicBezTo>
                  <a:pt x="95" y="1673"/>
                  <a:pt x="97" y="1682"/>
                  <a:pt x="103" y="1692"/>
                </a:cubicBezTo>
                <a:cubicBezTo>
                  <a:pt x="108" y="1702"/>
                  <a:pt x="116" y="1709"/>
                  <a:pt x="126" y="1715"/>
                </a:cubicBezTo>
                <a:cubicBezTo>
                  <a:pt x="136" y="1720"/>
                  <a:pt x="145" y="1723"/>
                  <a:pt x="157" y="1723"/>
                </a:cubicBezTo>
                <a:lnTo>
                  <a:pt x="185" y="1723"/>
                </a:lnTo>
                <a:lnTo>
                  <a:pt x="185" y="1813"/>
                </a:lnTo>
                <a:lnTo>
                  <a:pt x="472" y="1813"/>
                </a:lnTo>
                <a:cubicBezTo>
                  <a:pt x="475" y="1820"/>
                  <a:pt x="478" y="1826"/>
                  <a:pt x="482" y="1832"/>
                </a:cubicBezTo>
                <a:cubicBezTo>
                  <a:pt x="501" y="1866"/>
                  <a:pt x="525" y="1890"/>
                  <a:pt x="559" y="1910"/>
                </a:cubicBezTo>
                <a:cubicBezTo>
                  <a:pt x="592" y="1929"/>
                  <a:pt x="626" y="1938"/>
                  <a:pt x="665" y="1938"/>
                </a:cubicBezTo>
                <a:cubicBezTo>
                  <a:pt x="704" y="1938"/>
                  <a:pt x="737" y="1929"/>
                  <a:pt x="771" y="1910"/>
                </a:cubicBezTo>
                <a:cubicBezTo>
                  <a:pt x="804" y="1890"/>
                  <a:pt x="829" y="1866"/>
                  <a:pt x="848" y="1832"/>
                </a:cubicBezTo>
                <a:cubicBezTo>
                  <a:pt x="852" y="1826"/>
                  <a:pt x="855" y="1820"/>
                  <a:pt x="858" y="1813"/>
                </a:cubicBezTo>
                <a:lnTo>
                  <a:pt x="2532" y="1813"/>
                </a:lnTo>
                <a:cubicBezTo>
                  <a:pt x="2535" y="1820"/>
                  <a:pt x="2538" y="1826"/>
                  <a:pt x="2542" y="1832"/>
                </a:cubicBezTo>
                <a:cubicBezTo>
                  <a:pt x="2562" y="1866"/>
                  <a:pt x="2585" y="1890"/>
                  <a:pt x="2619" y="1910"/>
                </a:cubicBezTo>
                <a:cubicBezTo>
                  <a:pt x="2652" y="1929"/>
                  <a:pt x="2686" y="1938"/>
                  <a:pt x="2725" y="1938"/>
                </a:cubicBezTo>
                <a:cubicBezTo>
                  <a:pt x="2764" y="1938"/>
                  <a:pt x="2797" y="1929"/>
                  <a:pt x="2831" y="1910"/>
                </a:cubicBezTo>
                <a:cubicBezTo>
                  <a:pt x="2865" y="1890"/>
                  <a:pt x="2889" y="1866"/>
                  <a:pt x="2908" y="1832"/>
                </a:cubicBezTo>
                <a:cubicBezTo>
                  <a:pt x="2912" y="1826"/>
                  <a:pt x="2915" y="1820"/>
                  <a:pt x="2918" y="1813"/>
                </a:cubicBezTo>
                <a:lnTo>
                  <a:pt x="3204" y="1813"/>
                </a:lnTo>
                <a:lnTo>
                  <a:pt x="3204" y="1723"/>
                </a:lnTo>
                <a:lnTo>
                  <a:pt x="3256" y="1723"/>
                </a:lnTo>
                <a:cubicBezTo>
                  <a:pt x="3268" y="1723"/>
                  <a:pt x="3277" y="1720"/>
                  <a:pt x="3287" y="1715"/>
                </a:cubicBezTo>
                <a:cubicBezTo>
                  <a:pt x="3297" y="1709"/>
                  <a:pt x="3304" y="1702"/>
                  <a:pt x="3310" y="1692"/>
                </a:cubicBezTo>
                <a:cubicBezTo>
                  <a:pt x="3316" y="1682"/>
                  <a:pt x="3318" y="1673"/>
                  <a:pt x="3318" y="1661"/>
                </a:cubicBezTo>
                <a:lnTo>
                  <a:pt x="3318" y="1636"/>
                </a:lnTo>
                <a:lnTo>
                  <a:pt x="3592" y="1636"/>
                </a:lnTo>
                <a:cubicBezTo>
                  <a:pt x="3603" y="1636"/>
                  <a:pt x="3614" y="1633"/>
                  <a:pt x="3624" y="1627"/>
                </a:cubicBezTo>
                <a:cubicBezTo>
                  <a:pt x="3634" y="1621"/>
                  <a:pt x="3642" y="1614"/>
                  <a:pt x="3648" y="1604"/>
                </a:cubicBezTo>
                <a:cubicBezTo>
                  <a:pt x="3650" y="1600"/>
                  <a:pt x="3652" y="1596"/>
                  <a:pt x="3653" y="1591"/>
                </a:cubicBezTo>
                <a:lnTo>
                  <a:pt x="6527" y="1591"/>
                </a:lnTo>
                <a:lnTo>
                  <a:pt x="6527" y="1450"/>
                </a:lnTo>
                <a:lnTo>
                  <a:pt x="3653" y="1450"/>
                </a:lnTo>
                <a:cubicBezTo>
                  <a:pt x="3652" y="1446"/>
                  <a:pt x="3650" y="1442"/>
                  <a:pt x="3648" y="1438"/>
                </a:cubicBezTo>
                <a:cubicBezTo>
                  <a:pt x="3642" y="1427"/>
                  <a:pt x="3634" y="1420"/>
                  <a:pt x="3624" y="1414"/>
                </a:cubicBezTo>
                <a:cubicBezTo>
                  <a:pt x="3614" y="1408"/>
                  <a:pt x="3603" y="1405"/>
                  <a:pt x="3592" y="1405"/>
                </a:cubicBezTo>
                <a:lnTo>
                  <a:pt x="3318" y="1405"/>
                </a:lnTo>
                <a:lnTo>
                  <a:pt x="3318" y="1002"/>
                </a:lnTo>
                <a:cubicBezTo>
                  <a:pt x="3318" y="991"/>
                  <a:pt x="3316" y="981"/>
                  <a:pt x="3310" y="971"/>
                </a:cubicBezTo>
                <a:cubicBezTo>
                  <a:pt x="3304" y="961"/>
                  <a:pt x="3297" y="953"/>
                  <a:pt x="3287" y="948"/>
                </a:cubicBezTo>
                <a:cubicBezTo>
                  <a:pt x="3277" y="942"/>
                  <a:pt x="3268" y="940"/>
                  <a:pt x="3256" y="940"/>
                </a:cubicBezTo>
                <a:lnTo>
                  <a:pt x="3220" y="940"/>
                </a:lnTo>
                <a:lnTo>
                  <a:pt x="3220" y="463"/>
                </a:lnTo>
                <a:lnTo>
                  <a:pt x="3318" y="463"/>
                </a:lnTo>
                <a:lnTo>
                  <a:pt x="3318" y="487"/>
                </a:lnTo>
                <a:cubicBezTo>
                  <a:pt x="3318" y="498"/>
                  <a:pt x="3320" y="508"/>
                  <a:pt x="3326" y="518"/>
                </a:cubicBezTo>
                <a:cubicBezTo>
                  <a:pt x="3331" y="528"/>
                  <a:pt x="3339" y="534"/>
                  <a:pt x="3349" y="540"/>
                </a:cubicBezTo>
                <a:cubicBezTo>
                  <a:pt x="3359" y="545"/>
                  <a:pt x="3369" y="549"/>
                  <a:pt x="3380" y="549"/>
                </a:cubicBezTo>
                <a:lnTo>
                  <a:pt x="4351" y="549"/>
                </a:lnTo>
                <a:cubicBezTo>
                  <a:pt x="4363" y="549"/>
                  <a:pt x="4372" y="545"/>
                  <a:pt x="4382" y="540"/>
                </a:cubicBezTo>
                <a:cubicBezTo>
                  <a:pt x="4392" y="534"/>
                  <a:pt x="4399" y="528"/>
                  <a:pt x="4405" y="518"/>
                </a:cubicBezTo>
                <a:cubicBezTo>
                  <a:pt x="4411" y="508"/>
                  <a:pt x="4413" y="498"/>
                  <a:pt x="4413" y="487"/>
                </a:cubicBezTo>
                <a:lnTo>
                  <a:pt x="4413" y="270"/>
                </a:lnTo>
                <a:cubicBezTo>
                  <a:pt x="4413" y="259"/>
                  <a:pt x="4411" y="249"/>
                  <a:pt x="4405" y="239"/>
                </a:cubicBezTo>
                <a:cubicBezTo>
                  <a:pt x="4399" y="229"/>
                  <a:pt x="4392" y="222"/>
                  <a:pt x="4382" y="217"/>
                </a:cubicBezTo>
                <a:cubicBezTo>
                  <a:pt x="4372" y="211"/>
                  <a:pt x="4363" y="208"/>
                  <a:pt x="4351" y="208"/>
                </a:cubicBezTo>
                <a:lnTo>
                  <a:pt x="3380" y="208"/>
                </a:lnTo>
                <a:cubicBezTo>
                  <a:pt x="3369" y="208"/>
                  <a:pt x="3359" y="211"/>
                  <a:pt x="3349" y="217"/>
                </a:cubicBezTo>
                <a:cubicBezTo>
                  <a:pt x="3339" y="222"/>
                  <a:pt x="3331" y="229"/>
                  <a:pt x="3326" y="239"/>
                </a:cubicBezTo>
                <a:cubicBezTo>
                  <a:pt x="3320" y="249"/>
                  <a:pt x="3318" y="259"/>
                  <a:pt x="3318" y="270"/>
                </a:cubicBezTo>
                <a:lnTo>
                  <a:pt x="3318" y="293"/>
                </a:lnTo>
                <a:lnTo>
                  <a:pt x="3034" y="293"/>
                </a:lnTo>
                <a:lnTo>
                  <a:pt x="3034" y="745"/>
                </a:lnTo>
                <a:lnTo>
                  <a:pt x="2757" y="745"/>
                </a:lnTo>
                <a:lnTo>
                  <a:pt x="2757" y="116"/>
                </a:lnTo>
                <a:cubicBezTo>
                  <a:pt x="2757" y="94"/>
                  <a:pt x="2752" y="76"/>
                  <a:pt x="2741" y="58"/>
                </a:cubicBezTo>
                <a:cubicBezTo>
                  <a:pt x="2730" y="39"/>
                  <a:pt x="2717" y="26"/>
                  <a:pt x="2699" y="15"/>
                </a:cubicBezTo>
                <a:cubicBezTo>
                  <a:pt x="2680" y="4"/>
                  <a:pt x="2662" y="0"/>
                  <a:pt x="2641" y="0"/>
                </a:cubicBezTo>
                <a:lnTo>
                  <a:pt x="417" y="0"/>
                </a:lnTo>
                <a:cubicBezTo>
                  <a:pt x="396" y="0"/>
                  <a:pt x="377" y="4"/>
                  <a:pt x="359" y="15"/>
                </a:cubicBezTo>
                <a:cubicBezTo>
                  <a:pt x="340" y="26"/>
                  <a:pt x="328" y="39"/>
                  <a:pt x="317" y="58"/>
                </a:cubicBezTo>
                <a:cubicBezTo>
                  <a:pt x="306" y="76"/>
                  <a:pt x="302" y="94"/>
                  <a:pt x="302" y="116"/>
                </a:cubicBezTo>
                <a:lnTo>
                  <a:pt x="302" y="743"/>
                </a:lnTo>
                <a:lnTo>
                  <a:pt x="200" y="743"/>
                </a:lnTo>
                <a:lnTo>
                  <a:pt x="200" y="578"/>
                </a:lnTo>
                <a:cubicBezTo>
                  <a:pt x="200" y="567"/>
                  <a:pt x="196" y="557"/>
                  <a:pt x="191" y="548"/>
                </a:cubicBezTo>
                <a:cubicBezTo>
                  <a:pt x="185" y="538"/>
                  <a:pt x="179" y="531"/>
                  <a:pt x="169" y="525"/>
                </a:cubicBezTo>
                <a:cubicBezTo>
                  <a:pt x="159" y="519"/>
                  <a:pt x="149" y="517"/>
                  <a:pt x="138" y="517"/>
                </a:cubicBezTo>
                <a:lnTo>
                  <a:pt x="62" y="517"/>
                </a:lnTo>
                <a:cubicBezTo>
                  <a:pt x="50" y="517"/>
                  <a:pt x="41" y="519"/>
                  <a:pt x="31" y="525"/>
                </a:cubicBezTo>
                <a:cubicBezTo>
                  <a:pt x="21" y="531"/>
                  <a:pt x="14" y="538"/>
                  <a:pt x="8" y="548"/>
                </a:cubicBezTo>
                <a:cubicBezTo>
                  <a:pt x="3" y="557"/>
                  <a:pt x="0" y="567"/>
                  <a:pt x="0" y="578"/>
                </a:cubicBezTo>
                <a:lnTo>
                  <a:pt x="0" y="1016"/>
                </a:lnTo>
                <a:cubicBezTo>
                  <a:pt x="0" y="1027"/>
                  <a:pt x="2" y="1037"/>
                  <a:pt x="8" y="1047"/>
                </a:cubicBezTo>
                <a:cubicBezTo>
                  <a:pt x="14" y="1056"/>
                  <a:pt x="21" y="1063"/>
                  <a:pt x="31" y="1069"/>
                </a:cubicBezTo>
                <a:cubicBezTo>
                  <a:pt x="32" y="1070"/>
                  <a:pt x="32" y="1070"/>
                  <a:pt x="33" y="1070"/>
                </a:cubicBezTo>
                <a:close/>
                <a:moveTo>
                  <a:pt x="490" y="46"/>
                </a:moveTo>
                <a:lnTo>
                  <a:pt x="1187" y="743"/>
                </a:lnTo>
                <a:lnTo>
                  <a:pt x="726" y="743"/>
                </a:lnTo>
                <a:lnTo>
                  <a:pt x="348" y="364"/>
                </a:lnTo>
                <a:lnTo>
                  <a:pt x="348" y="116"/>
                </a:lnTo>
                <a:cubicBezTo>
                  <a:pt x="348" y="103"/>
                  <a:pt x="351" y="92"/>
                  <a:pt x="357" y="81"/>
                </a:cubicBezTo>
                <a:cubicBezTo>
                  <a:pt x="364" y="70"/>
                  <a:pt x="372" y="62"/>
                  <a:pt x="383" y="56"/>
                </a:cubicBezTo>
                <a:cubicBezTo>
                  <a:pt x="394" y="49"/>
                  <a:pt x="405" y="46"/>
                  <a:pt x="417" y="46"/>
                </a:cubicBezTo>
                <a:close/>
                <a:moveTo>
                  <a:pt x="1415" y="46"/>
                </a:moveTo>
                <a:lnTo>
                  <a:pt x="2112" y="743"/>
                </a:lnTo>
                <a:lnTo>
                  <a:pt x="1650" y="743"/>
                </a:lnTo>
                <a:lnTo>
                  <a:pt x="953" y="46"/>
                </a:lnTo>
                <a:close/>
                <a:moveTo>
                  <a:pt x="2709" y="743"/>
                </a:moveTo>
                <a:lnTo>
                  <a:pt x="2573" y="743"/>
                </a:lnTo>
                <a:lnTo>
                  <a:pt x="1876" y="46"/>
                </a:lnTo>
                <a:lnTo>
                  <a:pt x="2336" y="46"/>
                </a:lnTo>
                <a:lnTo>
                  <a:pt x="2709" y="419"/>
                </a:lnTo>
                <a:close/>
                <a:moveTo>
                  <a:pt x="300" y="941"/>
                </a:moveTo>
                <a:lnTo>
                  <a:pt x="2755" y="941"/>
                </a:lnTo>
                <a:lnTo>
                  <a:pt x="2755" y="1637"/>
                </a:lnTo>
                <a:lnTo>
                  <a:pt x="300" y="1637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7"/>
          <p:cNvSpPr/>
          <p:nvPr/>
        </p:nvSpPr>
        <p:spPr>
          <a:xfrm>
            <a:off x="5345456" y="6356739"/>
            <a:ext cx="102009" cy="19928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2" h="296">
                <a:moveTo>
                  <a:pt x="0" y="36"/>
                </a:moveTo>
                <a:cubicBezTo>
                  <a:pt x="0" y="62"/>
                  <a:pt x="0" y="103"/>
                  <a:pt x="5" y="149"/>
                </a:cubicBezTo>
                <a:cubicBezTo>
                  <a:pt x="10" y="227"/>
                  <a:pt x="19" y="296"/>
                  <a:pt x="19" y="296"/>
                </a:cubicBezTo>
                <a:lnTo>
                  <a:pt x="149" y="172"/>
                </a:lnTo>
                <a:cubicBezTo>
                  <a:pt x="148" y="152"/>
                  <a:pt x="148" y="135"/>
                  <a:pt x="148" y="115"/>
                </a:cubicBezTo>
                <a:cubicBezTo>
                  <a:pt x="148" y="81"/>
                  <a:pt x="149" y="52"/>
                  <a:pt x="152" y="19"/>
                </a:cubicBezTo>
                <a:cubicBezTo>
                  <a:pt x="155" y="-15"/>
                  <a:pt x="8" y="1"/>
                  <a:pt x="0" y="3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8"/>
          <p:cNvSpPr/>
          <p:nvPr/>
        </p:nvSpPr>
        <p:spPr>
          <a:xfrm>
            <a:off x="5373154" y="6487797"/>
            <a:ext cx="191183" cy="10471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4" h="156">
                <a:moveTo>
                  <a:pt x="258" y="154"/>
                </a:moveTo>
                <a:cubicBezTo>
                  <a:pt x="291" y="146"/>
                  <a:pt x="283" y="5"/>
                  <a:pt x="283" y="5"/>
                </a:cubicBezTo>
                <a:cubicBezTo>
                  <a:pt x="267" y="6"/>
                  <a:pt x="253" y="6"/>
                  <a:pt x="237" y="6"/>
                </a:cubicBezTo>
                <a:cubicBezTo>
                  <a:pt x="199" y="6"/>
                  <a:pt x="167" y="4"/>
                  <a:pt x="129" y="0"/>
                </a:cubicBezTo>
                <a:lnTo>
                  <a:pt x="0" y="124"/>
                </a:lnTo>
                <a:cubicBezTo>
                  <a:pt x="0" y="124"/>
                  <a:pt x="68" y="137"/>
                  <a:pt x="146" y="146"/>
                </a:cubicBezTo>
                <a:cubicBezTo>
                  <a:pt x="190" y="151"/>
                  <a:pt x="249" y="155"/>
                  <a:pt x="257" y="15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"/>
          <p:cNvSpPr/>
          <p:nvPr/>
        </p:nvSpPr>
        <p:spPr>
          <a:xfrm>
            <a:off x="5345456" y="6246623"/>
            <a:ext cx="314810" cy="133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199">
                <a:moveTo>
                  <a:pt x="0" y="191"/>
                </a:moveTo>
                <a:lnTo>
                  <a:pt x="0" y="199"/>
                </a:lnTo>
                <a:cubicBezTo>
                  <a:pt x="1" y="195"/>
                  <a:pt x="3" y="192"/>
                  <a:pt x="5" y="188"/>
                </a:cubicBezTo>
                <a:cubicBezTo>
                  <a:pt x="6" y="186"/>
                  <a:pt x="8" y="184"/>
                  <a:pt x="10" y="181"/>
                </a:cubicBezTo>
                <a:cubicBezTo>
                  <a:pt x="14" y="177"/>
                  <a:pt x="18" y="173"/>
                  <a:pt x="23" y="170"/>
                </a:cubicBezTo>
                <a:cubicBezTo>
                  <a:pt x="30" y="166"/>
                  <a:pt x="36" y="164"/>
                  <a:pt x="44" y="163"/>
                </a:cubicBezTo>
                <a:cubicBezTo>
                  <a:pt x="80" y="159"/>
                  <a:pt x="131" y="153"/>
                  <a:pt x="184" y="151"/>
                </a:cubicBezTo>
                <a:cubicBezTo>
                  <a:pt x="199" y="151"/>
                  <a:pt x="211" y="151"/>
                  <a:pt x="226" y="151"/>
                </a:cubicBezTo>
                <a:cubicBezTo>
                  <a:pt x="266" y="151"/>
                  <a:pt x="299" y="152"/>
                  <a:pt x="338" y="156"/>
                </a:cubicBezTo>
                <a:lnTo>
                  <a:pt x="467" y="33"/>
                </a:lnTo>
                <a:cubicBezTo>
                  <a:pt x="467" y="33"/>
                  <a:pt x="399" y="20"/>
                  <a:pt x="321" y="11"/>
                </a:cubicBezTo>
                <a:cubicBezTo>
                  <a:pt x="271" y="5"/>
                  <a:pt x="226" y="2"/>
                  <a:pt x="201" y="0"/>
                </a:cubicBezTo>
                <a:cubicBezTo>
                  <a:pt x="200" y="0"/>
                  <a:pt x="199" y="0"/>
                  <a:pt x="198" y="0"/>
                </a:cubicBezTo>
                <a:cubicBezTo>
                  <a:pt x="190" y="0"/>
                  <a:pt x="182" y="2"/>
                  <a:pt x="175" y="7"/>
                </a:cubicBezTo>
                <a:cubicBezTo>
                  <a:pt x="171" y="9"/>
                  <a:pt x="168" y="11"/>
                  <a:pt x="165" y="14"/>
                </a:cubicBezTo>
                <a:lnTo>
                  <a:pt x="16" y="155"/>
                </a:lnTo>
                <a:cubicBezTo>
                  <a:pt x="12" y="159"/>
                  <a:pt x="9" y="163"/>
                  <a:pt x="6" y="167"/>
                </a:cubicBezTo>
                <a:cubicBezTo>
                  <a:pt x="2" y="175"/>
                  <a:pt x="0" y="182"/>
                  <a:pt x="0" y="190"/>
                </a:cubicBezTo>
                <a:cubicBezTo>
                  <a:pt x="0" y="191"/>
                  <a:pt x="0" y="191"/>
                  <a:pt x="0" y="19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0"/>
          <p:cNvSpPr/>
          <p:nvPr/>
        </p:nvSpPr>
        <p:spPr>
          <a:xfrm>
            <a:off x="5546772" y="6283103"/>
            <a:ext cx="139840" cy="30873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" h="458">
                <a:moveTo>
                  <a:pt x="8" y="458"/>
                </a:moveTo>
                <a:lnTo>
                  <a:pt x="0" y="458"/>
                </a:lnTo>
                <a:cubicBezTo>
                  <a:pt x="4" y="457"/>
                  <a:pt x="8" y="456"/>
                  <a:pt x="12" y="453"/>
                </a:cubicBezTo>
                <a:cubicBezTo>
                  <a:pt x="14" y="452"/>
                  <a:pt x="16" y="451"/>
                  <a:pt x="17" y="450"/>
                </a:cubicBezTo>
                <a:cubicBezTo>
                  <a:pt x="23" y="445"/>
                  <a:pt x="27" y="441"/>
                  <a:pt x="31" y="435"/>
                </a:cubicBezTo>
                <a:cubicBezTo>
                  <a:pt x="34" y="429"/>
                  <a:pt x="36" y="423"/>
                  <a:pt x="37" y="416"/>
                </a:cubicBezTo>
                <a:cubicBezTo>
                  <a:pt x="43" y="381"/>
                  <a:pt x="52" y="330"/>
                  <a:pt x="56" y="277"/>
                </a:cubicBezTo>
                <a:cubicBezTo>
                  <a:pt x="59" y="244"/>
                  <a:pt x="60" y="215"/>
                  <a:pt x="60" y="181"/>
                </a:cubicBezTo>
                <a:cubicBezTo>
                  <a:pt x="60" y="161"/>
                  <a:pt x="60" y="144"/>
                  <a:pt x="59" y="124"/>
                </a:cubicBezTo>
                <a:lnTo>
                  <a:pt x="188" y="0"/>
                </a:lnTo>
                <a:cubicBezTo>
                  <a:pt x="188" y="0"/>
                  <a:pt x="198" y="69"/>
                  <a:pt x="203" y="147"/>
                </a:cubicBezTo>
                <a:cubicBezTo>
                  <a:pt x="207" y="198"/>
                  <a:pt x="208" y="242"/>
                  <a:pt x="208" y="268"/>
                </a:cubicBezTo>
                <a:cubicBezTo>
                  <a:pt x="208" y="277"/>
                  <a:pt x="206" y="285"/>
                  <a:pt x="202" y="292"/>
                </a:cubicBezTo>
                <a:cubicBezTo>
                  <a:pt x="199" y="297"/>
                  <a:pt x="196" y="300"/>
                  <a:pt x="192" y="303"/>
                </a:cubicBezTo>
                <a:lnTo>
                  <a:pt x="44" y="445"/>
                </a:lnTo>
                <a:cubicBezTo>
                  <a:pt x="41" y="448"/>
                  <a:pt x="38" y="450"/>
                  <a:pt x="35" y="452"/>
                </a:cubicBezTo>
                <a:cubicBezTo>
                  <a:pt x="27" y="456"/>
                  <a:pt x="20" y="458"/>
                  <a:pt x="11" y="458"/>
                </a:cubicBezTo>
                <a:cubicBezTo>
                  <a:pt x="10" y="458"/>
                  <a:pt x="9" y="458"/>
                  <a:pt x="8" y="45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" name="Rectangle 1"/>
          <p:cNvSpPr/>
          <p:nvPr userDrawn="1"/>
        </p:nvSpPr>
        <p:spPr>
          <a:xfrm flipV="1">
            <a:off x="9359363" y="6527797"/>
            <a:ext cx="2933700" cy="9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" y="6601683"/>
            <a:ext cx="12200509" cy="256566"/>
            <a:chOff x="1" y="6601683"/>
            <a:chExt cx="12200509" cy="256566"/>
          </a:xfrm>
        </p:grpSpPr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1" y="6601683"/>
              <a:ext cx="12192000" cy="25656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 userDrawn="1"/>
          </p:nvSpPr>
          <p:spPr>
            <a:xfrm>
              <a:off x="9969625" y="6601683"/>
              <a:ext cx="2230885" cy="255600"/>
            </a:xfrm>
            <a:prstGeom prst="rect">
              <a:avLst/>
            </a:prstGeom>
            <a:noFill/>
          </p:spPr>
          <p:txBody>
            <a:bodyPr vert="horz" wrap="none" lIns="0" tIns="36000" rIns="0" bIns="0" rtlCol="0" anchor="t" anchorCtr="0">
              <a:no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0" i="0" dirty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Confidential, Dynatrace, LLC</a:t>
              </a:r>
            </a:p>
            <a:p>
              <a:endParaRPr lang="en-US" sz="105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" y="6657966"/>
              <a:ext cx="810195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205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animated_1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10048574" y="1518747"/>
            <a:ext cx="4527888" cy="4527888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10356397" y="1835753"/>
            <a:ext cx="3912242" cy="391224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4" name="Freeform: Shape 2"/>
          <p:cNvSpPr/>
          <p:nvPr userDrawn="1"/>
        </p:nvSpPr>
        <p:spPr>
          <a:xfrm>
            <a:off x="0" y="4797441"/>
            <a:ext cx="12192001" cy="240120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98" h="5515">
                <a:moveTo>
                  <a:pt x="27998" y="946"/>
                </a:moveTo>
                <a:cubicBezTo>
                  <a:pt x="23682" y="-1167"/>
                  <a:pt x="18916" y="1582"/>
                  <a:pt x="18916" y="1582"/>
                </a:cubicBezTo>
                <a:cubicBezTo>
                  <a:pt x="18916" y="1582"/>
                  <a:pt x="15086" y="3575"/>
                  <a:pt x="9600" y="2054"/>
                </a:cubicBezTo>
                <a:cubicBezTo>
                  <a:pt x="5424" y="897"/>
                  <a:pt x="2898" y="-191"/>
                  <a:pt x="0" y="28"/>
                </a:cubicBezTo>
                <a:lnTo>
                  <a:pt x="0" y="5515"/>
                </a:lnTo>
                <a:lnTo>
                  <a:pt x="27998" y="5515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3"/>
          <p:cNvSpPr/>
          <p:nvPr userDrawn="1"/>
        </p:nvSpPr>
        <p:spPr>
          <a:xfrm>
            <a:off x="0" y="5196022"/>
            <a:ext cx="12192001" cy="18233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98" h="4188">
                <a:moveTo>
                  <a:pt x="27998" y="2011"/>
                </a:moveTo>
                <a:cubicBezTo>
                  <a:pt x="27867" y="2793"/>
                  <a:pt x="27597" y="3533"/>
                  <a:pt x="27039" y="3357"/>
                </a:cubicBezTo>
                <a:cubicBezTo>
                  <a:pt x="25928" y="3007"/>
                  <a:pt x="23719" y="261"/>
                  <a:pt x="20090" y="790"/>
                </a:cubicBezTo>
                <a:cubicBezTo>
                  <a:pt x="16460" y="1318"/>
                  <a:pt x="16816" y="4611"/>
                  <a:pt x="13030" y="3090"/>
                </a:cubicBezTo>
                <a:cubicBezTo>
                  <a:pt x="9243" y="1569"/>
                  <a:pt x="8523" y="3902"/>
                  <a:pt x="5588" y="3098"/>
                </a:cubicBezTo>
                <a:cubicBezTo>
                  <a:pt x="3738" y="2591"/>
                  <a:pt x="1443" y="1061"/>
                  <a:pt x="0" y="0"/>
                </a:cubicBezTo>
                <a:lnTo>
                  <a:pt x="0" y="4188"/>
                </a:lnTo>
                <a:lnTo>
                  <a:pt x="27998" y="4188"/>
                </a:lnTo>
                <a:close/>
              </a:path>
            </a:pathLst>
          </a:custGeom>
          <a:solidFill>
            <a:srgbClr val="353535">
              <a:alpha val="44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8"/>
          <p:cNvSpPr/>
          <p:nvPr userDrawn="1"/>
        </p:nvSpPr>
        <p:spPr>
          <a:xfrm>
            <a:off x="9951044" y="6416346"/>
            <a:ext cx="203367" cy="212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8" h="489">
                <a:moveTo>
                  <a:pt x="468" y="0"/>
                </a:moveTo>
                <a:lnTo>
                  <a:pt x="468" y="320"/>
                </a:lnTo>
                <a:lnTo>
                  <a:pt x="0" y="489"/>
                </a:lnTo>
                <a:lnTo>
                  <a:pt x="0" y="172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9"/>
          <p:cNvSpPr/>
          <p:nvPr userDrawn="1"/>
        </p:nvSpPr>
        <p:spPr>
          <a:xfrm>
            <a:off x="9665808" y="6829612"/>
            <a:ext cx="202931" cy="953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220">
                <a:moveTo>
                  <a:pt x="467" y="0"/>
                </a:moveTo>
                <a:lnTo>
                  <a:pt x="467" y="220"/>
                </a:lnTo>
                <a:lnTo>
                  <a:pt x="0" y="220"/>
                </a:lnTo>
                <a:lnTo>
                  <a:pt x="0" y="172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0"/>
          <p:cNvSpPr/>
          <p:nvPr userDrawn="1"/>
        </p:nvSpPr>
        <p:spPr>
          <a:xfrm>
            <a:off x="9665808" y="6509101"/>
            <a:ext cx="202931" cy="212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489">
                <a:moveTo>
                  <a:pt x="467" y="0"/>
                </a:moveTo>
                <a:lnTo>
                  <a:pt x="467" y="319"/>
                </a:lnTo>
                <a:lnTo>
                  <a:pt x="0" y="489"/>
                </a:lnTo>
                <a:lnTo>
                  <a:pt x="0" y="172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1"/>
          <p:cNvSpPr/>
          <p:nvPr userDrawn="1"/>
        </p:nvSpPr>
        <p:spPr>
          <a:xfrm>
            <a:off x="9387539" y="6344928"/>
            <a:ext cx="202931" cy="212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489">
                <a:moveTo>
                  <a:pt x="467" y="0"/>
                </a:moveTo>
                <a:lnTo>
                  <a:pt x="467" y="320"/>
                </a:lnTo>
                <a:lnTo>
                  <a:pt x="0" y="489"/>
                </a:lnTo>
                <a:lnTo>
                  <a:pt x="0" y="172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2"/>
          <p:cNvSpPr/>
          <p:nvPr userDrawn="1"/>
        </p:nvSpPr>
        <p:spPr>
          <a:xfrm>
            <a:off x="10628208" y="5803632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6"/>
          <p:cNvSpPr/>
          <p:nvPr userDrawn="1"/>
        </p:nvSpPr>
        <p:spPr>
          <a:xfrm>
            <a:off x="8257916" y="4495029"/>
            <a:ext cx="2169538" cy="159166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83" h="3656">
                <a:moveTo>
                  <a:pt x="1706" y="0"/>
                </a:moveTo>
                <a:lnTo>
                  <a:pt x="4983" y="3656"/>
                </a:lnTo>
                <a:lnTo>
                  <a:pt x="4617" y="3520"/>
                </a:lnTo>
                <a:lnTo>
                  <a:pt x="4510" y="3560"/>
                </a:lnTo>
                <a:lnTo>
                  <a:pt x="3491" y="2840"/>
                </a:lnTo>
                <a:lnTo>
                  <a:pt x="3491" y="2694"/>
                </a:lnTo>
                <a:lnTo>
                  <a:pt x="3046" y="2530"/>
                </a:lnTo>
                <a:lnTo>
                  <a:pt x="0" y="387"/>
                </a:lnTo>
                <a:cubicBezTo>
                  <a:pt x="675" y="363"/>
                  <a:pt x="1272" y="218"/>
                  <a:pt x="1706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13"/>
          <p:cNvSpPr/>
          <p:nvPr userDrawn="1"/>
        </p:nvSpPr>
        <p:spPr>
          <a:xfrm>
            <a:off x="10923896" y="6569198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14"/>
          <p:cNvSpPr/>
          <p:nvPr userDrawn="1"/>
        </p:nvSpPr>
        <p:spPr>
          <a:xfrm>
            <a:off x="10923896" y="6348412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15"/>
          <p:cNvSpPr/>
          <p:nvPr userDrawn="1"/>
        </p:nvSpPr>
        <p:spPr>
          <a:xfrm>
            <a:off x="10923896" y="5703908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16"/>
          <p:cNvSpPr/>
          <p:nvPr userDrawn="1"/>
        </p:nvSpPr>
        <p:spPr>
          <a:xfrm>
            <a:off x="10631257" y="5596782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1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17"/>
          <p:cNvSpPr/>
          <p:nvPr userDrawn="1"/>
        </p:nvSpPr>
        <p:spPr>
          <a:xfrm>
            <a:off x="10978766" y="4852990"/>
            <a:ext cx="139788" cy="1467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2" h="338">
                <a:moveTo>
                  <a:pt x="322" y="0"/>
                </a:moveTo>
                <a:lnTo>
                  <a:pt x="322" y="223"/>
                </a:lnTo>
                <a:lnTo>
                  <a:pt x="0" y="338"/>
                </a:lnTo>
                <a:lnTo>
                  <a:pt x="0" y="117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18"/>
          <p:cNvSpPr/>
          <p:nvPr userDrawn="1"/>
        </p:nvSpPr>
        <p:spPr>
          <a:xfrm>
            <a:off x="8681634" y="5846309"/>
            <a:ext cx="66628" cy="2033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468">
                <a:moveTo>
                  <a:pt x="154" y="0"/>
                </a:moveTo>
                <a:lnTo>
                  <a:pt x="154" y="410"/>
                </a:lnTo>
                <a:lnTo>
                  <a:pt x="0" y="468"/>
                </a:lnTo>
                <a:lnTo>
                  <a:pt x="0" y="58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19"/>
          <p:cNvSpPr/>
          <p:nvPr userDrawn="1"/>
        </p:nvSpPr>
        <p:spPr>
          <a:xfrm>
            <a:off x="8995610" y="5974774"/>
            <a:ext cx="66628" cy="2033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468">
                <a:moveTo>
                  <a:pt x="154" y="0"/>
                </a:moveTo>
                <a:lnTo>
                  <a:pt x="154" y="410"/>
                </a:lnTo>
                <a:lnTo>
                  <a:pt x="0" y="468"/>
                </a:lnTo>
                <a:lnTo>
                  <a:pt x="0" y="58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0"/>
          <p:cNvSpPr/>
          <p:nvPr userDrawn="1"/>
        </p:nvSpPr>
        <p:spPr>
          <a:xfrm>
            <a:off x="8995610" y="5525799"/>
            <a:ext cx="66628" cy="2033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468">
                <a:moveTo>
                  <a:pt x="154" y="0"/>
                </a:moveTo>
                <a:lnTo>
                  <a:pt x="154" y="410"/>
                </a:lnTo>
                <a:lnTo>
                  <a:pt x="0" y="468"/>
                </a:lnTo>
                <a:lnTo>
                  <a:pt x="0" y="58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1"/>
          <p:cNvSpPr/>
          <p:nvPr userDrawn="1"/>
        </p:nvSpPr>
        <p:spPr>
          <a:xfrm>
            <a:off x="8995610" y="6793903"/>
            <a:ext cx="66628" cy="1310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302">
                <a:moveTo>
                  <a:pt x="154" y="0"/>
                </a:moveTo>
                <a:lnTo>
                  <a:pt x="154" y="302"/>
                </a:lnTo>
                <a:lnTo>
                  <a:pt x="0" y="302"/>
                </a:lnTo>
                <a:lnTo>
                  <a:pt x="0" y="58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22"/>
          <p:cNvSpPr/>
          <p:nvPr userDrawn="1"/>
        </p:nvSpPr>
        <p:spPr>
          <a:xfrm>
            <a:off x="8229611" y="4238970"/>
            <a:ext cx="3962389" cy="26860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00" h="6169">
                <a:moveTo>
                  <a:pt x="2528" y="6169"/>
                </a:moveTo>
                <a:lnTo>
                  <a:pt x="2528" y="4908"/>
                </a:lnTo>
                <a:lnTo>
                  <a:pt x="3395" y="4584"/>
                </a:lnTo>
                <a:lnTo>
                  <a:pt x="3395" y="3386"/>
                </a:lnTo>
                <a:lnTo>
                  <a:pt x="2082" y="2899"/>
                </a:lnTo>
                <a:lnTo>
                  <a:pt x="2082" y="6169"/>
                </a:lnTo>
                <a:close/>
                <a:moveTo>
                  <a:pt x="9100" y="4572"/>
                </a:moveTo>
                <a:lnTo>
                  <a:pt x="8287" y="4266"/>
                </a:lnTo>
                <a:lnTo>
                  <a:pt x="8287" y="6169"/>
                </a:lnTo>
                <a:lnTo>
                  <a:pt x="9100" y="6169"/>
                </a:lnTo>
                <a:close/>
                <a:moveTo>
                  <a:pt x="8091" y="6169"/>
                </a:moveTo>
                <a:lnTo>
                  <a:pt x="8091" y="2874"/>
                </a:lnTo>
                <a:lnTo>
                  <a:pt x="6796" y="2397"/>
                </a:lnTo>
                <a:lnTo>
                  <a:pt x="6796" y="6169"/>
                </a:lnTo>
                <a:close/>
                <a:moveTo>
                  <a:pt x="7690" y="2561"/>
                </a:moveTo>
                <a:lnTo>
                  <a:pt x="7690" y="1376"/>
                </a:lnTo>
                <a:lnTo>
                  <a:pt x="6796" y="1048"/>
                </a:lnTo>
                <a:lnTo>
                  <a:pt x="6796" y="2233"/>
                </a:lnTo>
                <a:close/>
                <a:moveTo>
                  <a:pt x="7159" y="1069"/>
                </a:moveTo>
                <a:lnTo>
                  <a:pt x="6796" y="0"/>
                </a:lnTo>
                <a:lnTo>
                  <a:pt x="6796" y="935"/>
                </a:lnTo>
                <a:close/>
                <a:moveTo>
                  <a:pt x="5976" y="6169"/>
                </a:moveTo>
                <a:lnTo>
                  <a:pt x="5976" y="4771"/>
                </a:lnTo>
                <a:lnTo>
                  <a:pt x="4682" y="4266"/>
                </a:lnTo>
                <a:lnTo>
                  <a:pt x="4682" y="6169"/>
                </a:lnTo>
                <a:close/>
                <a:moveTo>
                  <a:pt x="1314" y="6169"/>
                </a:moveTo>
                <a:lnTo>
                  <a:pt x="1314" y="5938"/>
                </a:lnTo>
                <a:lnTo>
                  <a:pt x="0" y="5456"/>
                </a:lnTo>
                <a:lnTo>
                  <a:pt x="0" y="6169"/>
                </a:lnTo>
                <a:close/>
              </a:path>
            </a:pathLst>
          </a:custGeom>
          <a:solidFill>
            <a:srgbClr val="35353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9"/>
          <p:cNvSpPr/>
          <p:nvPr userDrawn="1"/>
        </p:nvSpPr>
        <p:spPr>
          <a:xfrm flipH="1">
            <a:off x="922095" y="400002"/>
            <a:ext cx="743218" cy="5290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993" h="4266">
                <a:moveTo>
                  <a:pt x="1510" y="4266"/>
                </a:moveTo>
                <a:cubicBezTo>
                  <a:pt x="677" y="4266"/>
                  <a:pt x="0" y="3698"/>
                  <a:pt x="0" y="2999"/>
                </a:cubicBezTo>
                <a:cubicBezTo>
                  <a:pt x="0" y="2523"/>
                  <a:pt x="319" y="2088"/>
                  <a:pt x="820" y="1872"/>
                </a:cubicBezTo>
                <a:cubicBezTo>
                  <a:pt x="869" y="1270"/>
                  <a:pt x="1380" y="792"/>
                  <a:pt x="1993" y="792"/>
                </a:cubicBezTo>
                <a:cubicBezTo>
                  <a:pt x="2134" y="792"/>
                  <a:pt x="2271" y="816"/>
                  <a:pt x="2401" y="865"/>
                </a:cubicBezTo>
                <a:cubicBezTo>
                  <a:pt x="2622" y="343"/>
                  <a:pt x="3133" y="0"/>
                  <a:pt x="3708" y="0"/>
                </a:cubicBezTo>
                <a:cubicBezTo>
                  <a:pt x="4491" y="0"/>
                  <a:pt x="5128" y="637"/>
                  <a:pt x="5128" y="1419"/>
                </a:cubicBezTo>
                <a:cubicBezTo>
                  <a:pt x="5128" y="1450"/>
                  <a:pt x="5127" y="1481"/>
                  <a:pt x="5125" y="1513"/>
                </a:cubicBezTo>
                <a:cubicBezTo>
                  <a:pt x="5663" y="1778"/>
                  <a:pt x="5993" y="2260"/>
                  <a:pt x="5993" y="2787"/>
                </a:cubicBezTo>
                <a:cubicBezTo>
                  <a:pt x="5993" y="3602"/>
                  <a:pt x="5200" y="4266"/>
                  <a:pt x="4225" y="4266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10"/>
          <p:cNvSpPr/>
          <p:nvPr userDrawn="1"/>
        </p:nvSpPr>
        <p:spPr>
          <a:xfrm flipH="1">
            <a:off x="1968450" y="794711"/>
            <a:ext cx="1094276" cy="78368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10"/>
          <p:cNvSpPr/>
          <p:nvPr userDrawn="1"/>
        </p:nvSpPr>
        <p:spPr>
          <a:xfrm flipH="1">
            <a:off x="3067516" y="100579"/>
            <a:ext cx="1460784" cy="10461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4"/>
          <p:cNvSpPr/>
          <p:nvPr userDrawn="1"/>
        </p:nvSpPr>
        <p:spPr>
          <a:xfrm>
            <a:off x="7288984" y="3995538"/>
            <a:ext cx="3206839" cy="21164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65" h="4861">
                <a:moveTo>
                  <a:pt x="1998" y="1541"/>
                </a:moveTo>
                <a:cubicBezTo>
                  <a:pt x="3448" y="1541"/>
                  <a:pt x="4624" y="994"/>
                  <a:pt x="4624" y="319"/>
                </a:cubicBezTo>
                <a:cubicBezTo>
                  <a:pt x="4624" y="209"/>
                  <a:pt x="4594" y="101"/>
                  <a:pt x="4533" y="0"/>
                </a:cubicBezTo>
                <a:lnTo>
                  <a:pt x="7365" y="4861"/>
                </a:lnTo>
                <a:lnTo>
                  <a:pt x="6845" y="4669"/>
                </a:lnTo>
                <a:lnTo>
                  <a:pt x="6592" y="4763"/>
                </a:lnTo>
                <a:lnTo>
                  <a:pt x="5718" y="4277"/>
                </a:lnTo>
                <a:lnTo>
                  <a:pt x="5718" y="3846"/>
                </a:lnTo>
                <a:lnTo>
                  <a:pt x="4259" y="3307"/>
                </a:lnTo>
                <a:lnTo>
                  <a:pt x="4083" y="3370"/>
                </a:lnTo>
                <a:lnTo>
                  <a:pt x="0" y="1116"/>
                </a:lnTo>
                <a:cubicBezTo>
                  <a:pt x="482" y="1374"/>
                  <a:pt x="1197" y="1541"/>
                  <a:pt x="1998" y="1541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7"/>
          <p:cNvSpPr/>
          <p:nvPr userDrawn="1"/>
        </p:nvSpPr>
        <p:spPr>
          <a:xfrm>
            <a:off x="7028206" y="3608655"/>
            <a:ext cx="2286681" cy="10638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52" h="2444">
                <a:moveTo>
                  <a:pt x="2626" y="0"/>
                </a:moveTo>
                <a:cubicBezTo>
                  <a:pt x="1176" y="0"/>
                  <a:pt x="0" y="547"/>
                  <a:pt x="0" y="1222"/>
                </a:cubicBezTo>
                <a:cubicBezTo>
                  <a:pt x="0" y="1897"/>
                  <a:pt x="1176" y="2444"/>
                  <a:pt x="2626" y="2444"/>
                </a:cubicBezTo>
                <a:cubicBezTo>
                  <a:pt x="4076" y="2444"/>
                  <a:pt x="5252" y="1897"/>
                  <a:pt x="5252" y="1222"/>
                </a:cubicBezTo>
                <a:cubicBezTo>
                  <a:pt x="5254" y="547"/>
                  <a:pt x="4076" y="0"/>
                  <a:pt x="2626" y="0"/>
                </a:cubicBezTo>
                <a:close/>
                <a:moveTo>
                  <a:pt x="1727" y="1424"/>
                </a:moveTo>
                <a:cubicBezTo>
                  <a:pt x="1715" y="1257"/>
                  <a:pt x="1713" y="1109"/>
                  <a:pt x="1710" y="1016"/>
                </a:cubicBezTo>
                <a:lnTo>
                  <a:pt x="1710" y="988"/>
                </a:lnTo>
                <a:cubicBezTo>
                  <a:pt x="1710" y="980"/>
                  <a:pt x="1705" y="917"/>
                  <a:pt x="1766" y="859"/>
                </a:cubicBezTo>
                <a:cubicBezTo>
                  <a:pt x="1902" y="730"/>
                  <a:pt x="2237" y="411"/>
                  <a:pt x="2305" y="347"/>
                </a:cubicBezTo>
                <a:cubicBezTo>
                  <a:pt x="2366" y="289"/>
                  <a:pt x="2432" y="298"/>
                  <a:pt x="2436" y="298"/>
                </a:cubicBezTo>
                <a:cubicBezTo>
                  <a:pt x="2528" y="303"/>
                  <a:pt x="2689" y="314"/>
                  <a:pt x="2872" y="336"/>
                </a:cubicBezTo>
                <a:cubicBezTo>
                  <a:pt x="3153" y="368"/>
                  <a:pt x="3399" y="415"/>
                  <a:pt x="3399" y="415"/>
                </a:cubicBezTo>
                <a:lnTo>
                  <a:pt x="2931" y="863"/>
                </a:lnTo>
                <a:cubicBezTo>
                  <a:pt x="2931" y="863"/>
                  <a:pt x="2708" y="835"/>
                  <a:pt x="2373" y="847"/>
                </a:cubicBezTo>
                <a:cubicBezTo>
                  <a:pt x="2183" y="854"/>
                  <a:pt x="1996" y="873"/>
                  <a:pt x="1869" y="889"/>
                </a:cubicBezTo>
                <a:cubicBezTo>
                  <a:pt x="1844" y="891"/>
                  <a:pt x="1783" y="905"/>
                  <a:pt x="1743" y="955"/>
                </a:cubicBezTo>
                <a:cubicBezTo>
                  <a:pt x="1724" y="978"/>
                  <a:pt x="1715" y="995"/>
                  <a:pt x="1710" y="1018"/>
                </a:cubicBezTo>
                <a:cubicBezTo>
                  <a:pt x="1741" y="894"/>
                  <a:pt x="2261" y="955"/>
                  <a:pt x="2261" y="955"/>
                </a:cubicBezTo>
                <a:cubicBezTo>
                  <a:pt x="2233" y="1290"/>
                  <a:pt x="2249" y="1513"/>
                  <a:pt x="2249" y="1513"/>
                </a:cubicBezTo>
                <a:lnTo>
                  <a:pt x="1780" y="1961"/>
                </a:lnTo>
                <a:cubicBezTo>
                  <a:pt x="1780" y="1956"/>
                  <a:pt x="1745" y="1705"/>
                  <a:pt x="1727" y="1424"/>
                </a:cubicBezTo>
                <a:close/>
                <a:moveTo>
                  <a:pt x="3486" y="1585"/>
                </a:moveTo>
                <a:cubicBezTo>
                  <a:pt x="3418" y="1649"/>
                  <a:pt x="3083" y="1970"/>
                  <a:pt x="2949" y="2099"/>
                </a:cubicBezTo>
                <a:cubicBezTo>
                  <a:pt x="2888" y="2158"/>
                  <a:pt x="2823" y="2151"/>
                  <a:pt x="2818" y="2148"/>
                </a:cubicBezTo>
                <a:cubicBezTo>
                  <a:pt x="2809" y="2148"/>
                  <a:pt x="2799" y="2148"/>
                  <a:pt x="2790" y="2146"/>
                </a:cubicBezTo>
                <a:lnTo>
                  <a:pt x="2792" y="2146"/>
                </a:lnTo>
                <a:lnTo>
                  <a:pt x="2785" y="2146"/>
                </a:lnTo>
                <a:cubicBezTo>
                  <a:pt x="2755" y="2144"/>
                  <a:pt x="2539" y="2130"/>
                  <a:pt x="2382" y="2111"/>
                </a:cubicBezTo>
                <a:cubicBezTo>
                  <a:pt x="2101" y="2078"/>
                  <a:pt x="1853" y="2031"/>
                  <a:pt x="1853" y="2031"/>
                </a:cubicBezTo>
                <a:lnTo>
                  <a:pt x="2322" y="1583"/>
                </a:lnTo>
                <a:cubicBezTo>
                  <a:pt x="2322" y="1583"/>
                  <a:pt x="2544" y="1611"/>
                  <a:pt x="2879" y="1600"/>
                </a:cubicBezTo>
                <a:cubicBezTo>
                  <a:pt x="2879" y="1600"/>
                  <a:pt x="2914" y="2111"/>
                  <a:pt x="2792" y="2146"/>
                </a:cubicBezTo>
                <a:cubicBezTo>
                  <a:pt x="2813" y="2141"/>
                  <a:pt x="2830" y="2134"/>
                  <a:pt x="2853" y="2118"/>
                </a:cubicBezTo>
                <a:cubicBezTo>
                  <a:pt x="2905" y="2083"/>
                  <a:pt x="2919" y="2019"/>
                  <a:pt x="2924" y="1996"/>
                </a:cubicBezTo>
                <a:cubicBezTo>
                  <a:pt x="2947" y="1869"/>
                  <a:pt x="2975" y="1684"/>
                  <a:pt x="2992" y="1494"/>
                </a:cubicBezTo>
                <a:cubicBezTo>
                  <a:pt x="3017" y="1159"/>
                  <a:pt x="3001" y="936"/>
                  <a:pt x="3001" y="936"/>
                </a:cubicBezTo>
                <a:lnTo>
                  <a:pt x="3469" y="488"/>
                </a:lnTo>
                <a:cubicBezTo>
                  <a:pt x="3469" y="488"/>
                  <a:pt x="3505" y="737"/>
                  <a:pt x="3523" y="1018"/>
                </a:cubicBezTo>
                <a:cubicBezTo>
                  <a:pt x="3535" y="1203"/>
                  <a:pt x="3540" y="1365"/>
                  <a:pt x="3540" y="1457"/>
                </a:cubicBezTo>
                <a:cubicBezTo>
                  <a:pt x="3542" y="1464"/>
                  <a:pt x="3547" y="1529"/>
                  <a:pt x="3486" y="1585"/>
                </a:cubicBezTo>
                <a:close/>
              </a:path>
            </a:pathLst>
          </a:custGeom>
          <a:solidFill>
            <a:srgbClr val="FFFFFF">
              <a:alpha val="95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5"/>
          <p:cNvSpPr/>
          <p:nvPr userDrawn="1"/>
        </p:nvSpPr>
        <p:spPr>
          <a:xfrm>
            <a:off x="7912149" y="4134456"/>
            <a:ext cx="4279851" cy="279052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829" h="6409">
                <a:moveTo>
                  <a:pt x="738" y="5537"/>
                </a:moveTo>
                <a:lnTo>
                  <a:pt x="1659" y="5877"/>
                </a:lnTo>
                <a:lnTo>
                  <a:pt x="1659" y="3412"/>
                </a:lnTo>
                <a:lnTo>
                  <a:pt x="2825" y="2983"/>
                </a:lnTo>
                <a:lnTo>
                  <a:pt x="4285" y="3522"/>
                </a:lnTo>
                <a:lnTo>
                  <a:pt x="4285" y="4763"/>
                </a:lnTo>
                <a:lnTo>
                  <a:pt x="5411" y="4350"/>
                </a:lnTo>
                <a:lnTo>
                  <a:pt x="6063" y="4592"/>
                </a:lnTo>
                <a:lnTo>
                  <a:pt x="6063" y="3011"/>
                </a:lnTo>
                <a:lnTo>
                  <a:pt x="6515" y="2845"/>
                </a:lnTo>
                <a:lnTo>
                  <a:pt x="6515" y="1548"/>
                </a:lnTo>
                <a:lnTo>
                  <a:pt x="7044" y="1351"/>
                </a:lnTo>
                <a:lnTo>
                  <a:pt x="7522" y="0"/>
                </a:lnTo>
                <a:lnTo>
                  <a:pt x="8000" y="1348"/>
                </a:lnTo>
                <a:lnTo>
                  <a:pt x="8529" y="1545"/>
                </a:lnTo>
                <a:lnTo>
                  <a:pt x="8529" y="2842"/>
                </a:lnTo>
                <a:lnTo>
                  <a:pt x="8981" y="3009"/>
                </a:lnTo>
                <a:lnTo>
                  <a:pt x="8981" y="4359"/>
                </a:lnTo>
                <a:lnTo>
                  <a:pt x="9012" y="4348"/>
                </a:lnTo>
                <a:lnTo>
                  <a:pt x="9829" y="4650"/>
                </a:lnTo>
                <a:lnTo>
                  <a:pt x="9829" y="4816"/>
                </a:lnTo>
                <a:lnTo>
                  <a:pt x="9012" y="4514"/>
                </a:lnTo>
                <a:lnTo>
                  <a:pt x="9012" y="6409"/>
                </a:lnTo>
                <a:lnTo>
                  <a:pt x="8272" y="6409"/>
                </a:lnTo>
                <a:lnTo>
                  <a:pt x="8272" y="4622"/>
                </a:lnTo>
                <a:lnTo>
                  <a:pt x="8829" y="4418"/>
                </a:lnTo>
                <a:lnTo>
                  <a:pt x="8829" y="3117"/>
                </a:lnTo>
                <a:lnTo>
                  <a:pt x="7524" y="2634"/>
                </a:lnTo>
                <a:lnTo>
                  <a:pt x="7524" y="6409"/>
                </a:lnTo>
                <a:lnTo>
                  <a:pt x="6718" y="6409"/>
                </a:lnTo>
                <a:lnTo>
                  <a:pt x="6718" y="4997"/>
                </a:lnTo>
                <a:lnTo>
                  <a:pt x="5414" y="4514"/>
                </a:lnTo>
                <a:lnTo>
                  <a:pt x="5414" y="6409"/>
                </a:lnTo>
                <a:lnTo>
                  <a:pt x="3270" y="6409"/>
                </a:lnTo>
                <a:lnTo>
                  <a:pt x="3270" y="5136"/>
                </a:lnTo>
                <a:lnTo>
                  <a:pt x="4132" y="4819"/>
                </a:lnTo>
                <a:lnTo>
                  <a:pt x="4132" y="3630"/>
                </a:lnTo>
                <a:lnTo>
                  <a:pt x="2828" y="3147"/>
                </a:lnTo>
                <a:lnTo>
                  <a:pt x="2828" y="6409"/>
                </a:lnTo>
                <a:lnTo>
                  <a:pt x="2045" y="6409"/>
                </a:lnTo>
                <a:lnTo>
                  <a:pt x="2045" y="6184"/>
                </a:lnTo>
                <a:lnTo>
                  <a:pt x="1661" y="6041"/>
                </a:lnTo>
                <a:lnTo>
                  <a:pt x="740" y="5701"/>
                </a:lnTo>
                <a:lnTo>
                  <a:pt x="740" y="6409"/>
                </a:lnTo>
                <a:lnTo>
                  <a:pt x="0" y="6409"/>
                </a:lnTo>
                <a:lnTo>
                  <a:pt x="0" y="5809"/>
                </a:lnTo>
                <a:close/>
                <a:moveTo>
                  <a:pt x="7522" y="2469"/>
                </a:moveTo>
                <a:lnTo>
                  <a:pt x="8424" y="2802"/>
                </a:lnTo>
                <a:lnTo>
                  <a:pt x="8424" y="1618"/>
                </a:lnTo>
                <a:lnTo>
                  <a:pt x="7524" y="1285"/>
                </a:lnTo>
                <a:lnTo>
                  <a:pt x="7524" y="2469"/>
                </a:lnTo>
                <a:close/>
                <a:moveTo>
                  <a:pt x="7522" y="1173"/>
                </a:moveTo>
                <a:lnTo>
                  <a:pt x="7894" y="1311"/>
                </a:lnTo>
                <a:lnTo>
                  <a:pt x="7522" y="232"/>
                </a:lnTo>
                <a:close/>
                <a:moveTo>
                  <a:pt x="7363" y="1649"/>
                </a:moveTo>
                <a:lnTo>
                  <a:pt x="7037" y="1768"/>
                </a:lnTo>
                <a:lnTo>
                  <a:pt x="7037" y="1989"/>
                </a:lnTo>
                <a:lnTo>
                  <a:pt x="7363" y="1869"/>
                </a:lnTo>
                <a:close/>
                <a:moveTo>
                  <a:pt x="6913" y="5978"/>
                </a:moveTo>
                <a:lnTo>
                  <a:pt x="7295" y="5837"/>
                </a:lnTo>
                <a:lnTo>
                  <a:pt x="7295" y="5577"/>
                </a:lnTo>
                <a:lnTo>
                  <a:pt x="6913" y="5717"/>
                </a:lnTo>
                <a:close/>
                <a:moveTo>
                  <a:pt x="6913" y="5490"/>
                </a:moveTo>
                <a:lnTo>
                  <a:pt x="7295" y="5349"/>
                </a:lnTo>
                <a:lnTo>
                  <a:pt x="7295" y="5089"/>
                </a:lnTo>
                <a:lnTo>
                  <a:pt x="6913" y="5229"/>
                </a:lnTo>
                <a:close/>
                <a:moveTo>
                  <a:pt x="6913" y="4012"/>
                </a:moveTo>
                <a:lnTo>
                  <a:pt x="7295" y="3872"/>
                </a:lnTo>
                <a:lnTo>
                  <a:pt x="7295" y="3611"/>
                </a:lnTo>
                <a:lnTo>
                  <a:pt x="6913" y="3752"/>
                </a:lnTo>
                <a:close/>
                <a:moveTo>
                  <a:pt x="6238" y="4233"/>
                </a:moveTo>
                <a:lnTo>
                  <a:pt x="6620" y="4092"/>
                </a:lnTo>
                <a:lnTo>
                  <a:pt x="6620" y="3832"/>
                </a:lnTo>
                <a:lnTo>
                  <a:pt x="6238" y="3973"/>
                </a:lnTo>
                <a:close/>
                <a:moveTo>
                  <a:pt x="6238" y="3761"/>
                </a:moveTo>
                <a:lnTo>
                  <a:pt x="6620" y="3621"/>
                </a:lnTo>
                <a:lnTo>
                  <a:pt x="6620" y="3360"/>
                </a:lnTo>
                <a:lnTo>
                  <a:pt x="6238" y="3501"/>
                </a:lnTo>
                <a:close/>
                <a:moveTo>
                  <a:pt x="4685" y="5717"/>
                </a:moveTo>
                <a:lnTo>
                  <a:pt x="5156" y="5544"/>
                </a:lnTo>
                <a:lnTo>
                  <a:pt x="5156" y="5225"/>
                </a:lnTo>
                <a:lnTo>
                  <a:pt x="4685" y="5398"/>
                </a:lnTo>
                <a:close/>
                <a:moveTo>
                  <a:pt x="4505" y="6409"/>
                </a:moveTo>
                <a:lnTo>
                  <a:pt x="4505" y="6182"/>
                </a:lnTo>
                <a:lnTo>
                  <a:pt x="4034" y="6355"/>
                </a:lnTo>
                <a:lnTo>
                  <a:pt x="4034" y="6409"/>
                </a:lnTo>
                <a:close/>
                <a:moveTo>
                  <a:pt x="3851" y="5093"/>
                </a:moveTo>
                <a:lnTo>
                  <a:pt x="3380" y="5267"/>
                </a:lnTo>
                <a:lnTo>
                  <a:pt x="3380" y="5586"/>
                </a:lnTo>
                <a:lnTo>
                  <a:pt x="3851" y="5412"/>
                </a:lnTo>
                <a:close/>
                <a:moveTo>
                  <a:pt x="4034" y="5628"/>
                </a:moveTo>
                <a:lnTo>
                  <a:pt x="4034" y="5947"/>
                </a:lnTo>
                <a:lnTo>
                  <a:pt x="4505" y="5774"/>
                </a:lnTo>
                <a:lnTo>
                  <a:pt x="4505" y="5455"/>
                </a:lnTo>
                <a:close/>
                <a:moveTo>
                  <a:pt x="2643" y="6409"/>
                </a:moveTo>
                <a:lnTo>
                  <a:pt x="2643" y="6104"/>
                </a:lnTo>
                <a:lnTo>
                  <a:pt x="2486" y="6163"/>
                </a:lnTo>
                <a:lnTo>
                  <a:pt x="2486" y="6409"/>
                </a:lnTo>
                <a:close/>
                <a:moveTo>
                  <a:pt x="2486" y="4695"/>
                </a:moveTo>
                <a:lnTo>
                  <a:pt x="2643" y="4636"/>
                </a:lnTo>
                <a:lnTo>
                  <a:pt x="2643" y="4226"/>
                </a:lnTo>
                <a:lnTo>
                  <a:pt x="2486" y="4284"/>
                </a:lnTo>
                <a:close/>
                <a:moveTo>
                  <a:pt x="2486" y="3670"/>
                </a:moveTo>
                <a:lnTo>
                  <a:pt x="2643" y="3611"/>
                </a:lnTo>
                <a:lnTo>
                  <a:pt x="2643" y="3201"/>
                </a:lnTo>
                <a:lnTo>
                  <a:pt x="2486" y="3260"/>
                </a:lnTo>
                <a:close/>
                <a:moveTo>
                  <a:pt x="1771" y="4388"/>
                </a:moveTo>
                <a:lnTo>
                  <a:pt x="1928" y="4329"/>
                </a:lnTo>
                <a:lnTo>
                  <a:pt x="1928" y="3919"/>
                </a:lnTo>
                <a:lnTo>
                  <a:pt x="1771" y="3977"/>
                </a:lnTo>
                <a:close/>
              </a:path>
            </a:pathLst>
          </a:custGeom>
          <a:solidFill>
            <a:srgbClr val="52525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929383"/>
            <a:ext cx="12192000" cy="256566"/>
            <a:chOff x="1" y="6601683"/>
            <a:chExt cx="12192000" cy="256566"/>
          </a:xfrm>
        </p:grpSpPr>
        <p:sp>
          <p:nvSpPr>
            <p:cNvPr id="8" name="Rectangle 7"/>
            <p:cNvSpPr>
              <a:spLocks/>
            </p:cNvSpPr>
            <p:nvPr userDrawn="1"/>
          </p:nvSpPr>
          <p:spPr>
            <a:xfrm>
              <a:off x="1" y="6601683"/>
              <a:ext cx="12192000" cy="25656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" y="6657966"/>
              <a:ext cx="810195" cy="144000"/>
            </a:xfrm>
            <a:prstGeom prst="rect">
              <a:avLst/>
            </a:prstGeom>
          </p:spPr>
        </p:pic>
      </p:grpSp>
      <p:sp>
        <p:nvSpPr>
          <p:cNvPr id="40" name="Text Placeholder 39"/>
          <p:cNvSpPr>
            <a:spLocks noGrp="1"/>
          </p:cNvSpPr>
          <p:nvPr>
            <p:ph type="body" sz="quarter" idx="10"/>
          </p:nvPr>
        </p:nvSpPr>
        <p:spPr>
          <a:xfrm>
            <a:off x="698400" y="2706839"/>
            <a:ext cx="5867400" cy="15303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866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" presetID="35" presetClass="emph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0"/>
                            </p:stCondLst>
                            <p:childTnLst>
                              <p:par>
                                <p:cTn id="14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0"/>
                            </p:stCondLst>
                            <p:childTnLst>
                              <p:par>
                                <p:cTn id="17" presetID="35" presetClass="emph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3" presetClass="pat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7.40741E-7 L 0.03502 -0.0044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" y="-23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556E-17 3.33333E-6 L 0.0375 -0.00116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-6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repeatCount="indefinite" accel="50000" decel="50000" autoRev="1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7 7.40741E-7 L 0.05026 -0.0037 " pathEditMode="relative" rAng="0" ptsTypes="AA">
                                      <p:cBhvr>
                                        <p:cTn id="24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2" grpId="0" animBg="1"/>
      <p:bldP spid="27" grpId="0" animBg="1"/>
      <p:bldP spid="32" grpId="0" animBg="1"/>
      <p:bldP spid="33" grpId="0" animBg="1"/>
      <p:bldP spid="34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GoT">
    <p:bg>
      <p:bgPr>
        <a:solidFill>
          <a:srgbClr val="6F2D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146" y="5096202"/>
            <a:ext cx="10803709" cy="6149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" y="6601683"/>
            <a:ext cx="12200509" cy="256566"/>
            <a:chOff x="1" y="6601683"/>
            <a:chExt cx="12200509" cy="256566"/>
          </a:xfrm>
        </p:grpSpPr>
        <p:sp>
          <p:nvSpPr>
            <p:cNvPr id="7" name="Rectangle 6"/>
            <p:cNvSpPr>
              <a:spLocks/>
            </p:cNvSpPr>
            <p:nvPr userDrawn="1"/>
          </p:nvSpPr>
          <p:spPr>
            <a:xfrm>
              <a:off x="1" y="6601683"/>
              <a:ext cx="12192000" cy="25656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9969625" y="6601683"/>
              <a:ext cx="2230885" cy="255600"/>
            </a:xfrm>
            <a:prstGeom prst="rect">
              <a:avLst/>
            </a:prstGeom>
            <a:noFill/>
          </p:spPr>
          <p:txBody>
            <a:bodyPr vert="horz" wrap="none" lIns="0" tIns="36000" rIns="0" bIns="0" rtlCol="0" anchor="t" anchorCtr="0">
              <a:no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0" i="0" dirty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Confidential, Dynatrace, LLC</a:t>
              </a:r>
            </a:p>
            <a:p>
              <a:endParaRPr lang="en-US" sz="105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" y="6657966"/>
              <a:ext cx="810195" cy="144000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 userDrawn="1"/>
        </p:nvGrpSpPr>
        <p:grpSpPr>
          <a:xfrm>
            <a:off x="4691062" y="1019062"/>
            <a:ext cx="2809876" cy="3197966"/>
            <a:chOff x="380880" y="202680"/>
            <a:chExt cx="3276360" cy="3728879"/>
          </a:xfrm>
          <a:solidFill>
            <a:schemeClr val="bg2"/>
          </a:solidFill>
        </p:grpSpPr>
        <p:sp>
          <p:nvSpPr>
            <p:cNvPr id="11" name="Freeform: Shape 1"/>
            <p:cNvSpPr/>
            <p:nvPr/>
          </p:nvSpPr>
          <p:spPr>
            <a:xfrm>
              <a:off x="380880" y="1150560"/>
              <a:ext cx="1031399" cy="27583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66" h="7663">
                  <a:moveTo>
                    <a:pt x="2866" y="2701"/>
                  </a:moveTo>
                  <a:lnTo>
                    <a:pt x="2866" y="4163"/>
                  </a:lnTo>
                  <a:lnTo>
                    <a:pt x="2854" y="4163"/>
                  </a:lnTo>
                  <a:lnTo>
                    <a:pt x="2854" y="6983"/>
                  </a:lnTo>
                  <a:cubicBezTo>
                    <a:pt x="2854" y="7371"/>
                    <a:pt x="2562" y="7663"/>
                    <a:pt x="2174" y="7663"/>
                  </a:cubicBezTo>
                  <a:cubicBezTo>
                    <a:pt x="1787" y="7663"/>
                    <a:pt x="1495" y="7371"/>
                    <a:pt x="1495" y="6983"/>
                  </a:cubicBezTo>
                  <a:lnTo>
                    <a:pt x="1495" y="4163"/>
                  </a:lnTo>
                  <a:lnTo>
                    <a:pt x="1363" y="4163"/>
                  </a:lnTo>
                  <a:lnTo>
                    <a:pt x="1363" y="6983"/>
                  </a:lnTo>
                  <a:cubicBezTo>
                    <a:pt x="1363" y="7371"/>
                    <a:pt x="1071" y="7663"/>
                    <a:pt x="683" y="7663"/>
                  </a:cubicBezTo>
                  <a:cubicBezTo>
                    <a:pt x="295" y="7663"/>
                    <a:pt x="3" y="7371"/>
                    <a:pt x="3" y="6983"/>
                  </a:cubicBezTo>
                  <a:lnTo>
                    <a:pt x="3" y="4163"/>
                  </a:lnTo>
                  <a:lnTo>
                    <a:pt x="1" y="4114"/>
                  </a:lnTo>
                  <a:lnTo>
                    <a:pt x="0" y="416"/>
                  </a:lnTo>
                  <a:lnTo>
                    <a:pt x="5" y="416"/>
                  </a:lnTo>
                  <a:cubicBezTo>
                    <a:pt x="35" y="180"/>
                    <a:pt x="235" y="0"/>
                    <a:pt x="478" y="0"/>
                  </a:cubicBezTo>
                  <a:lnTo>
                    <a:pt x="2387" y="0"/>
                  </a:lnTo>
                  <a:cubicBezTo>
                    <a:pt x="2631" y="0"/>
                    <a:pt x="2831" y="180"/>
                    <a:pt x="2861" y="416"/>
                  </a:cubicBezTo>
                  <a:lnTo>
                    <a:pt x="2865" y="416"/>
                  </a:lnTo>
                  <a:lnTo>
                    <a:pt x="2866" y="465"/>
                  </a:lnTo>
                  <a:lnTo>
                    <a:pt x="2866" y="883"/>
                  </a:lnTo>
                  <a:cubicBezTo>
                    <a:pt x="2782" y="898"/>
                    <a:pt x="2701" y="931"/>
                    <a:pt x="2625" y="980"/>
                  </a:cubicBezTo>
                  <a:cubicBezTo>
                    <a:pt x="2501" y="1060"/>
                    <a:pt x="2411" y="1173"/>
                    <a:pt x="2365" y="1305"/>
                  </a:cubicBezTo>
                  <a:cubicBezTo>
                    <a:pt x="2361" y="1316"/>
                    <a:pt x="2358" y="1327"/>
                    <a:pt x="2355" y="1338"/>
                  </a:cubicBezTo>
                  <a:cubicBezTo>
                    <a:pt x="2198" y="1310"/>
                    <a:pt x="2036" y="1344"/>
                    <a:pt x="1896" y="1435"/>
                  </a:cubicBezTo>
                  <a:cubicBezTo>
                    <a:pt x="1772" y="1516"/>
                    <a:pt x="1682" y="1628"/>
                    <a:pt x="1636" y="1760"/>
                  </a:cubicBezTo>
                  <a:cubicBezTo>
                    <a:pt x="1573" y="1942"/>
                    <a:pt x="1599" y="2143"/>
                    <a:pt x="1709" y="2312"/>
                  </a:cubicBezTo>
                  <a:lnTo>
                    <a:pt x="1890" y="2591"/>
                  </a:lnTo>
                  <a:cubicBezTo>
                    <a:pt x="2084" y="2889"/>
                    <a:pt x="2469" y="2971"/>
                    <a:pt x="2768" y="2778"/>
                  </a:cubicBezTo>
                  <a:cubicBezTo>
                    <a:pt x="2803" y="2755"/>
                    <a:pt x="2836" y="2729"/>
                    <a:pt x="2866" y="270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2"/>
            <p:cNvSpPr/>
            <p:nvPr/>
          </p:nvSpPr>
          <p:spPr>
            <a:xfrm>
              <a:off x="433079" y="202680"/>
              <a:ext cx="899279" cy="89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99" h="2498">
                  <a:moveTo>
                    <a:pt x="1853" y="1763"/>
                  </a:moveTo>
                  <a:cubicBezTo>
                    <a:pt x="1853" y="1910"/>
                    <a:pt x="1674" y="2029"/>
                    <a:pt x="1454" y="2029"/>
                  </a:cubicBezTo>
                  <a:cubicBezTo>
                    <a:pt x="1233" y="2029"/>
                    <a:pt x="1055" y="1910"/>
                    <a:pt x="1055" y="1763"/>
                  </a:cubicBezTo>
                  <a:close/>
                  <a:moveTo>
                    <a:pt x="1802" y="1461"/>
                  </a:moveTo>
                  <a:cubicBezTo>
                    <a:pt x="1718" y="1461"/>
                    <a:pt x="1650" y="1393"/>
                    <a:pt x="1650" y="1309"/>
                  </a:cubicBezTo>
                  <a:cubicBezTo>
                    <a:pt x="1650" y="1224"/>
                    <a:pt x="1718" y="1156"/>
                    <a:pt x="1802" y="1156"/>
                  </a:cubicBezTo>
                  <a:cubicBezTo>
                    <a:pt x="1886" y="1156"/>
                    <a:pt x="1955" y="1224"/>
                    <a:pt x="1955" y="1309"/>
                  </a:cubicBezTo>
                  <a:cubicBezTo>
                    <a:pt x="1955" y="1393"/>
                    <a:pt x="1886" y="1461"/>
                    <a:pt x="1802" y="1461"/>
                  </a:cubicBezTo>
                  <a:close/>
                  <a:moveTo>
                    <a:pt x="1048" y="1461"/>
                  </a:moveTo>
                  <a:cubicBezTo>
                    <a:pt x="964" y="1461"/>
                    <a:pt x="896" y="1393"/>
                    <a:pt x="896" y="1309"/>
                  </a:cubicBezTo>
                  <a:cubicBezTo>
                    <a:pt x="896" y="1224"/>
                    <a:pt x="964" y="1156"/>
                    <a:pt x="1048" y="1156"/>
                  </a:cubicBezTo>
                  <a:cubicBezTo>
                    <a:pt x="1132" y="1156"/>
                    <a:pt x="1201" y="1224"/>
                    <a:pt x="1201" y="1309"/>
                  </a:cubicBezTo>
                  <a:cubicBezTo>
                    <a:pt x="1201" y="1393"/>
                    <a:pt x="1132" y="1461"/>
                    <a:pt x="1048" y="1461"/>
                  </a:cubicBezTo>
                  <a:close/>
                  <a:moveTo>
                    <a:pt x="1249" y="0"/>
                  </a:moveTo>
                  <a:cubicBezTo>
                    <a:pt x="561" y="0"/>
                    <a:pt x="0" y="560"/>
                    <a:pt x="0" y="1249"/>
                  </a:cubicBezTo>
                  <a:cubicBezTo>
                    <a:pt x="0" y="1937"/>
                    <a:pt x="560" y="2498"/>
                    <a:pt x="1249" y="2498"/>
                  </a:cubicBezTo>
                  <a:cubicBezTo>
                    <a:pt x="1937" y="2498"/>
                    <a:pt x="2499" y="1937"/>
                    <a:pt x="2499" y="1249"/>
                  </a:cubicBezTo>
                  <a:cubicBezTo>
                    <a:pt x="2499" y="560"/>
                    <a:pt x="1938" y="0"/>
                    <a:pt x="1249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3"/>
            <p:cNvSpPr/>
            <p:nvPr/>
          </p:nvSpPr>
          <p:spPr>
            <a:xfrm>
              <a:off x="1278360" y="1523160"/>
              <a:ext cx="408240" cy="443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5" h="1232">
                  <a:moveTo>
                    <a:pt x="916" y="1152"/>
                  </a:moveTo>
                  <a:cubicBezTo>
                    <a:pt x="680" y="1305"/>
                    <a:pt x="402" y="1228"/>
                    <a:pt x="262" y="1013"/>
                  </a:cubicBezTo>
                  <a:cubicBezTo>
                    <a:pt x="190" y="901"/>
                    <a:pt x="81" y="734"/>
                    <a:pt x="81" y="734"/>
                  </a:cubicBezTo>
                  <a:cubicBezTo>
                    <a:pt x="-61" y="515"/>
                    <a:pt x="-16" y="233"/>
                    <a:pt x="220" y="80"/>
                  </a:cubicBezTo>
                  <a:cubicBezTo>
                    <a:pt x="457" y="-73"/>
                    <a:pt x="735" y="4"/>
                    <a:pt x="874" y="219"/>
                  </a:cubicBezTo>
                  <a:cubicBezTo>
                    <a:pt x="947" y="331"/>
                    <a:pt x="1055" y="498"/>
                    <a:pt x="1055" y="498"/>
                  </a:cubicBezTo>
                  <a:cubicBezTo>
                    <a:pt x="1197" y="717"/>
                    <a:pt x="1152" y="999"/>
                    <a:pt x="916" y="1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: Shape 4"/>
            <p:cNvSpPr/>
            <p:nvPr/>
          </p:nvSpPr>
          <p:spPr>
            <a:xfrm>
              <a:off x="1015919" y="1686960"/>
              <a:ext cx="408240" cy="443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5" h="1232">
                  <a:moveTo>
                    <a:pt x="915" y="1152"/>
                  </a:moveTo>
                  <a:cubicBezTo>
                    <a:pt x="679" y="1305"/>
                    <a:pt x="402" y="1228"/>
                    <a:pt x="262" y="1013"/>
                  </a:cubicBezTo>
                  <a:cubicBezTo>
                    <a:pt x="189" y="901"/>
                    <a:pt x="81" y="734"/>
                    <a:pt x="81" y="734"/>
                  </a:cubicBezTo>
                  <a:cubicBezTo>
                    <a:pt x="-61" y="515"/>
                    <a:pt x="-16" y="234"/>
                    <a:pt x="220" y="81"/>
                  </a:cubicBezTo>
                  <a:cubicBezTo>
                    <a:pt x="456" y="-73"/>
                    <a:pt x="734" y="4"/>
                    <a:pt x="874" y="220"/>
                  </a:cubicBezTo>
                  <a:cubicBezTo>
                    <a:pt x="946" y="332"/>
                    <a:pt x="1055" y="499"/>
                    <a:pt x="1055" y="499"/>
                  </a:cubicBezTo>
                  <a:cubicBezTo>
                    <a:pt x="1197" y="718"/>
                    <a:pt x="1152" y="999"/>
                    <a:pt x="915" y="1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" name="Freeform: Shape 5"/>
            <p:cNvSpPr/>
            <p:nvPr/>
          </p:nvSpPr>
          <p:spPr>
            <a:xfrm>
              <a:off x="1478160" y="1847519"/>
              <a:ext cx="2179080" cy="208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4" h="5790">
                  <a:moveTo>
                    <a:pt x="4130" y="1318"/>
                  </a:moveTo>
                  <a:lnTo>
                    <a:pt x="2838" y="1309"/>
                  </a:lnTo>
                  <a:lnTo>
                    <a:pt x="2832" y="2066"/>
                  </a:lnTo>
                  <a:lnTo>
                    <a:pt x="4125" y="2075"/>
                  </a:lnTo>
                  <a:close/>
                  <a:moveTo>
                    <a:pt x="4316" y="1319"/>
                  </a:moveTo>
                  <a:lnTo>
                    <a:pt x="5572" y="1328"/>
                  </a:lnTo>
                  <a:lnTo>
                    <a:pt x="5389" y="2084"/>
                  </a:lnTo>
                  <a:lnTo>
                    <a:pt x="4311" y="2077"/>
                  </a:lnTo>
                  <a:close/>
                  <a:moveTo>
                    <a:pt x="4118" y="3155"/>
                  </a:moveTo>
                  <a:lnTo>
                    <a:pt x="2825" y="3146"/>
                  </a:lnTo>
                  <a:lnTo>
                    <a:pt x="2831" y="2252"/>
                  </a:lnTo>
                  <a:lnTo>
                    <a:pt x="4124" y="2261"/>
                  </a:lnTo>
                  <a:close/>
                  <a:moveTo>
                    <a:pt x="4304" y="3156"/>
                  </a:moveTo>
                  <a:lnTo>
                    <a:pt x="5127" y="3162"/>
                  </a:lnTo>
                  <a:lnTo>
                    <a:pt x="5344" y="2270"/>
                  </a:lnTo>
                  <a:lnTo>
                    <a:pt x="4310" y="2263"/>
                  </a:lnTo>
                  <a:close/>
                  <a:moveTo>
                    <a:pt x="2652" y="1308"/>
                  </a:moveTo>
                  <a:lnTo>
                    <a:pt x="1449" y="1299"/>
                  </a:lnTo>
                  <a:lnTo>
                    <a:pt x="1655" y="2058"/>
                  </a:lnTo>
                  <a:lnTo>
                    <a:pt x="2646" y="2065"/>
                  </a:lnTo>
                  <a:close/>
                  <a:moveTo>
                    <a:pt x="2639" y="3145"/>
                  </a:moveTo>
                  <a:lnTo>
                    <a:pt x="1947" y="3140"/>
                  </a:lnTo>
                  <a:lnTo>
                    <a:pt x="1705" y="2244"/>
                  </a:lnTo>
                  <a:lnTo>
                    <a:pt x="2645" y="2251"/>
                  </a:lnTo>
                  <a:close/>
                  <a:moveTo>
                    <a:pt x="1346" y="919"/>
                  </a:moveTo>
                  <a:lnTo>
                    <a:pt x="1137" y="145"/>
                  </a:lnTo>
                  <a:cubicBezTo>
                    <a:pt x="1115" y="63"/>
                    <a:pt x="1041" y="6"/>
                    <a:pt x="955" y="5"/>
                  </a:cubicBezTo>
                  <a:lnTo>
                    <a:pt x="192" y="0"/>
                  </a:lnTo>
                  <a:cubicBezTo>
                    <a:pt x="87" y="-1"/>
                    <a:pt x="1" y="83"/>
                    <a:pt x="0" y="188"/>
                  </a:cubicBezTo>
                  <a:cubicBezTo>
                    <a:pt x="0" y="293"/>
                    <a:pt x="84" y="379"/>
                    <a:pt x="189" y="379"/>
                  </a:cubicBezTo>
                  <a:lnTo>
                    <a:pt x="808" y="384"/>
                  </a:lnTo>
                  <a:lnTo>
                    <a:pt x="1911" y="4458"/>
                  </a:lnTo>
                  <a:cubicBezTo>
                    <a:pt x="1933" y="4541"/>
                    <a:pt x="2007" y="4598"/>
                    <a:pt x="2093" y="4598"/>
                  </a:cubicBezTo>
                  <a:lnTo>
                    <a:pt x="5235" y="4621"/>
                  </a:lnTo>
                  <a:cubicBezTo>
                    <a:pt x="5340" y="4621"/>
                    <a:pt x="5426" y="4537"/>
                    <a:pt x="5426" y="4432"/>
                  </a:cubicBezTo>
                  <a:cubicBezTo>
                    <a:pt x="5427" y="4327"/>
                    <a:pt x="5343" y="4242"/>
                    <a:pt x="5238" y="4241"/>
                  </a:cubicBezTo>
                  <a:lnTo>
                    <a:pt x="2239" y="4220"/>
                  </a:lnTo>
                  <a:lnTo>
                    <a:pt x="2050" y="3520"/>
                  </a:lnTo>
                  <a:lnTo>
                    <a:pt x="5425" y="3544"/>
                  </a:lnTo>
                  <a:lnTo>
                    <a:pt x="6054" y="952"/>
                  </a:lnTo>
                  <a:close/>
                  <a:moveTo>
                    <a:pt x="2835" y="5276"/>
                  </a:moveTo>
                  <a:cubicBezTo>
                    <a:pt x="2834" y="5550"/>
                    <a:pt x="2609" y="5771"/>
                    <a:pt x="2334" y="5769"/>
                  </a:cubicBezTo>
                  <a:cubicBezTo>
                    <a:pt x="2059" y="5767"/>
                    <a:pt x="1837" y="5543"/>
                    <a:pt x="1839" y="5269"/>
                  </a:cubicBezTo>
                  <a:cubicBezTo>
                    <a:pt x="1841" y="4994"/>
                    <a:pt x="2066" y="4772"/>
                    <a:pt x="2341" y="4774"/>
                  </a:cubicBezTo>
                  <a:cubicBezTo>
                    <a:pt x="2616" y="4776"/>
                    <a:pt x="2837" y="5001"/>
                    <a:pt x="2835" y="5276"/>
                  </a:cubicBezTo>
                  <a:close/>
                  <a:moveTo>
                    <a:pt x="5756" y="5296"/>
                  </a:moveTo>
                  <a:cubicBezTo>
                    <a:pt x="5755" y="5570"/>
                    <a:pt x="5530" y="5792"/>
                    <a:pt x="5255" y="5790"/>
                  </a:cubicBezTo>
                  <a:cubicBezTo>
                    <a:pt x="4980" y="5788"/>
                    <a:pt x="4758" y="5563"/>
                    <a:pt x="4760" y="5289"/>
                  </a:cubicBezTo>
                  <a:cubicBezTo>
                    <a:pt x="4762" y="5014"/>
                    <a:pt x="4987" y="4793"/>
                    <a:pt x="5262" y="4795"/>
                  </a:cubicBezTo>
                  <a:cubicBezTo>
                    <a:pt x="5537" y="4797"/>
                    <a:pt x="5758" y="5021"/>
                    <a:pt x="5756" y="529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6"/>
            <p:cNvSpPr/>
            <p:nvPr/>
          </p:nvSpPr>
          <p:spPr>
            <a:xfrm>
              <a:off x="2021759" y="1774800"/>
              <a:ext cx="585360" cy="327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7" h="912">
                  <a:moveTo>
                    <a:pt x="1621" y="912"/>
                  </a:moveTo>
                  <a:lnTo>
                    <a:pt x="0" y="901"/>
                  </a:lnTo>
                  <a:lnTo>
                    <a:pt x="6" y="0"/>
                  </a:lnTo>
                  <a:lnTo>
                    <a:pt x="1627" y="1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7"/>
            <p:cNvSpPr/>
            <p:nvPr/>
          </p:nvSpPr>
          <p:spPr>
            <a:xfrm>
              <a:off x="2275919" y="1103400"/>
              <a:ext cx="328320" cy="585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3" h="1626">
                  <a:moveTo>
                    <a:pt x="913" y="6"/>
                  </a:moveTo>
                  <a:lnTo>
                    <a:pt x="901" y="1626"/>
                  </a:lnTo>
                  <a:lnTo>
                    <a:pt x="0" y="162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8"/>
            <p:cNvSpPr/>
            <p:nvPr/>
          </p:nvSpPr>
          <p:spPr>
            <a:xfrm>
              <a:off x="2676600" y="642960"/>
              <a:ext cx="585360" cy="327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7" h="912">
                  <a:moveTo>
                    <a:pt x="1621" y="912"/>
                  </a:moveTo>
                  <a:lnTo>
                    <a:pt x="0" y="901"/>
                  </a:lnTo>
                  <a:lnTo>
                    <a:pt x="6" y="0"/>
                  </a:lnTo>
                  <a:lnTo>
                    <a:pt x="1627" y="1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: Shape 9"/>
            <p:cNvSpPr/>
            <p:nvPr/>
          </p:nvSpPr>
          <p:spPr>
            <a:xfrm>
              <a:off x="2677680" y="247680"/>
              <a:ext cx="328320" cy="321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3" h="895">
                  <a:moveTo>
                    <a:pt x="0" y="883"/>
                  </a:moveTo>
                  <a:lnTo>
                    <a:pt x="12" y="0"/>
                  </a:lnTo>
                  <a:lnTo>
                    <a:pt x="913" y="13"/>
                  </a:lnTo>
                  <a:lnTo>
                    <a:pt x="901" y="895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10"/>
            <p:cNvSpPr/>
            <p:nvPr/>
          </p:nvSpPr>
          <p:spPr>
            <a:xfrm>
              <a:off x="2676600" y="1638360"/>
              <a:ext cx="586440" cy="47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0" h="1316">
                  <a:moveTo>
                    <a:pt x="1621" y="1316"/>
                  </a:moveTo>
                  <a:lnTo>
                    <a:pt x="0" y="1305"/>
                  </a:lnTo>
                  <a:lnTo>
                    <a:pt x="9" y="0"/>
                  </a:lnTo>
                  <a:lnTo>
                    <a:pt x="1630" y="12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" name="Freeform: Shape 11"/>
            <p:cNvSpPr/>
            <p:nvPr/>
          </p:nvSpPr>
          <p:spPr>
            <a:xfrm>
              <a:off x="3338639" y="1640880"/>
              <a:ext cx="239040" cy="47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5" h="1309">
                  <a:moveTo>
                    <a:pt x="656" y="1309"/>
                  </a:moveTo>
                  <a:lnTo>
                    <a:pt x="0" y="1304"/>
                  </a:lnTo>
                  <a:lnTo>
                    <a:pt x="9" y="0"/>
                  </a:lnTo>
                  <a:lnTo>
                    <a:pt x="665" y="5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eform: Shape 12"/>
            <p:cNvSpPr/>
            <p:nvPr/>
          </p:nvSpPr>
          <p:spPr>
            <a:xfrm>
              <a:off x="2676600" y="1069559"/>
              <a:ext cx="849959" cy="475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62" h="1321">
                  <a:moveTo>
                    <a:pt x="2353" y="1321"/>
                  </a:moveTo>
                  <a:lnTo>
                    <a:pt x="0" y="1304"/>
                  </a:lnTo>
                  <a:lnTo>
                    <a:pt x="9" y="0"/>
                  </a:lnTo>
                  <a:lnTo>
                    <a:pt x="2362" y="1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515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fly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4156" y="2196535"/>
            <a:ext cx="7697954" cy="614923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848854" y="1463288"/>
            <a:ext cx="1468382" cy="2459684"/>
            <a:chOff x="4032359" y="2056680"/>
            <a:chExt cx="2091961" cy="3504240"/>
          </a:xfrm>
          <a:solidFill>
            <a:schemeClr val="bg1"/>
          </a:solidFill>
        </p:grpSpPr>
        <p:sp>
          <p:nvSpPr>
            <p:cNvPr id="7" name="Freeform: Shape 2"/>
            <p:cNvSpPr/>
            <p:nvPr/>
          </p:nvSpPr>
          <p:spPr>
            <a:xfrm>
              <a:off x="5373000" y="4321800"/>
              <a:ext cx="14184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57">
                  <a:moveTo>
                    <a:pt x="0" y="57"/>
                  </a:moveTo>
                  <a:lnTo>
                    <a:pt x="395" y="57"/>
                  </a:lnTo>
                  <a:lnTo>
                    <a:pt x="395" y="0"/>
                  </a:lnTo>
                  <a:lnTo>
                    <a:pt x="178" y="0"/>
                  </a:lnTo>
                  <a:lnTo>
                    <a:pt x="178" y="33"/>
                  </a:lnTo>
                  <a:lnTo>
                    <a:pt x="0" y="3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" name="Freeform: Shape 3"/>
            <p:cNvSpPr/>
            <p:nvPr/>
          </p:nvSpPr>
          <p:spPr>
            <a:xfrm>
              <a:off x="5443920" y="3671999"/>
              <a:ext cx="70920" cy="62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8" h="1750">
                  <a:moveTo>
                    <a:pt x="198" y="65"/>
                  </a:moveTo>
                  <a:lnTo>
                    <a:pt x="0" y="0"/>
                  </a:lnTo>
                  <a:lnTo>
                    <a:pt x="0" y="1750"/>
                  </a:lnTo>
                  <a:lnTo>
                    <a:pt x="198" y="175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" name="Freeform: Shape 4"/>
            <p:cNvSpPr/>
            <p:nvPr/>
          </p:nvSpPr>
          <p:spPr>
            <a:xfrm>
              <a:off x="5373000" y="4372560"/>
              <a:ext cx="14184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57">
                  <a:moveTo>
                    <a:pt x="0" y="0"/>
                  </a:moveTo>
                  <a:lnTo>
                    <a:pt x="395" y="0"/>
                  </a:lnTo>
                  <a:lnTo>
                    <a:pt x="395" y="57"/>
                  </a:lnTo>
                  <a:lnTo>
                    <a:pt x="0" y="57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" name="Freeform: Shape 5"/>
            <p:cNvSpPr/>
            <p:nvPr/>
          </p:nvSpPr>
          <p:spPr>
            <a:xfrm>
              <a:off x="5373000" y="4423320"/>
              <a:ext cx="172440" cy="81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0" h="226">
                  <a:moveTo>
                    <a:pt x="0" y="226"/>
                  </a:moveTo>
                  <a:lnTo>
                    <a:pt x="480" y="226"/>
                  </a:lnTo>
                  <a:cubicBezTo>
                    <a:pt x="480" y="72"/>
                    <a:pt x="385" y="0"/>
                    <a:pt x="38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: Shape 6"/>
            <p:cNvSpPr/>
            <p:nvPr/>
          </p:nvSpPr>
          <p:spPr>
            <a:xfrm>
              <a:off x="5007600" y="2249640"/>
              <a:ext cx="40320" cy="40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13">
                  <a:moveTo>
                    <a:pt x="113" y="57"/>
                  </a:moveTo>
                  <a:cubicBezTo>
                    <a:pt x="113" y="88"/>
                    <a:pt x="87" y="113"/>
                    <a:pt x="56" y="113"/>
                  </a:cubicBezTo>
                  <a:cubicBezTo>
                    <a:pt x="24" y="113"/>
                    <a:pt x="0" y="88"/>
                    <a:pt x="0" y="57"/>
                  </a:cubicBezTo>
                  <a:cubicBezTo>
                    <a:pt x="0" y="25"/>
                    <a:pt x="24" y="0"/>
                    <a:pt x="56" y="0"/>
                  </a:cubicBezTo>
                  <a:cubicBezTo>
                    <a:pt x="87" y="0"/>
                    <a:pt x="113" y="25"/>
                    <a:pt x="113" y="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7"/>
            <p:cNvSpPr/>
            <p:nvPr/>
          </p:nvSpPr>
          <p:spPr>
            <a:xfrm>
              <a:off x="5210280" y="2249640"/>
              <a:ext cx="40320" cy="40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13">
                  <a:moveTo>
                    <a:pt x="113" y="57"/>
                  </a:moveTo>
                  <a:cubicBezTo>
                    <a:pt x="113" y="88"/>
                    <a:pt x="88" y="113"/>
                    <a:pt x="57" y="113"/>
                  </a:cubicBezTo>
                  <a:cubicBezTo>
                    <a:pt x="26" y="113"/>
                    <a:pt x="0" y="88"/>
                    <a:pt x="0" y="57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88" y="0"/>
                    <a:pt x="113" y="25"/>
                    <a:pt x="113" y="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8"/>
            <p:cNvSpPr/>
            <p:nvPr/>
          </p:nvSpPr>
          <p:spPr>
            <a:xfrm>
              <a:off x="5118840" y="2249640"/>
              <a:ext cx="40320" cy="40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13">
                  <a:moveTo>
                    <a:pt x="113" y="57"/>
                  </a:moveTo>
                  <a:cubicBezTo>
                    <a:pt x="113" y="88"/>
                    <a:pt x="88" y="113"/>
                    <a:pt x="57" y="113"/>
                  </a:cubicBezTo>
                  <a:cubicBezTo>
                    <a:pt x="26" y="113"/>
                    <a:pt x="0" y="88"/>
                    <a:pt x="0" y="57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88" y="0"/>
                    <a:pt x="113" y="25"/>
                    <a:pt x="113" y="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: Shape 9"/>
            <p:cNvSpPr/>
            <p:nvPr/>
          </p:nvSpPr>
          <p:spPr>
            <a:xfrm>
              <a:off x="4875480" y="2320920"/>
              <a:ext cx="131760" cy="22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621">
                  <a:moveTo>
                    <a:pt x="293" y="0"/>
                  </a:moveTo>
                  <a:lnTo>
                    <a:pt x="0" y="585"/>
                  </a:lnTo>
                  <a:cubicBezTo>
                    <a:pt x="18" y="599"/>
                    <a:pt x="37" y="611"/>
                    <a:pt x="57" y="621"/>
                  </a:cubicBezTo>
                  <a:lnTo>
                    <a:pt x="367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" name="Freeform: Shape 10"/>
            <p:cNvSpPr/>
            <p:nvPr/>
          </p:nvSpPr>
          <p:spPr>
            <a:xfrm>
              <a:off x="4906079" y="2320920"/>
              <a:ext cx="141840" cy="23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649">
                  <a:moveTo>
                    <a:pt x="320" y="0"/>
                  </a:moveTo>
                  <a:lnTo>
                    <a:pt x="0" y="632"/>
                  </a:lnTo>
                  <a:cubicBezTo>
                    <a:pt x="21" y="639"/>
                    <a:pt x="43" y="645"/>
                    <a:pt x="66" y="649"/>
                  </a:cubicBezTo>
                  <a:lnTo>
                    <a:pt x="395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11"/>
            <p:cNvSpPr/>
            <p:nvPr/>
          </p:nvSpPr>
          <p:spPr>
            <a:xfrm>
              <a:off x="4946759" y="2320920"/>
              <a:ext cx="131760" cy="23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649">
                  <a:moveTo>
                    <a:pt x="329" y="0"/>
                  </a:moveTo>
                  <a:lnTo>
                    <a:pt x="0" y="649"/>
                  </a:lnTo>
                  <a:cubicBezTo>
                    <a:pt x="13" y="648"/>
                    <a:pt x="26" y="646"/>
                    <a:pt x="39" y="644"/>
                  </a:cubicBezTo>
                  <a:lnTo>
                    <a:pt x="367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12"/>
            <p:cNvSpPr/>
            <p:nvPr/>
          </p:nvSpPr>
          <p:spPr>
            <a:xfrm>
              <a:off x="5169600" y="2320920"/>
              <a:ext cx="91080" cy="151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" h="423">
                  <a:moveTo>
                    <a:pt x="201" y="0"/>
                  </a:moveTo>
                  <a:lnTo>
                    <a:pt x="184" y="0"/>
                  </a:lnTo>
                  <a:lnTo>
                    <a:pt x="0" y="375"/>
                  </a:lnTo>
                  <a:cubicBezTo>
                    <a:pt x="19" y="390"/>
                    <a:pt x="32" y="403"/>
                    <a:pt x="37" y="408"/>
                  </a:cubicBezTo>
                  <a:lnTo>
                    <a:pt x="42" y="413"/>
                  </a:lnTo>
                  <a:lnTo>
                    <a:pt x="49" y="423"/>
                  </a:lnTo>
                  <a:lnTo>
                    <a:pt x="254" y="3"/>
                  </a:lnTo>
                  <a:cubicBezTo>
                    <a:pt x="238" y="1"/>
                    <a:pt x="220" y="0"/>
                    <a:pt x="20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13"/>
            <p:cNvSpPr/>
            <p:nvPr/>
          </p:nvSpPr>
          <p:spPr>
            <a:xfrm>
              <a:off x="5200200" y="2320920"/>
              <a:ext cx="101160" cy="18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" h="508">
                  <a:moveTo>
                    <a:pt x="221" y="0"/>
                  </a:moveTo>
                  <a:lnTo>
                    <a:pt x="0" y="448"/>
                  </a:lnTo>
                  <a:cubicBezTo>
                    <a:pt x="16" y="471"/>
                    <a:pt x="31" y="490"/>
                    <a:pt x="44" y="508"/>
                  </a:cubicBezTo>
                  <a:lnTo>
                    <a:pt x="282" y="24"/>
                  </a:lnTo>
                  <a:cubicBezTo>
                    <a:pt x="265" y="13"/>
                    <a:pt x="244" y="5"/>
                    <a:pt x="22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: Shape 14"/>
            <p:cNvSpPr/>
            <p:nvPr/>
          </p:nvSpPr>
          <p:spPr>
            <a:xfrm>
              <a:off x="4499640" y="2056680"/>
              <a:ext cx="852839" cy="853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70" h="2371">
                  <a:moveTo>
                    <a:pt x="1216" y="1670"/>
                  </a:moveTo>
                  <a:cubicBezTo>
                    <a:pt x="1226" y="1579"/>
                    <a:pt x="1305" y="1507"/>
                    <a:pt x="1400" y="1507"/>
                  </a:cubicBezTo>
                  <a:lnTo>
                    <a:pt x="2069" y="1507"/>
                  </a:lnTo>
                  <a:cubicBezTo>
                    <a:pt x="2164" y="1507"/>
                    <a:pt x="2243" y="1579"/>
                    <a:pt x="2253" y="1670"/>
                  </a:cubicBezTo>
                  <a:close/>
                  <a:moveTo>
                    <a:pt x="1775" y="1924"/>
                  </a:moveTo>
                  <a:lnTo>
                    <a:pt x="1694" y="1924"/>
                  </a:lnTo>
                  <a:cubicBezTo>
                    <a:pt x="1597" y="1924"/>
                    <a:pt x="1517" y="1848"/>
                    <a:pt x="1510" y="1753"/>
                  </a:cubicBezTo>
                  <a:lnTo>
                    <a:pt x="1959" y="1753"/>
                  </a:lnTo>
                  <a:cubicBezTo>
                    <a:pt x="1952" y="1848"/>
                    <a:pt x="1872" y="1924"/>
                    <a:pt x="1775" y="1924"/>
                  </a:cubicBezTo>
                  <a:close/>
                  <a:moveTo>
                    <a:pt x="2210" y="1450"/>
                  </a:moveTo>
                  <a:cubicBezTo>
                    <a:pt x="2031" y="1488"/>
                    <a:pt x="1954" y="1368"/>
                    <a:pt x="1844" y="1212"/>
                  </a:cubicBezTo>
                  <a:cubicBezTo>
                    <a:pt x="1844" y="1212"/>
                    <a:pt x="1785" y="1150"/>
                    <a:pt x="1726" y="1150"/>
                  </a:cubicBezTo>
                  <a:cubicBezTo>
                    <a:pt x="1668" y="1150"/>
                    <a:pt x="1651" y="1206"/>
                    <a:pt x="1651" y="1206"/>
                  </a:cubicBezTo>
                  <a:cubicBezTo>
                    <a:pt x="1589" y="1371"/>
                    <a:pt x="1431" y="1488"/>
                    <a:pt x="1245" y="1488"/>
                  </a:cubicBezTo>
                  <a:cubicBezTo>
                    <a:pt x="1005" y="1488"/>
                    <a:pt x="810" y="1294"/>
                    <a:pt x="810" y="1055"/>
                  </a:cubicBezTo>
                  <a:cubicBezTo>
                    <a:pt x="810" y="816"/>
                    <a:pt x="1005" y="622"/>
                    <a:pt x="1245" y="622"/>
                  </a:cubicBezTo>
                  <a:lnTo>
                    <a:pt x="1273" y="622"/>
                  </a:lnTo>
                  <a:lnTo>
                    <a:pt x="1273" y="589"/>
                  </a:lnTo>
                  <a:cubicBezTo>
                    <a:pt x="1273" y="501"/>
                    <a:pt x="1345" y="429"/>
                    <a:pt x="1433" y="429"/>
                  </a:cubicBezTo>
                  <a:lnTo>
                    <a:pt x="1981" y="429"/>
                  </a:lnTo>
                  <a:cubicBezTo>
                    <a:pt x="2069" y="429"/>
                    <a:pt x="2141" y="501"/>
                    <a:pt x="2141" y="589"/>
                  </a:cubicBezTo>
                  <a:lnTo>
                    <a:pt x="2141" y="625"/>
                  </a:lnTo>
                  <a:cubicBezTo>
                    <a:pt x="2190" y="630"/>
                    <a:pt x="2232" y="641"/>
                    <a:pt x="2268" y="660"/>
                  </a:cubicBezTo>
                  <a:cubicBezTo>
                    <a:pt x="2100" y="313"/>
                    <a:pt x="1768" y="60"/>
                    <a:pt x="1372" y="0"/>
                  </a:cubicBezTo>
                  <a:cubicBezTo>
                    <a:pt x="1555" y="61"/>
                    <a:pt x="1708" y="185"/>
                    <a:pt x="1802" y="341"/>
                  </a:cubicBezTo>
                  <a:lnTo>
                    <a:pt x="1544" y="341"/>
                  </a:lnTo>
                  <a:cubicBezTo>
                    <a:pt x="1431" y="167"/>
                    <a:pt x="1239" y="40"/>
                    <a:pt x="1013" y="0"/>
                  </a:cubicBezTo>
                  <a:cubicBezTo>
                    <a:pt x="550" y="69"/>
                    <a:pt x="174" y="402"/>
                    <a:pt x="44" y="841"/>
                  </a:cubicBezTo>
                  <a:lnTo>
                    <a:pt x="762" y="841"/>
                  </a:lnTo>
                  <a:cubicBezTo>
                    <a:pt x="733" y="908"/>
                    <a:pt x="717" y="980"/>
                    <a:pt x="717" y="1055"/>
                  </a:cubicBezTo>
                  <a:cubicBezTo>
                    <a:pt x="717" y="1137"/>
                    <a:pt x="736" y="1216"/>
                    <a:pt x="771" y="1288"/>
                  </a:cubicBezTo>
                  <a:lnTo>
                    <a:pt x="0" y="1288"/>
                  </a:lnTo>
                  <a:cubicBezTo>
                    <a:pt x="55" y="1895"/>
                    <a:pt x="567" y="2371"/>
                    <a:pt x="1191" y="2371"/>
                  </a:cubicBezTo>
                  <a:cubicBezTo>
                    <a:pt x="1783" y="2371"/>
                    <a:pt x="2274" y="1942"/>
                    <a:pt x="2370" y="1380"/>
                  </a:cubicBezTo>
                  <a:cubicBezTo>
                    <a:pt x="2332" y="1412"/>
                    <a:pt x="2279" y="1435"/>
                    <a:pt x="2210" y="145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15"/>
            <p:cNvSpPr/>
            <p:nvPr/>
          </p:nvSpPr>
          <p:spPr>
            <a:xfrm>
              <a:off x="4225319" y="4586040"/>
              <a:ext cx="40608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9" h="282">
                  <a:moveTo>
                    <a:pt x="565" y="0"/>
                  </a:moveTo>
                  <a:cubicBezTo>
                    <a:pt x="420" y="0"/>
                    <a:pt x="285" y="11"/>
                    <a:pt x="182" y="32"/>
                  </a:cubicBezTo>
                  <a:cubicBezTo>
                    <a:pt x="131" y="42"/>
                    <a:pt x="90" y="54"/>
                    <a:pt x="61" y="68"/>
                  </a:cubicBezTo>
                  <a:cubicBezTo>
                    <a:pt x="21" y="87"/>
                    <a:pt x="0" y="112"/>
                    <a:pt x="0" y="141"/>
                  </a:cubicBezTo>
                  <a:cubicBezTo>
                    <a:pt x="0" y="170"/>
                    <a:pt x="21" y="195"/>
                    <a:pt x="61" y="214"/>
                  </a:cubicBezTo>
                  <a:cubicBezTo>
                    <a:pt x="90" y="228"/>
                    <a:pt x="131" y="240"/>
                    <a:pt x="182" y="250"/>
                  </a:cubicBezTo>
                  <a:cubicBezTo>
                    <a:pt x="285" y="271"/>
                    <a:pt x="420" y="282"/>
                    <a:pt x="565" y="282"/>
                  </a:cubicBezTo>
                  <a:cubicBezTo>
                    <a:pt x="709" y="282"/>
                    <a:pt x="844" y="271"/>
                    <a:pt x="947" y="250"/>
                  </a:cubicBezTo>
                  <a:cubicBezTo>
                    <a:pt x="998" y="240"/>
                    <a:pt x="1039" y="228"/>
                    <a:pt x="1068" y="214"/>
                  </a:cubicBezTo>
                  <a:cubicBezTo>
                    <a:pt x="1108" y="195"/>
                    <a:pt x="1129" y="170"/>
                    <a:pt x="1129" y="141"/>
                  </a:cubicBezTo>
                  <a:cubicBezTo>
                    <a:pt x="1129" y="112"/>
                    <a:pt x="1108" y="87"/>
                    <a:pt x="1068" y="68"/>
                  </a:cubicBezTo>
                  <a:cubicBezTo>
                    <a:pt x="1039" y="54"/>
                    <a:pt x="998" y="42"/>
                    <a:pt x="947" y="32"/>
                  </a:cubicBezTo>
                  <a:cubicBezTo>
                    <a:pt x="844" y="11"/>
                    <a:pt x="709" y="0"/>
                    <a:pt x="565" y="0"/>
                  </a:cubicBezTo>
                  <a:close/>
                  <a:moveTo>
                    <a:pt x="565" y="34"/>
                  </a:moveTo>
                  <a:cubicBezTo>
                    <a:pt x="859" y="34"/>
                    <a:pt x="1097" y="82"/>
                    <a:pt x="1097" y="141"/>
                  </a:cubicBezTo>
                  <a:cubicBezTo>
                    <a:pt x="1097" y="200"/>
                    <a:pt x="859" y="248"/>
                    <a:pt x="565" y="248"/>
                  </a:cubicBezTo>
                  <a:cubicBezTo>
                    <a:pt x="270" y="248"/>
                    <a:pt x="32" y="200"/>
                    <a:pt x="32" y="141"/>
                  </a:cubicBezTo>
                  <a:cubicBezTo>
                    <a:pt x="32" y="82"/>
                    <a:pt x="270" y="34"/>
                    <a:pt x="565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" name="Freeform: Shape 16"/>
            <p:cNvSpPr/>
            <p:nvPr/>
          </p:nvSpPr>
          <p:spPr>
            <a:xfrm>
              <a:off x="4164480" y="4738320"/>
              <a:ext cx="51768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9" h="282">
                  <a:moveTo>
                    <a:pt x="719" y="0"/>
                  </a:moveTo>
                  <a:cubicBezTo>
                    <a:pt x="534" y="0"/>
                    <a:pt x="360" y="11"/>
                    <a:pt x="229" y="32"/>
                  </a:cubicBezTo>
                  <a:cubicBezTo>
                    <a:pt x="164" y="42"/>
                    <a:pt x="112" y="54"/>
                    <a:pt x="76" y="67"/>
                  </a:cubicBezTo>
                  <a:cubicBezTo>
                    <a:pt x="55" y="75"/>
                    <a:pt x="0" y="95"/>
                    <a:pt x="0" y="141"/>
                  </a:cubicBezTo>
                  <a:cubicBezTo>
                    <a:pt x="0" y="187"/>
                    <a:pt x="55" y="207"/>
                    <a:pt x="76" y="215"/>
                  </a:cubicBezTo>
                  <a:cubicBezTo>
                    <a:pt x="112" y="228"/>
                    <a:pt x="164" y="240"/>
                    <a:pt x="229" y="251"/>
                  </a:cubicBezTo>
                  <a:cubicBezTo>
                    <a:pt x="360" y="271"/>
                    <a:pt x="533" y="282"/>
                    <a:pt x="719" y="282"/>
                  </a:cubicBezTo>
                  <a:cubicBezTo>
                    <a:pt x="904" y="282"/>
                    <a:pt x="1079" y="271"/>
                    <a:pt x="1210" y="251"/>
                  </a:cubicBezTo>
                  <a:cubicBezTo>
                    <a:pt x="1275" y="240"/>
                    <a:pt x="1327" y="228"/>
                    <a:pt x="1363" y="215"/>
                  </a:cubicBezTo>
                  <a:cubicBezTo>
                    <a:pt x="1384" y="207"/>
                    <a:pt x="1439" y="187"/>
                    <a:pt x="1439" y="141"/>
                  </a:cubicBezTo>
                  <a:cubicBezTo>
                    <a:pt x="1439" y="95"/>
                    <a:pt x="1384" y="75"/>
                    <a:pt x="1363" y="67"/>
                  </a:cubicBezTo>
                  <a:cubicBezTo>
                    <a:pt x="1327" y="54"/>
                    <a:pt x="1275" y="42"/>
                    <a:pt x="1210" y="32"/>
                  </a:cubicBezTo>
                  <a:cubicBezTo>
                    <a:pt x="1079" y="11"/>
                    <a:pt x="905" y="0"/>
                    <a:pt x="719" y="0"/>
                  </a:cubicBezTo>
                  <a:close/>
                  <a:moveTo>
                    <a:pt x="719" y="34"/>
                  </a:moveTo>
                  <a:cubicBezTo>
                    <a:pt x="1099" y="34"/>
                    <a:pt x="1407" y="82"/>
                    <a:pt x="1407" y="141"/>
                  </a:cubicBezTo>
                  <a:cubicBezTo>
                    <a:pt x="1407" y="200"/>
                    <a:pt x="1098" y="248"/>
                    <a:pt x="719" y="248"/>
                  </a:cubicBezTo>
                  <a:cubicBezTo>
                    <a:pt x="339" y="248"/>
                    <a:pt x="32" y="200"/>
                    <a:pt x="32" y="141"/>
                  </a:cubicBezTo>
                  <a:cubicBezTo>
                    <a:pt x="32" y="82"/>
                    <a:pt x="340" y="34"/>
                    <a:pt x="719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eform: Shape 17"/>
            <p:cNvSpPr/>
            <p:nvPr/>
          </p:nvSpPr>
          <p:spPr>
            <a:xfrm>
              <a:off x="4133880" y="4880520"/>
              <a:ext cx="58896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7" h="282">
                  <a:moveTo>
                    <a:pt x="819" y="0"/>
                  </a:moveTo>
                  <a:cubicBezTo>
                    <a:pt x="607" y="0"/>
                    <a:pt x="408" y="11"/>
                    <a:pt x="259" y="32"/>
                  </a:cubicBezTo>
                  <a:cubicBezTo>
                    <a:pt x="185" y="42"/>
                    <a:pt x="126" y="54"/>
                    <a:pt x="85" y="67"/>
                  </a:cubicBezTo>
                  <a:cubicBezTo>
                    <a:pt x="45" y="80"/>
                    <a:pt x="0" y="99"/>
                    <a:pt x="0" y="141"/>
                  </a:cubicBezTo>
                  <a:cubicBezTo>
                    <a:pt x="0" y="182"/>
                    <a:pt x="45" y="203"/>
                    <a:pt x="85" y="216"/>
                  </a:cubicBezTo>
                  <a:cubicBezTo>
                    <a:pt x="126" y="229"/>
                    <a:pt x="185" y="241"/>
                    <a:pt x="259" y="251"/>
                  </a:cubicBezTo>
                  <a:cubicBezTo>
                    <a:pt x="408" y="271"/>
                    <a:pt x="607" y="282"/>
                    <a:pt x="819" y="282"/>
                  </a:cubicBezTo>
                  <a:cubicBezTo>
                    <a:pt x="1030" y="282"/>
                    <a:pt x="1229" y="271"/>
                    <a:pt x="1378" y="251"/>
                  </a:cubicBezTo>
                  <a:cubicBezTo>
                    <a:pt x="1452" y="241"/>
                    <a:pt x="1511" y="229"/>
                    <a:pt x="1552" y="216"/>
                  </a:cubicBezTo>
                  <a:cubicBezTo>
                    <a:pt x="1592" y="203"/>
                    <a:pt x="1637" y="182"/>
                    <a:pt x="1637" y="141"/>
                  </a:cubicBezTo>
                  <a:cubicBezTo>
                    <a:pt x="1637" y="99"/>
                    <a:pt x="1592" y="80"/>
                    <a:pt x="1552" y="67"/>
                  </a:cubicBezTo>
                  <a:cubicBezTo>
                    <a:pt x="1511" y="54"/>
                    <a:pt x="1452" y="42"/>
                    <a:pt x="1378" y="32"/>
                  </a:cubicBezTo>
                  <a:cubicBezTo>
                    <a:pt x="1229" y="11"/>
                    <a:pt x="1030" y="0"/>
                    <a:pt x="819" y="0"/>
                  </a:cubicBezTo>
                  <a:close/>
                  <a:moveTo>
                    <a:pt x="819" y="34"/>
                  </a:moveTo>
                  <a:cubicBezTo>
                    <a:pt x="1253" y="34"/>
                    <a:pt x="1605" y="82"/>
                    <a:pt x="1605" y="141"/>
                  </a:cubicBezTo>
                  <a:cubicBezTo>
                    <a:pt x="1605" y="200"/>
                    <a:pt x="1253" y="248"/>
                    <a:pt x="819" y="248"/>
                  </a:cubicBezTo>
                  <a:cubicBezTo>
                    <a:pt x="384" y="248"/>
                    <a:pt x="32" y="200"/>
                    <a:pt x="32" y="141"/>
                  </a:cubicBezTo>
                  <a:cubicBezTo>
                    <a:pt x="32" y="82"/>
                    <a:pt x="384" y="34"/>
                    <a:pt x="819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: Shape 18"/>
            <p:cNvSpPr/>
            <p:nvPr/>
          </p:nvSpPr>
          <p:spPr>
            <a:xfrm>
              <a:off x="5169600" y="4586040"/>
              <a:ext cx="40608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9" h="282">
                  <a:moveTo>
                    <a:pt x="565" y="0"/>
                  </a:moveTo>
                  <a:cubicBezTo>
                    <a:pt x="421" y="0"/>
                    <a:pt x="285" y="11"/>
                    <a:pt x="182" y="32"/>
                  </a:cubicBezTo>
                  <a:cubicBezTo>
                    <a:pt x="131" y="42"/>
                    <a:pt x="90" y="54"/>
                    <a:pt x="61" y="68"/>
                  </a:cubicBezTo>
                  <a:cubicBezTo>
                    <a:pt x="21" y="87"/>
                    <a:pt x="0" y="112"/>
                    <a:pt x="0" y="141"/>
                  </a:cubicBezTo>
                  <a:cubicBezTo>
                    <a:pt x="0" y="170"/>
                    <a:pt x="21" y="195"/>
                    <a:pt x="61" y="214"/>
                  </a:cubicBezTo>
                  <a:cubicBezTo>
                    <a:pt x="90" y="228"/>
                    <a:pt x="131" y="240"/>
                    <a:pt x="182" y="250"/>
                  </a:cubicBezTo>
                  <a:cubicBezTo>
                    <a:pt x="285" y="271"/>
                    <a:pt x="421" y="282"/>
                    <a:pt x="565" y="282"/>
                  </a:cubicBezTo>
                  <a:cubicBezTo>
                    <a:pt x="709" y="282"/>
                    <a:pt x="845" y="271"/>
                    <a:pt x="947" y="250"/>
                  </a:cubicBezTo>
                  <a:cubicBezTo>
                    <a:pt x="999" y="240"/>
                    <a:pt x="1039" y="228"/>
                    <a:pt x="1068" y="214"/>
                  </a:cubicBezTo>
                  <a:cubicBezTo>
                    <a:pt x="1109" y="195"/>
                    <a:pt x="1129" y="170"/>
                    <a:pt x="1129" y="141"/>
                  </a:cubicBezTo>
                  <a:cubicBezTo>
                    <a:pt x="1129" y="112"/>
                    <a:pt x="1109" y="87"/>
                    <a:pt x="1068" y="68"/>
                  </a:cubicBezTo>
                  <a:cubicBezTo>
                    <a:pt x="1039" y="54"/>
                    <a:pt x="999" y="42"/>
                    <a:pt x="947" y="32"/>
                  </a:cubicBezTo>
                  <a:cubicBezTo>
                    <a:pt x="845" y="11"/>
                    <a:pt x="709" y="0"/>
                    <a:pt x="565" y="0"/>
                  </a:cubicBezTo>
                  <a:close/>
                  <a:moveTo>
                    <a:pt x="565" y="34"/>
                  </a:moveTo>
                  <a:cubicBezTo>
                    <a:pt x="859" y="34"/>
                    <a:pt x="1097" y="82"/>
                    <a:pt x="1097" y="141"/>
                  </a:cubicBezTo>
                  <a:cubicBezTo>
                    <a:pt x="1097" y="200"/>
                    <a:pt x="859" y="248"/>
                    <a:pt x="565" y="248"/>
                  </a:cubicBezTo>
                  <a:cubicBezTo>
                    <a:pt x="271" y="248"/>
                    <a:pt x="32" y="200"/>
                    <a:pt x="32" y="141"/>
                  </a:cubicBezTo>
                  <a:cubicBezTo>
                    <a:pt x="32" y="82"/>
                    <a:pt x="271" y="34"/>
                    <a:pt x="565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: Shape 19"/>
            <p:cNvSpPr/>
            <p:nvPr/>
          </p:nvSpPr>
          <p:spPr>
            <a:xfrm>
              <a:off x="5118840" y="4738320"/>
              <a:ext cx="518039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0" h="282">
                  <a:moveTo>
                    <a:pt x="720" y="0"/>
                  </a:moveTo>
                  <a:cubicBezTo>
                    <a:pt x="535" y="0"/>
                    <a:pt x="361" y="11"/>
                    <a:pt x="229" y="32"/>
                  </a:cubicBezTo>
                  <a:cubicBezTo>
                    <a:pt x="164" y="42"/>
                    <a:pt x="113" y="54"/>
                    <a:pt x="76" y="67"/>
                  </a:cubicBezTo>
                  <a:cubicBezTo>
                    <a:pt x="55" y="75"/>
                    <a:pt x="0" y="95"/>
                    <a:pt x="0" y="141"/>
                  </a:cubicBezTo>
                  <a:cubicBezTo>
                    <a:pt x="0" y="187"/>
                    <a:pt x="55" y="207"/>
                    <a:pt x="76" y="215"/>
                  </a:cubicBezTo>
                  <a:cubicBezTo>
                    <a:pt x="113" y="228"/>
                    <a:pt x="164" y="240"/>
                    <a:pt x="229" y="251"/>
                  </a:cubicBezTo>
                  <a:cubicBezTo>
                    <a:pt x="361" y="271"/>
                    <a:pt x="535" y="282"/>
                    <a:pt x="720" y="282"/>
                  </a:cubicBezTo>
                  <a:cubicBezTo>
                    <a:pt x="905" y="282"/>
                    <a:pt x="1079" y="271"/>
                    <a:pt x="1211" y="251"/>
                  </a:cubicBezTo>
                  <a:cubicBezTo>
                    <a:pt x="1276" y="240"/>
                    <a:pt x="1327" y="228"/>
                    <a:pt x="1364" y="215"/>
                  </a:cubicBezTo>
                  <a:cubicBezTo>
                    <a:pt x="1385" y="207"/>
                    <a:pt x="1440" y="187"/>
                    <a:pt x="1440" y="141"/>
                  </a:cubicBezTo>
                  <a:cubicBezTo>
                    <a:pt x="1440" y="95"/>
                    <a:pt x="1385" y="75"/>
                    <a:pt x="1364" y="67"/>
                  </a:cubicBezTo>
                  <a:cubicBezTo>
                    <a:pt x="1327" y="54"/>
                    <a:pt x="1276" y="42"/>
                    <a:pt x="1211" y="32"/>
                  </a:cubicBezTo>
                  <a:cubicBezTo>
                    <a:pt x="1079" y="11"/>
                    <a:pt x="905" y="0"/>
                    <a:pt x="720" y="0"/>
                  </a:cubicBezTo>
                  <a:close/>
                  <a:moveTo>
                    <a:pt x="720" y="34"/>
                  </a:moveTo>
                  <a:cubicBezTo>
                    <a:pt x="1099" y="34"/>
                    <a:pt x="1407" y="82"/>
                    <a:pt x="1407" y="141"/>
                  </a:cubicBezTo>
                  <a:cubicBezTo>
                    <a:pt x="1407" y="200"/>
                    <a:pt x="1099" y="248"/>
                    <a:pt x="720" y="248"/>
                  </a:cubicBezTo>
                  <a:cubicBezTo>
                    <a:pt x="340" y="248"/>
                    <a:pt x="33" y="200"/>
                    <a:pt x="33" y="141"/>
                  </a:cubicBezTo>
                  <a:cubicBezTo>
                    <a:pt x="33" y="82"/>
                    <a:pt x="340" y="34"/>
                    <a:pt x="720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: Shape 20"/>
            <p:cNvSpPr/>
            <p:nvPr/>
          </p:nvSpPr>
          <p:spPr>
            <a:xfrm>
              <a:off x="5078880" y="4880520"/>
              <a:ext cx="58860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6" h="282">
                  <a:moveTo>
                    <a:pt x="818" y="0"/>
                  </a:moveTo>
                  <a:cubicBezTo>
                    <a:pt x="607" y="0"/>
                    <a:pt x="408" y="11"/>
                    <a:pt x="258" y="32"/>
                  </a:cubicBezTo>
                  <a:cubicBezTo>
                    <a:pt x="184" y="42"/>
                    <a:pt x="125" y="54"/>
                    <a:pt x="84" y="67"/>
                  </a:cubicBezTo>
                  <a:cubicBezTo>
                    <a:pt x="45" y="80"/>
                    <a:pt x="0" y="99"/>
                    <a:pt x="0" y="141"/>
                  </a:cubicBezTo>
                  <a:cubicBezTo>
                    <a:pt x="0" y="182"/>
                    <a:pt x="45" y="203"/>
                    <a:pt x="84" y="216"/>
                  </a:cubicBezTo>
                  <a:cubicBezTo>
                    <a:pt x="125" y="229"/>
                    <a:pt x="184" y="241"/>
                    <a:pt x="258" y="251"/>
                  </a:cubicBezTo>
                  <a:cubicBezTo>
                    <a:pt x="408" y="271"/>
                    <a:pt x="607" y="282"/>
                    <a:pt x="818" y="282"/>
                  </a:cubicBezTo>
                  <a:cubicBezTo>
                    <a:pt x="1029" y="282"/>
                    <a:pt x="1228" y="271"/>
                    <a:pt x="1378" y="251"/>
                  </a:cubicBezTo>
                  <a:cubicBezTo>
                    <a:pt x="1452" y="241"/>
                    <a:pt x="1510" y="229"/>
                    <a:pt x="1552" y="216"/>
                  </a:cubicBezTo>
                  <a:cubicBezTo>
                    <a:pt x="1591" y="203"/>
                    <a:pt x="1636" y="182"/>
                    <a:pt x="1636" y="141"/>
                  </a:cubicBezTo>
                  <a:cubicBezTo>
                    <a:pt x="1636" y="99"/>
                    <a:pt x="1591" y="80"/>
                    <a:pt x="1552" y="67"/>
                  </a:cubicBezTo>
                  <a:cubicBezTo>
                    <a:pt x="1510" y="54"/>
                    <a:pt x="1452" y="42"/>
                    <a:pt x="1378" y="32"/>
                  </a:cubicBezTo>
                  <a:cubicBezTo>
                    <a:pt x="1228" y="11"/>
                    <a:pt x="1029" y="0"/>
                    <a:pt x="818" y="0"/>
                  </a:cubicBezTo>
                  <a:close/>
                  <a:moveTo>
                    <a:pt x="818" y="34"/>
                  </a:moveTo>
                  <a:cubicBezTo>
                    <a:pt x="1252" y="34"/>
                    <a:pt x="1604" y="82"/>
                    <a:pt x="1604" y="141"/>
                  </a:cubicBezTo>
                  <a:cubicBezTo>
                    <a:pt x="1604" y="200"/>
                    <a:pt x="1252" y="248"/>
                    <a:pt x="818" y="248"/>
                  </a:cubicBezTo>
                  <a:cubicBezTo>
                    <a:pt x="384" y="248"/>
                    <a:pt x="32" y="200"/>
                    <a:pt x="32" y="141"/>
                  </a:cubicBezTo>
                  <a:cubicBezTo>
                    <a:pt x="32" y="82"/>
                    <a:pt x="384" y="34"/>
                    <a:pt x="818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: Shape 21"/>
            <p:cNvSpPr/>
            <p:nvPr/>
          </p:nvSpPr>
          <p:spPr>
            <a:xfrm>
              <a:off x="4032359" y="3489839"/>
              <a:ext cx="131040" cy="27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5" h="758">
                  <a:moveTo>
                    <a:pt x="167" y="0"/>
                  </a:moveTo>
                  <a:lnTo>
                    <a:pt x="82" y="113"/>
                  </a:lnTo>
                  <a:cubicBezTo>
                    <a:pt x="3" y="220"/>
                    <a:pt x="-20" y="353"/>
                    <a:pt x="18" y="473"/>
                  </a:cubicBezTo>
                  <a:cubicBezTo>
                    <a:pt x="19" y="478"/>
                    <a:pt x="20" y="482"/>
                    <a:pt x="22" y="487"/>
                  </a:cubicBezTo>
                  <a:cubicBezTo>
                    <a:pt x="61" y="594"/>
                    <a:pt x="130" y="689"/>
                    <a:pt x="226" y="758"/>
                  </a:cubicBezTo>
                  <a:cubicBezTo>
                    <a:pt x="311" y="675"/>
                    <a:pt x="365" y="547"/>
                    <a:pt x="365" y="403"/>
                  </a:cubicBezTo>
                  <a:cubicBezTo>
                    <a:pt x="365" y="228"/>
                    <a:pt x="285" y="76"/>
                    <a:pt x="16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: Shape 22"/>
            <p:cNvSpPr/>
            <p:nvPr/>
          </p:nvSpPr>
          <p:spPr>
            <a:xfrm>
              <a:off x="4987440" y="4189679"/>
              <a:ext cx="192600" cy="152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6" h="424">
                  <a:moveTo>
                    <a:pt x="536" y="133"/>
                  </a:moveTo>
                  <a:cubicBezTo>
                    <a:pt x="536" y="60"/>
                    <a:pt x="479" y="0"/>
                    <a:pt x="410" y="0"/>
                  </a:cubicBezTo>
                  <a:lnTo>
                    <a:pt x="125" y="0"/>
                  </a:lnTo>
                  <a:cubicBezTo>
                    <a:pt x="56" y="0"/>
                    <a:pt x="0" y="60"/>
                    <a:pt x="0" y="133"/>
                  </a:cubicBezTo>
                  <a:lnTo>
                    <a:pt x="0" y="291"/>
                  </a:lnTo>
                  <a:cubicBezTo>
                    <a:pt x="0" y="364"/>
                    <a:pt x="56" y="424"/>
                    <a:pt x="125" y="424"/>
                  </a:cubicBezTo>
                  <a:lnTo>
                    <a:pt x="410" y="424"/>
                  </a:lnTo>
                  <a:cubicBezTo>
                    <a:pt x="479" y="424"/>
                    <a:pt x="536" y="364"/>
                    <a:pt x="536" y="29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eform: Shape 23"/>
            <p:cNvSpPr/>
            <p:nvPr/>
          </p:nvSpPr>
          <p:spPr>
            <a:xfrm>
              <a:off x="4286160" y="3895200"/>
              <a:ext cx="152280" cy="395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4" h="1100">
                  <a:moveTo>
                    <a:pt x="0" y="0"/>
                  </a:moveTo>
                  <a:lnTo>
                    <a:pt x="424" y="206"/>
                  </a:lnTo>
                  <a:lnTo>
                    <a:pt x="424" y="1100"/>
                  </a:lnTo>
                  <a:lnTo>
                    <a:pt x="0" y="110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: Shape 24"/>
            <p:cNvSpPr/>
            <p:nvPr/>
          </p:nvSpPr>
          <p:spPr>
            <a:xfrm>
              <a:off x="4286160" y="4321800"/>
              <a:ext cx="21312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3" h="57">
                  <a:moveTo>
                    <a:pt x="593" y="57"/>
                  </a:moveTo>
                  <a:lnTo>
                    <a:pt x="0" y="57"/>
                  </a:lnTo>
                  <a:lnTo>
                    <a:pt x="0" y="0"/>
                  </a:lnTo>
                  <a:lnTo>
                    <a:pt x="434" y="0"/>
                  </a:lnTo>
                  <a:lnTo>
                    <a:pt x="434" y="33"/>
                  </a:lnTo>
                  <a:lnTo>
                    <a:pt x="593" y="3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" name="Freeform: Shape 25"/>
            <p:cNvSpPr/>
            <p:nvPr/>
          </p:nvSpPr>
          <p:spPr>
            <a:xfrm>
              <a:off x="4286160" y="4372560"/>
              <a:ext cx="21312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3" h="57">
                  <a:moveTo>
                    <a:pt x="0" y="0"/>
                  </a:moveTo>
                  <a:lnTo>
                    <a:pt x="593" y="0"/>
                  </a:lnTo>
                  <a:lnTo>
                    <a:pt x="593" y="57"/>
                  </a:lnTo>
                  <a:lnTo>
                    <a:pt x="0" y="57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" name="Freeform: Shape 26"/>
            <p:cNvSpPr/>
            <p:nvPr/>
          </p:nvSpPr>
          <p:spPr>
            <a:xfrm>
              <a:off x="4255920" y="4423320"/>
              <a:ext cx="243360" cy="81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7" h="226">
                  <a:moveTo>
                    <a:pt x="654" y="226"/>
                  </a:moveTo>
                  <a:lnTo>
                    <a:pt x="0" y="226"/>
                  </a:lnTo>
                  <a:cubicBezTo>
                    <a:pt x="0" y="72"/>
                    <a:pt x="90" y="0"/>
                    <a:pt x="90" y="0"/>
                  </a:cubicBezTo>
                  <a:lnTo>
                    <a:pt x="677" y="0"/>
                  </a:lnTo>
                  <a:lnTo>
                    <a:pt x="677" y="158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: Shape 27"/>
            <p:cNvSpPr/>
            <p:nvPr/>
          </p:nvSpPr>
          <p:spPr>
            <a:xfrm>
              <a:off x="4479480" y="4220280"/>
              <a:ext cx="487080" cy="9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4" h="254">
                  <a:moveTo>
                    <a:pt x="1349" y="207"/>
                  </a:moveTo>
                  <a:lnTo>
                    <a:pt x="1349" y="47"/>
                  </a:lnTo>
                  <a:cubicBezTo>
                    <a:pt x="1349" y="31"/>
                    <a:pt x="1351" y="15"/>
                    <a:pt x="1354" y="0"/>
                  </a:cubicBezTo>
                  <a:lnTo>
                    <a:pt x="0" y="0"/>
                  </a:lnTo>
                  <a:lnTo>
                    <a:pt x="0" y="254"/>
                  </a:lnTo>
                  <a:lnTo>
                    <a:pt x="1354" y="254"/>
                  </a:lnTo>
                  <a:cubicBezTo>
                    <a:pt x="1351" y="239"/>
                    <a:pt x="1349" y="223"/>
                    <a:pt x="1349" y="20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: Shape 28"/>
            <p:cNvSpPr/>
            <p:nvPr/>
          </p:nvSpPr>
          <p:spPr>
            <a:xfrm>
              <a:off x="5210280" y="4220280"/>
              <a:ext cx="192600" cy="9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6" h="254">
                  <a:moveTo>
                    <a:pt x="0" y="0"/>
                  </a:moveTo>
                  <a:cubicBezTo>
                    <a:pt x="4" y="15"/>
                    <a:pt x="6" y="31"/>
                    <a:pt x="6" y="47"/>
                  </a:cubicBezTo>
                  <a:lnTo>
                    <a:pt x="6" y="207"/>
                  </a:lnTo>
                  <a:cubicBezTo>
                    <a:pt x="6" y="223"/>
                    <a:pt x="4" y="239"/>
                    <a:pt x="0" y="254"/>
                  </a:cubicBezTo>
                  <a:lnTo>
                    <a:pt x="536" y="254"/>
                  </a:lnTo>
                  <a:lnTo>
                    <a:pt x="536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: Shape 29"/>
            <p:cNvSpPr/>
            <p:nvPr/>
          </p:nvSpPr>
          <p:spPr>
            <a:xfrm>
              <a:off x="4113720" y="4331880"/>
              <a:ext cx="1228680" cy="122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14" h="3415">
                  <a:moveTo>
                    <a:pt x="3413" y="0"/>
                  </a:moveTo>
                  <a:lnTo>
                    <a:pt x="3011" y="0"/>
                  </a:lnTo>
                  <a:cubicBezTo>
                    <a:pt x="2974" y="50"/>
                    <a:pt x="2915" y="81"/>
                    <a:pt x="2848" y="81"/>
                  </a:cubicBezTo>
                  <a:lnTo>
                    <a:pt x="2554" y="81"/>
                  </a:lnTo>
                  <a:cubicBezTo>
                    <a:pt x="2487" y="81"/>
                    <a:pt x="2428" y="50"/>
                    <a:pt x="2391" y="0"/>
                  </a:cubicBezTo>
                  <a:lnTo>
                    <a:pt x="1190" y="0"/>
                  </a:lnTo>
                  <a:lnTo>
                    <a:pt x="1190" y="367"/>
                  </a:lnTo>
                  <a:lnTo>
                    <a:pt x="998" y="1372"/>
                  </a:lnTo>
                  <a:lnTo>
                    <a:pt x="110" y="2534"/>
                  </a:lnTo>
                  <a:cubicBezTo>
                    <a:pt x="-70" y="2770"/>
                    <a:pt x="-25" y="3107"/>
                    <a:pt x="212" y="3287"/>
                  </a:cubicBezTo>
                  <a:cubicBezTo>
                    <a:pt x="309" y="3362"/>
                    <a:pt x="424" y="3398"/>
                    <a:pt x="538" y="3398"/>
                  </a:cubicBezTo>
                  <a:cubicBezTo>
                    <a:pt x="700" y="3398"/>
                    <a:pt x="860" y="3325"/>
                    <a:pt x="966" y="3186"/>
                  </a:cubicBezTo>
                  <a:lnTo>
                    <a:pt x="1931" y="1924"/>
                  </a:lnTo>
                  <a:cubicBezTo>
                    <a:pt x="1982" y="1857"/>
                    <a:pt x="2016" y="1780"/>
                    <a:pt x="2032" y="1698"/>
                  </a:cubicBezTo>
                  <a:lnTo>
                    <a:pt x="2280" y="402"/>
                  </a:lnTo>
                  <a:lnTo>
                    <a:pt x="2393" y="402"/>
                  </a:lnTo>
                  <a:lnTo>
                    <a:pt x="2393" y="1579"/>
                  </a:lnTo>
                  <a:lnTo>
                    <a:pt x="1854" y="2681"/>
                  </a:lnTo>
                  <a:cubicBezTo>
                    <a:pt x="1730" y="2934"/>
                    <a:pt x="1835" y="3240"/>
                    <a:pt x="2088" y="3363"/>
                  </a:cubicBezTo>
                  <a:cubicBezTo>
                    <a:pt x="2161" y="3398"/>
                    <a:pt x="2237" y="3415"/>
                    <a:pt x="2312" y="3415"/>
                  </a:cubicBezTo>
                  <a:cubicBezTo>
                    <a:pt x="2501" y="3415"/>
                    <a:pt x="2683" y="3310"/>
                    <a:pt x="2771" y="3129"/>
                  </a:cubicBezTo>
                  <a:lnTo>
                    <a:pt x="3362" y="1920"/>
                  </a:lnTo>
                  <a:cubicBezTo>
                    <a:pt x="3396" y="1850"/>
                    <a:pt x="3414" y="1774"/>
                    <a:pt x="3414" y="169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: Shape 30"/>
            <p:cNvSpPr/>
            <p:nvPr/>
          </p:nvSpPr>
          <p:spPr>
            <a:xfrm>
              <a:off x="4286160" y="2818800"/>
              <a:ext cx="192960" cy="354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7" h="987">
                  <a:moveTo>
                    <a:pt x="163" y="555"/>
                  </a:moveTo>
                  <a:lnTo>
                    <a:pt x="152" y="528"/>
                  </a:lnTo>
                  <a:lnTo>
                    <a:pt x="443" y="167"/>
                  </a:lnTo>
                  <a:cubicBezTo>
                    <a:pt x="470" y="134"/>
                    <a:pt x="502" y="108"/>
                    <a:pt x="537" y="89"/>
                  </a:cubicBezTo>
                  <a:lnTo>
                    <a:pt x="537" y="0"/>
                  </a:lnTo>
                  <a:cubicBezTo>
                    <a:pt x="537" y="0"/>
                    <a:pt x="0" y="158"/>
                    <a:pt x="0" y="691"/>
                  </a:cubicBezTo>
                  <a:lnTo>
                    <a:pt x="0" y="987"/>
                  </a:lnTo>
                  <a:lnTo>
                    <a:pt x="257" y="662"/>
                  </a:lnTo>
                  <a:cubicBezTo>
                    <a:pt x="212" y="639"/>
                    <a:pt x="181" y="603"/>
                    <a:pt x="163" y="5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31"/>
            <p:cNvSpPr/>
            <p:nvPr/>
          </p:nvSpPr>
          <p:spPr>
            <a:xfrm>
              <a:off x="5301719" y="2828880"/>
              <a:ext cx="192600" cy="3653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6" h="1016">
                  <a:moveTo>
                    <a:pt x="0" y="0"/>
                  </a:moveTo>
                  <a:lnTo>
                    <a:pt x="19" y="52"/>
                  </a:lnTo>
                  <a:cubicBezTo>
                    <a:pt x="68" y="54"/>
                    <a:pt x="113" y="78"/>
                    <a:pt x="144" y="116"/>
                  </a:cubicBezTo>
                  <a:lnTo>
                    <a:pt x="446" y="493"/>
                  </a:lnTo>
                  <a:lnTo>
                    <a:pt x="431" y="522"/>
                  </a:lnTo>
                  <a:cubicBezTo>
                    <a:pt x="394" y="590"/>
                    <a:pt x="328" y="618"/>
                    <a:pt x="251" y="627"/>
                  </a:cubicBezTo>
                  <a:lnTo>
                    <a:pt x="536" y="1016"/>
                  </a:lnTo>
                  <a:lnTo>
                    <a:pt x="536" y="650"/>
                  </a:lnTo>
                  <a:cubicBezTo>
                    <a:pt x="536" y="27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: Shape 32"/>
            <p:cNvSpPr/>
            <p:nvPr/>
          </p:nvSpPr>
          <p:spPr>
            <a:xfrm>
              <a:off x="4388040" y="2879640"/>
              <a:ext cx="710640" cy="4568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5" h="1270">
                  <a:moveTo>
                    <a:pt x="535" y="773"/>
                  </a:moveTo>
                  <a:cubicBezTo>
                    <a:pt x="993" y="880"/>
                    <a:pt x="1697" y="1157"/>
                    <a:pt x="1975" y="1270"/>
                  </a:cubicBezTo>
                  <a:cubicBezTo>
                    <a:pt x="1919" y="1167"/>
                    <a:pt x="1826" y="1021"/>
                    <a:pt x="1697" y="868"/>
                  </a:cubicBezTo>
                  <a:cubicBezTo>
                    <a:pt x="1559" y="702"/>
                    <a:pt x="1400" y="552"/>
                    <a:pt x="1225" y="420"/>
                  </a:cubicBezTo>
                  <a:cubicBezTo>
                    <a:pt x="1006" y="255"/>
                    <a:pt x="762" y="118"/>
                    <a:pt x="498" y="15"/>
                  </a:cubicBezTo>
                  <a:cubicBezTo>
                    <a:pt x="412" y="-19"/>
                    <a:pt x="314" y="6"/>
                    <a:pt x="255" y="77"/>
                  </a:cubicBezTo>
                  <a:lnTo>
                    <a:pt x="0" y="383"/>
                  </a:lnTo>
                  <a:cubicBezTo>
                    <a:pt x="18" y="407"/>
                    <a:pt x="55" y="431"/>
                    <a:pt x="138" y="434"/>
                  </a:cubicBezTo>
                  <a:cubicBezTo>
                    <a:pt x="222" y="437"/>
                    <a:pt x="324" y="417"/>
                    <a:pt x="405" y="401"/>
                  </a:cubicBezTo>
                  <a:cubicBezTo>
                    <a:pt x="518" y="379"/>
                    <a:pt x="580" y="367"/>
                    <a:pt x="617" y="399"/>
                  </a:cubicBezTo>
                  <a:cubicBezTo>
                    <a:pt x="648" y="425"/>
                    <a:pt x="655" y="455"/>
                    <a:pt x="656" y="475"/>
                  </a:cubicBezTo>
                  <a:cubicBezTo>
                    <a:pt x="658" y="538"/>
                    <a:pt x="600" y="594"/>
                    <a:pt x="543" y="649"/>
                  </a:cubicBezTo>
                  <a:cubicBezTo>
                    <a:pt x="516" y="676"/>
                    <a:pt x="466" y="724"/>
                    <a:pt x="464" y="744"/>
                  </a:cubicBezTo>
                  <a:cubicBezTo>
                    <a:pt x="467" y="747"/>
                    <a:pt x="481" y="760"/>
                    <a:pt x="535" y="77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: Shape 33"/>
            <p:cNvSpPr/>
            <p:nvPr/>
          </p:nvSpPr>
          <p:spPr>
            <a:xfrm>
              <a:off x="4896000" y="2879640"/>
              <a:ext cx="537840" cy="314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5" h="875">
                  <a:moveTo>
                    <a:pt x="1227" y="30"/>
                  </a:moveTo>
                  <a:cubicBezTo>
                    <a:pt x="1212" y="11"/>
                    <a:pt x="1190" y="1"/>
                    <a:pt x="1167" y="0"/>
                  </a:cubicBezTo>
                  <a:cubicBezTo>
                    <a:pt x="1143" y="-1"/>
                    <a:pt x="1120" y="8"/>
                    <a:pt x="1103" y="25"/>
                  </a:cubicBezTo>
                  <a:cubicBezTo>
                    <a:pt x="993" y="137"/>
                    <a:pt x="855" y="227"/>
                    <a:pt x="692" y="293"/>
                  </a:cubicBezTo>
                  <a:cubicBezTo>
                    <a:pt x="562" y="345"/>
                    <a:pt x="417" y="381"/>
                    <a:pt x="260" y="401"/>
                  </a:cubicBezTo>
                  <a:cubicBezTo>
                    <a:pt x="163" y="414"/>
                    <a:pt x="74" y="418"/>
                    <a:pt x="0" y="419"/>
                  </a:cubicBezTo>
                  <a:cubicBezTo>
                    <a:pt x="134" y="532"/>
                    <a:pt x="257" y="657"/>
                    <a:pt x="368" y="790"/>
                  </a:cubicBezTo>
                  <a:cubicBezTo>
                    <a:pt x="392" y="819"/>
                    <a:pt x="415" y="847"/>
                    <a:pt x="436" y="875"/>
                  </a:cubicBezTo>
                  <a:cubicBezTo>
                    <a:pt x="580" y="817"/>
                    <a:pt x="776" y="756"/>
                    <a:pt x="1011" y="728"/>
                  </a:cubicBezTo>
                  <a:cubicBezTo>
                    <a:pt x="1041" y="725"/>
                    <a:pt x="1054" y="719"/>
                    <a:pt x="1058" y="716"/>
                  </a:cubicBezTo>
                  <a:cubicBezTo>
                    <a:pt x="1057" y="711"/>
                    <a:pt x="1052" y="697"/>
                    <a:pt x="1032" y="670"/>
                  </a:cubicBezTo>
                  <a:cubicBezTo>
                    <a:pt x="1011" y="643"/>
                    <a:pt x="983" y="613"/>
                    <a:pt x="955" y="584"/>
                  </a:cubicBezTo>
                  <a:cubicBezTo>
                    <a:pt x="892" y="517"/>
                    <a:pt x="846" y="469"/>
                    <a:pt x="853" y="420"/>
                  </a:cubicBezTo>
                  <a:cubicBezTo>
                    <a:pt x="856" y="399"/>
                    <a:pt x="868" y="381"/>
                    <a:pt x="887" y="370"/>
                  </a:cubicBezTo>
                  <a:cubicBezTo>
                    <a:pt x="942" y="337"/>
                    <a:pt x="1034" y="350"/>
                    <a:pt x="1151" y="367"/>
                  </a:cubicBezTo>
                  <a:cubicBezTo>
                    <a:pt x="1277" y="385"/>
                    <a:pt x="1430" y="408"/>
                    <a:pt x="1495" y="35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: Shape 34"/>
            <p:cNvSpPr/>
            <p:nvPr/>
          </p:nvSpPr>
          <p:spPr>
            <a:xfrm>
              <a:off x="5068440" y="3052080"/>
              <a:ext cx="1055880" cy="114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4" h="3188">
                  <a:moveTo>
                    <a:pt x="2922" y="1335"/>
                  </a:moveTo>
                  <a:cubicBezTo>
                    <a:pt x="2883" y="1179"/>
                    <a:pt x="2753" y="1068"/>
                    <a:pt x="2587" y="1047"/>
                  </a:cubicBezTo>
                  <a:lnTo>
                    <a:pt x="1471" y="910"/>
                  </a:lnTo>
                  <a:lnTo>
                    <a:pt x="791" y="36"/>
                  </a:lnTo>
                  <a:lnTo>
                    <a:pt x="786" y="36"/>
                  </a:lnTo>
                  <a:cubicBezTo>
                    <a:pt x="736" y="32"/>
                    <a:pt x="684" y="24"/>
                    <a:pt x="636" y="17"/>
                  </a:cubicBezTo>
                  <a:cubicBezTo>
                    <a:pt x="579" y="9"/>
                    <a:pt x="506" y="-2"/>
                    <a:pt x="464" y="1"/>
                  </a:cubicBezTo>
                  <a:cubicBezTo>
                    <a:pt x="480" y="22"/>
                    <a:pt x="506" y="50"/>
                    <a:pt x="526" y="70"/>
                  </a:cubicBezTo>
                  <a:cubicBezTo>
                    <a:pt x="600" y="148"/>
                    <a:pt x="676" y="229"/>
                    <a:pt x="650" y="303"/>
                  </a:cubicBezTo>
                  <a:cubicBezTo>
                    <a:pt x="627" y="366"/>
                    <a:pt x="548" y="375"/>
                    <a:pt x="522" y="378"/>
                  </a:cubicBezTo>
                  <a:cubicBezTo>
                    <a:pt x="313" y="403"/>
                    <a:pt x="134" y="457"/>
                    <a:pt x="0" y="509"/>
                  </a:cubicBezTo>
                  <a:cubicBezTo>
                    <a:pt x="151" y="723"/>
                    <a:pt x="214" y="876"/>
                    <a:pt x="218" y="884"/>
                  </a:cubicBezTo>
                  <a:lnTo>
                    <a:pt x="261" y="991"/>
                  </a:lnTo>
                  <a:lnTo>
                    <a:pt x="262" y="991"/>
                  </a:lnTo>
                  <a:lnTo>
                    <a:pt x="262" y="3119"/>
                  </a:lnTo>
                  <a:cubicBezTo>
                    <a:pt x="300" y="3133"/>
                    <a:pt x="332" y="3157"/>
                    <a:pt x="356" y="3188"/>
                  </a:cubicBezTo>
                  <a:lnTo>
                    <a:pt x="927" y="3188"/>
                  </a:lnTo>
                  <a:lnTo>
                    <a:pt x="927" y="1503"/>
                  </a:lnTo>
                  <a:cubicBezTo>
                    <a:pt x="934" y="1512"/>
                    <a:pt x="940" y="1520"/>
                    <a:pt x="945" y="1526"/>
                  </a:cubicBezTo>
                  <a:cubicBezTo>
                    <a:pt x="1010" y="1610"/>
                    <a:pt x="1100" y="1663"/>
                    <a:pt x="1198" y="1678"/>
                  </a:cubicBezTo>
                  <a:lnTo>
                    <a:pt x="1197" y="1679"/>
                  </a:lnTo>
                  <a:cubicBezTo>
                    <a:pt x="1197" y="1679"/>
                    <a:pt x="1273" y="1688"/>
                    <a:pt x="1387" y="1702"/>
                  </a:cubicBezTo>
                  <a:cubicBezTo>
                    <a:pt x="1381" y="1640"/>
                    <a:pt x="1357" y="1581"/>
                    <a:pt x="1317" y="1530"/>
                  </a:cubicBezTo>
                  <a:cubicBezTo>
                    <a:pt x="1302" y="1511"/>
                    <a:pt x="1285" y="1493"/>
                    <a:pt x="1265" y="1476"/>
                  </a:cubicBezTo>
                  <a:cubicBezTo>
                    <a:pt x="1185" y="1406"/>
                    <a:pt x="1078" y="1367"/>
                    <a:pt x="964" y="1368"/>
                  </a:cubicBezTo>
                  <a:cubicBezTo>
                    <a:pt x="951" y="1368"/>
                    <a:pt x="939" y="1368"/>
                    <a:pt x="927" y="1369"/>
                  </a:cubicBezTo>
                  <a:lnTo>
                    <a:pt x="927" y="1299"/>
                  </a:lnTo>
                  <a:cubicBezTo>
                    <a:pt x="939" y="1298"/>
                    <a:pt x="951" y="1298"/>
                    <a:pt x="963" y="1298"/>
                  </a:cubicBezTo>
                  <a:cubicBezTo>
                    <a:pt x="1094" y="1297"/>
                    <a:pt x="1218" y="1342"/>
                    <a:pt x="1311" y="1423"/>
                  </a:cubicBezTo>
                  <a:cubicBezTo>
                    <a:pt x="1400" y="1500"/>
                    <a:pt x="1451" y="1602"/>
                    <a:pt x="1458" y="1711"/>
                  </a:cubicBezTo>
                  <a:cubicBezTo>
                    <a:pt x="1798" y="1753"/>
                    <a:pt x="2365" y="1822"/>
                    <a:pt x="2491" y="1838"/>
                  </a:cubicBezTo>
                  <a:cubicBezTo>
                    <a:pt x="2704" y="1864"/>
                    <a:pt x="2903" y="1726"/>
                    <a:pt x="2931" y="1491"/>
                  </a:cubicBezTo>
                  <a:cubicBezTo>
                    <a:pt x="2933" y="1473"/>
                    <a:pt x="2934" y="1455"/>
                    <a:pt x="2934" y="1437"/>
                  </a:cubicBezTo>
                  <a:cubicBezTo>
                    <a:pt x="2933" y="1373"/>
                    <a:pt x="2922" y="1335"/>
                    <a:pt x="2922" y="13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: Shape 35"/>
            <p:cNvSpPr/>
            <p:nvPr/>
          </p:nvSpPr>
          <p:spPr>
            <a:xfrm>
              <a:off x="4103640" y="3052440"/>
              <a:ext cx="1005119" cy="114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93" h="3188">
                  <a:moveTo>
                    <a:pt x="2385" y="1305"/>
                  </a:moveTo>
                  <a:cubicBezTo>
                    <a:pt x="2366" y="1323"/>
                    <a:pt x="2268" y="1414"/>
                    <a:pt x="2229" y="1451"/>
                  </a:cubicBezTo>
                  <a:cubicBezTo>
                    <a:pt x="2212" y="1468"/>
                    <a:pt x="2193" y="1465"/>
                    <a:pt x="2191" y="1465"/>
                  </a:cubicBezTo>
                  <a:cubicBezTo>
                    <a:pt x="2189" y="1465"/>
                    <a:pt x="2186" y="1465"/>
                    <a:pt x="2183" y="1465"/>
                  </a:cubicBezTo>
                  <a:cubicBezTo>
                    <a:pt x="2190" y="1463"/>
                    <a:pt x="2195" y="1461"/>
                    <a:pt x="2202" y="1456"/>
                  </a:cubicBezTo>
                  <a:cubicBezTo>
                    <a:pt x="2216" y="1446"/>
                    <a:pt x="2221" y="1428"/>
                    <a:pt x="2223" y="1421"/>
                  </a:cubicBezTo>
                  <a:cubicBezTo>
                    <a:pt x="2230" y="1385"/>
                    <a:pt x="2239" y="1331"/>
                    <a:pt x="2244" y="1276"/>
                  </a:cubicBezTo>
                  <a:cubicBezTo>
                    <a:pt x="2252" y="1180"/>
                    <a:pt x="2248" y="1116"/>
                    <a:pt x="2248" y="1116"/>
                  </a:cubicBezTo>
                  <a:lnTo>
                    <a:pt x="2384" y="988"/>
                  </a:lnTo>
                  <a:cubicBezTo>
                    <a:pt x="2384" y="988"/>
                    <a:pt x="2393" y="1060"/>
                    <a:pt x="2398" y="1141"/>
                  </a:cubicBezTo>
                  <a:cubicBezTo>
                    <a:pt x="2401" y="1195"/>
                    <a:pt x="2401" y="1242"/>
                    <a:pt x="2401" y="1268"/>
                  </a:cubicBezTo>
                  <a:cubicBezTo>
                    <a:pt x="2401" y="1269"/>
                    <a:pt x="2403" y="1288"/>
                    <a:pt x="2385" y="1305"/>
                  </a:cubicBezTo>
                  <a:close/>
                  <a:moveTo>
                    <a:pt x="2182" y="1465"/>
                  </a:moveTo>
                  <a:cubicBezTo>
                    <a:pt x="2174" y="1464"/>
                    <a:pt x="2112" y="1459"/>
                    <a:pt x="2067" y="1453"/>
                  </a:cubicBezTo>
                  <a:cubicBezTo>
                    <a:pt x="1986" y="1443"/>
                    <a:pt x="1915" y="1428"/>
                    <a:pt x="1915" y="1428"/>
                  </a:cubicBezTo>
                  <a:lnTo>
                    <a:pt x="2051" y="1301"/>
                  </a:lnTo>
                  <a:cubicBezTo>
                    <a:pt x="2051" y="1301"/>
                    <a:pt x="2115" y="1309"/>
                    <a:pt x="2211" y="1307"/>
                  </a:cubicBezTo>
                  <a:cubicBezTo>
                    <a:pt x="2211" y="1307"/>
                    <a:pt x="2219" y="1455"/>
                    <a:pt x="2184" y="1464"/>
                  </a:cubicBezTo>
                  <a:cubicBezTo>
                    <a:pt x="2184" y="1464"/>
                    <a:pt x="2183" y="1465"/>
                    <a:pt x="2182" y="1465"/>
                  </a:cubicBezTo>
                  <a:close/>
                  <a:moveTo>
                    <a:pt x="1881" y="1252"/>
                  </a:moveTo>
                  <a:cubicBezTo>
                    <a:pt x="1878" y="1204"/>
                    <a:pt x="1878" y="1162"/>
                    <a:pt x="1878" y="1135"/>
                  </a:cubicBezTo>
                  <a:cubicBezTo>
                    <a:pt x="1887" y="1098"/>
                    <a:pt x="2035" y="1118"/>
                    <a:pt x="2035" y="1118"/>
                  </a:cubicBezTo>
                  <a:cubicBezTo>
                    <a:pt x="2027" y="1214"/>
                    <a:pt x="2031" y="1279"/>
                    <a:pt x="2031" y="1279"/>
                  </a:cubicBezTo>
                  <a:lnTo>
                    <a:pt x="1895" y="1406"/>
                  </a:lnTo>
                  <a:cubicBezTo>
                    <a:pt x="1895" y="1406"/>
                    <a:pt x="1885" y="1334"/>
                    <a:pt x="1881" y="1252"/>
                  </a:cubicBezTo>
                  <a:close/>
                  <a:moveTo>
                    <a:pt x="1894" y="1089"/>
                  </a:moveTo>
                  <a:cubicBezTo>
                    <a:pt x="1933" y="1052"/>
                    <a:pt x="2031" y="961"/>
                    <a:pt x="2050" y="943"/>
                  </a:cubicBezTo>
                  <a:cubicBezTo>
                    <a:pt x="2068" y="927"/>
                    <a:pt x="2086" y="929"/>
                    <a:pt x="2088" y="929"/>
                  </a:cubicBezTo>
                  <a:cubicBezTo>
                    <a:pt x="2114" y="931"/>
                    <a:pt x="2160" y="935"/>
                    <a:pt x="2213" y="942"/>
                  </a:cubicBezTo>
                  <a:cubicBezTo>
                    <a:pt x="2293" y="952"/>
                    <a:pt x="2364" y="966"/>
                    <a:pt x="2364" y="966"/>
                  </a:cubicBezTo>
                  <a:lnTo>
                    <a:pt x="2228" y="1094"/>
                  </a:lnTo>
                  <a:cubicBezTo>
                    <a:pt x="2228" y="1094"/>
                    <a:pt x="2164" y="1085"/>
                    <a:pt x="2068" y="1087"/>
                  </a:cubicBezTo>
                  <a:cubicBezTo>
                    <a:pt x="2014" y="1088"/>
                    <a:pt x="1960" y="1094"/>
                    <a:pt x="1924" y="1098"/>
                  </a:cubicBezTo>
                  <a:cubicBezTo>
                    <a:pt x="1916" y="1099"/>
                    <a:pt x="1898" y="1102"/>
                    <a:pt x="1887" y="1116"/>
                  </a:cubicBezTo>
                  <a:cubicBezTo>
                    <a:pt x="1882" y="1123"/>
                    <a:pt x="1879" y="1128"/>
                    <a:pt x="1878" y="1135"/>
                  </a:cubicBezTo>
                  <a:cubicBezTo>
                    <a:pt x="1878" y="1132"/>
                    <a:pt x="1878" y="1129"/>
                    <a:pt x="1878" y="1126"/>
                  </a:cubicBezTo>
                  <a:cubicBezTo>
                    <a:pt x="1878" y="1124"/>
                    <a:pt x="1876" y="1106"/>
                    <a:pt x="1894" y="1089"/>
                  </a:cubicBezTo>
                  <a:close/>
                  <a:moveTo>
                    <a:pt x="766" y="1490"/>
                  </a:moveTo>
                  <a:lnTo>
                    <a:pt x="1035" y="1129"/>
                  </a:lnTo>
                  <a:lnTo>
                    <a:pt x="1035" y="1623"/>
                  </a:lnTo>
                  <a:close/>
                  <a:moveTo>
                    <a:pt x="1273" y="396"/>
                  </a:moveTo>
                  <a:cubicBezTo>
                    <a:pt x="1220" y="383"/>
                    <a:pt x="1148" y="359"/>
                    <a:pt x="1131" y="297"/>
                  </a:cubicBezTo>
                  <a:cubicBezTo>
                    <a:pt x="1112" y="228"/>
                    <a:pt x="1175" y="166"/>
                    <a:pt x="1236" y="106"/>
                  </a:cubicBezTo>
                  <a:cubicBezTo>
                    <a:pt x="1265" y="77"/>
                    <a:pt x="1320" y="23"/>
                    <a:pt x="1319" y="2"/>
                  </a:cubicBezTo>
                  <a:cubicBezTo>
                    <a:pt x="1319" y="1"/>
                    <a:pt x="1319" y="1"/>
                    <a:pt x="1318" y="0"/>
                  </a:cubicBezTo>
                  <a:cubicBezTo>
                    <a:pt x="1295" y="-2"/>
                    <a:pt x="1232" y="11"/>
                    <a:pt x="1184" y="20"/>
                  </a:cubicBezTo>
                  <a:cubicBezTo>
                    <a:pt x="1098" y="37"/>
                    <a:pt x="990" y="59"/>
                    <a:pt x="895" y="55"/>
                  </a:cubicBezTo>
                  <a:cubicBezTo>
                    <a:pt x="880" y="55"/>
                    <a:pt x="865" y="54"/>
                    <a:pt x="851" y="52"/>
                  </a:cubicBezTo>
                  <a:lnTo>
                    <a:pt x="0" y="1188"/>
                  </a:lnTo>
                  <a:cubicBezTo>
                    <a:pt x="133" y="1277"/>
                    <a:pt x="224" y="1448"/>
                    <a:pt x="224" y="1645"/>
                  </a:cubicBezTo>
                  <a:cubicBezTo>
                    <a:pt x="224" y="1801"/>
                    <a:pt x="167" y="1941"/>
                    <a:pt x="76" y="2036"/>
                  </a:cubicBezTo>
                  <a:cubicBezTo>
                    <a:pt x="84" y="2040"/>
                    <a:pt x="91" y="2044"/>
                    <a:pt x="98" y="2048"/>
                  </a:cubicBezTo>
                  <a:lnTo>
                    <a:pt x="1032" y="2511"/>
                  </a:lnTo>
                  <a:lnTo>
                    <a:pt x="1418" y="1747"/>
                  </a:lnTo>
                  <a:lnTo>
                    <a:pt x="1480" y="1778"/>
                  </a:lnTo>
                  <a:lnTo>
                    <a:pt x="1035" y="2658"/>
                  </a:lnTo>
                  <a:lnTo>
                    <a:pt x="1036" y="3188"/>
                  </a:lnTo>
                  <a:lnTo>
                    <a:pt x="2401" y="3188"/>
                  </a:lnTo>
                  <a:cubicBezTo>
                    <a:pt x="2438" y="3139"/>
                    <a:pt x="2497" y="3107"/>
                    <a:pt x="2563" y="3107"/>
                  </a:cubicBezTo>
                  <a:lnTo>
                    <a:pt x="2793" y="3107"/>
                  </a:lnTo>
                  <a:lnTo>
                    <a:pt x="2793" y="933"/>
                  </a:lnTo>
                  <a:cubicBezTo>
                    <a:pt x="2640" y="869"/>
                    <a:pt x="1793" y="519"/>
                    <a:pt x="1273" y="39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1" y="6601683"/>
            <a:ext cx="12192000" cy="256566"/>
            <a:chOff x="1" y="6601683"/>
            <a:chExt cx="12192000" cy="256566"/>
          </a:xfrm>
        </p:grpSpPr>
        <p:sp>
          <p:nvSpPr>
            <p:cNvPr id="42" name="Rectangle 41"/>
            <p:cNvSpPr>
              <a:spLocks/>
            </p:cNvSpPr>
            <p:nvPr userDrawn="1"/>
          </p:nvSpPr>
          <p:spPr>
            <a:xfrm>
              <a:off x="1" y="6601683"/>
              <a:ext cx="12192000" cy="25656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4" name="Picture 4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" y="6657966"/>
              <a:ext cx="810195" cy="144000"/>
            </a:xfrm>
            <a:prstGeom prst="rect">
              <a:avLst/>
            </a:prstGeom>
          </p:spPr>
        </p:pic>
      </p:grpSp>
      <p:sp>
        <p:nvSpPr>
          <p:cNvPr id="45" name="Freeform: Shape 10"/>
          <p:cNvSpPr/>
          <p:nvPr userDrawn="1"/>
        </p:nvSpPr>
        <p:spPr>
          <a:xfrm flipH="1">
            <a:off x="3624954" y="4717908"/>
            <a:ext cx="1389958" cy="99544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10"/>
          <p:cNvSpPr/>
          <p:nvPr userDrawn="1"/>
        </p:nvSpPr>
        <p:spPr>
          <a:xfrm flipH="1">
            <a:off x="8507208" y="696897"/>
            <a:ext cx="1418534" cy="10159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10"/>
          <p:cNvSpPr/>
          <p:nvPr userDrawn="1"/>
        </p:nvSpPr>
        <p:spPr>
          <a:xfrm flipH="1">
            <a:off x="9925742" y="5320669"/>
            <a:ext cx="704158" cy="5042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3703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1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C 0.00026 -0.00046 0.00143 -0.00393 0.00443 -0.0037 C 0.00885 -0.00347 0.01068 -0.00092 0.01484 -0.00347 C 0.01745 -0.00509 0.02057 -0.00879 0.02279 -0.00879 C 0.02786 -0.00879 0.02904 -0.00463 0.02904 -0.00115 C 0.02904 0.00417 0.0224 0.00857 0.01432 0.00926 C 0.00612 0.00949 -0.00052 0.00394 8.33333E-7 -4.07407E-6 Z " pathEditMode="relative" rAng="0" ptsTypes="AAAAAAA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told_u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701" y="4159498"/>
            <a:ext cx="10816598" cy="841265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5" name="Freeform: Shape 1"/>
          <p:cNvSpPr/>
          <p:nvPr/>
        </p:nvSpPr>
        <p:spPr>
          <a:xfrm>
            <a:off x="4863871" y="1312618"/>
            <a:ext cx="2459880" cy="24598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834" h="6834">
                <a:moveTo>
                  <a:pt x="6834" y="3418"/>
                </a:moveTo>
                <a:cubicBezTo>
                  <a:pt x="6834" y="4047"/>
                  <a:pt x="6691" y="4581"/>
                  <a:pt x="6376" y="5126"/>
                </a:cubicBezTo>
                <a:cubicBezTo>
                  <a:pt x="6062" y="5670"/>
                  <a:pt x="5670" y="6062"/>
                  <a:pt x="5126" y="6376"/>
                </a:cubicBezTo>
                <a:cubicBezTo>
                  <a:pt x="4581" y="6691"/>
                  <a:pt x="4047" y="6834"/>
                  <a:pt x="3418" y="6834"/>
                </a:cubicBezTo>
                <a:cubicBezTo>
                  <a:pt x="2788" y="6834"/>
                  <a:pt x="2253" y="6691"/>
                  <a:pt x="1709" y="6376"/>
                </a:cubicBezTo>
                <a:cubicBezTo>
                  <a:pt x="1164" y="6062"/>
                  <a:pt x="772" y="5670"/>
                  <a:pt x="458" y="5126"/>
                </a:cubicBezTo>
                <a:cubicBezTo>
                  <a:pt x="143" y="4581"/>
                  <a:pt x="0" y="4047"/>
                  <a:pt x="0" y="3418"/>
                </a:cubicBezTo>
                <a:cubicBezTo>
                  <a:pt x="0" y="2788"/>
                  <a:pt x="143" y="2253"/>
                  <a:pt x="458" y="1709"/>
                </a:cubicBezTo>
                <a:cubicBezTo>
                  <a:pt x="772" y="1164"/>
                  <a:pt x="1164" y="772"/>
                  <a:pt x="1709" y="458"/>
                </a:cubicBezTo>
                <a:cubicBezTo>
                  <a:pt x="2253" y="143"/>
                  <a:pt x="2788" y="0"/>
                  <a:pt x="3417" y="0"/>
                </a:cubicBezTo>
                <a:cubicBezTo>
                  <a:pt x="4047" y="0"/>
                  <a:pt x="4581" y="143"/>
                  <a:pt x="5126" y="458"/>
                </a:cubicBezTo>
                <a:cubicBezTo>
                  <a:pt x="5670" y="772"/>
                  <a:pt x="6062" y="1164"/>
                  <a:pt x="6376" y="1709"/>
                </a:cubicBezTo>
                <a:cubicBezTo>
                  <a:pt x="6691" y="2253"/>
                  <a:pt x="6834" y="2788"/>
                  <a:pt x="6834" y="3417"/>
                </a:cubicBezTo>
                <a:close/>
              </a:path>
            </a:pathLst>
          </a:custGeom>
          <a:solidFill>
            <a:srgbClr val="D92B38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2"/>
          <p:cNvSpPr/>
          <p:nvPr/>
        </p:nvSpPr>
        <p:spPr>
          <a:xfrm>
            <a:off x="5067630" y="1516378"/>
            <a:ext cx="2052720" cy="2052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03" h="5703">
                <a:moveTo>
                  <a:pt x="5703" y="2852"/>
                </a:moveTo>
                <a:cubicBezTo>
                  <a:pt x="5703" y="3376"/>
                  <a:pt x="5583" y="3822"/>
                  <a:pt x="5321" y="4277"/>
                </a:cubicBezTo>
                <a:cubicBezTo>
                  <a:pt x="5058" y="4731"/>
                  <a:pt x="4731" y="5058"/>
                  <a:pt x="4277" y="5321"/>
                </a:cubicBezTo>
                <a:cubicBezTo>
                  <a:pt x="3822" y="5583"/>
                  <a:pt x="3376" y="5703"/>
                  <a:pt x="2852" y="5703"/>
                </a:cubicBezTo>
                <a:cubicBezTo>
                  <a:pt x="2327" y="5703"/>
                  <a:pt x="1880" y="5583"/>
                  <a:pt x="1426" y="5321"/>
                </a:cubicBezTo>
                <a:cubicBezTo>
                  <a:pt x="971" y="5058"/>
                  <a:pt x="644" y="4731"/>
                  <a:pt x="382" y="4277"/>
                </a:cubicBezTo>
                <a:cubicBezTo>
                  <a:pt x="119" y="3822"/>
                  <a:pt x="0" y="3376"/>
                  <a:pt x="0" y="2852"/>
                </a:cubicBezTo>
                <a:cubicBezTo>
                  <a:pt x="0" y="2327"/>
                  <a:pt x="119" y="1880"/>
                  <a:pt x="382" y="1426"/>
                </a:cubicBezTo>
                <a:cubicBezTo>
                  <a:pt x="644" y="971"/>
                  <a:pt x="971" y="644"/>
                  <a:pt x="1426" y="382"/>
                </a:cubicBezTo>
                <a:cubicBezTo>
                  <a:pt x="1880" y="119"/>
                  <a:pt x="2327" y="0"/>
                  <a:pt x="2851" y="0"/>
                </a:cubicBezTo>
                <a:cubicBezTo>
                  <a:pt x="3376" y="0"/>
                  <a:pt x="3822" y="119"/>
                  <a:pt x="4277" y="382"/>
                </a:cubicBezTo>
                <a:cubicBezTo>
                  <a:pt x="4731" y="644"/>
                  <a:pt x="5058" y="971"/>
                  <a:pt x="5321" y="1426"/>
                </a:cubicBezTo>
                <a:cubicBezTo>
                  <a:pt x="5583" y="1880"/>
                  <a:pt x="5703" y="2327"/>
                  <a:pt x="5703" y="2851"/>
                </a:cubicBezTo>
                <a:close/>
              </a:path>
            </a:pathLst>
          </a:custGeom>
          <a:solidFill>
            <a:srgbClr val="EB656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3"/>
          <p:cNvSpPr/>
          <p:nvPr/>
        </p:nvSpPr>
        <p:spPr>
          <a:xfrm>
            <a:off x="5254111" y="1702858"/>
            <a:ext cx="1679759" cy="16797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67" h="4667">
                <a:moveTo>
                  <a:pt x="4667" y="2334"/>
                </a:moveTo>
                <a:cubicBezTo>
                  <a:pt x="4667" y="2763"/>
                  <a:pt x="4569" y="3128"/>
                  <a:pt x="4355" y="3500"/>
                </a:cubicBezTo>
                <a:cubicBezTo>
                  <a:pt x="4140" y="3872"/>
                  <a:pt x="3872" y="4140"/>
                  <a:pt x="3500" y="4355"/>
                </a:cubicBezTo>
                <a:cubicBezTo>
                  <a:pt x="3128" y="4569"/>
                  <a:pt x="2763" y="4667"/>
                  <a:pt x="2334" y="4667"/>
                </a:cubicBezTo>
                <a:cubicBezTo>
                  <a:pt x="1904" y="4667"/>
                  <a:pt x="1539" y="4569"/>
                  <a:pt x="1167" y="4355"/>
                </a:cubicBezTo>
                <a:cubicBezTo>
                  <a:pt x="795" y="4140"/>
                  <a:pt x="526" y="3872"/>
                  <a:pt x="312" y="3500"/>
                </a:cubicBezTo>
                <a:cubicBezTo>
                  <a:pt x="97" y="3128"/>
                  <a:pt x="0" y="2763"/>
                  <a:pt x="0" y="2334"/>
                </a:cubicBezTo>
                <a:cubicBezTo>
                  <a:pt x="0" y="1904"/>
                  <a:pt x="97" y="1539"/>
                  <a:pt x="312" y="1167"/>
                </a:cubicBezTo>
                <a:cubicBezTo>
                  <a:pt x="526" y="795"/>
                  <a:pt x="795" y="526"/>
                  <a:pt x="1167" y="312"/>
                </a:cubicBezTo>
                <a:cubicBezTo>
                  <a:pt x="1539" y="97"/>
                  <a:pt x="1904" y="0"/>
                  <a:pt x="2333" y="0"/>
                </a:cubicBezTo>
                <a:cubicBezTo>
                  <a:pt x="2763" y="0"/>
                  <a:pt x="3128" y="97"/>
                  <a:pt x="3500" y="312"/>
                </a:cubicBezTo>
                <a:cubicBezTo>
                  <a:pt x="3872" y="526"/>
                  <a:pt x="4140" y="795"/>
                  <a:pt x="4355" y="1167"/>
                </a:cubicBezTo>
                <a:cubicBezTo>
                  <a:pt x="4569" y="1539"/>
                  <a:pt x="4667" y="1904"/>
                  <a:pt x="4667" y="2333"/>
                </a:cubicBezTo>
                <a:close/>
              </a:path>
            </a:pathLst>
          </a:custGeom>
          <a:solidFill>
            <a:srgbClr val="BA201E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4"/>
          <p:cNvSpPr/>
          <p:nvPr/>
        </p:nvSpPr>
        <p:spPr>
          <a:xfrm>
            <a:off x="5359951" y="1808698"/>
            <a:ext cx="1468080" cy="14680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79" h="4079">
                <a:moveTo>
                  <a:pt x="4079" y="2040"/>
                </a:moveTo>
                <a:cubicBezTo>
                  <a:pt x="4079" y="2415"/>
                  <a:pt x="3994" y="2734"/>
                  <a:pt x="3806" y="3059"/>
                </a:cubicBezTo>
                <a:cubicBezTo>
                  <a:pt x="3618" y="3384"/>
                  <a:pt x="3384" y="3618"/>
                  <a:pt x="3059" y="3806"/>
                </a:cubicBezTo>
                <a:cubicBezTo>
                  <a:pt x="2734" y="3994"/>
                  <a:pt x="2415" y="4079"/>
                  <a:pt x="2040" y="4079"/>
                </a:cubicBezTo>
                <a:cubicBezTo>
                  <a:pt x="1664" y="4079"/>
                  <a:pt x="1345" y="3994"/>
                  <a:pt x="1020" y="3806"/>
                </a:cubicBezTo>
                <a:cubicBezTo>
                  <a:pt x="695" y="3618"/>
                  <a:pt x="461" y="3384"/>
                  <a:pt x="273" y="3059"/>
                </a:cubicBezTo>
                <a:cubicBezTo>
                  <a:pt x="85" y="2734"/>
                  <a:pt x="0" y="2415"/>
                  <a:pt x="0" y="2040"/>
                </a:cubicBezTo>
                <a:cubicBezTo>
                  <a:pt x="0" y="1664"/>
                  <a:pt x="85" y="1345"/>
                  <a:pt x="273" y="1020"/>
                </a:cubicBezTo>
                <a:cubicBezTo>
                  <a:pt x="461" y="695"/>
                  <a:pt x="695" y="461"/>
                  <a:pt x="1020" y="273"/>
                </a:cubicBezTo>
                <a:cubicBezTo>
                  <a:pt x="1345" y="85"/>
                  <a:pt x="1664" y="0"/>
                  <a:pt x="2039" y="0"/>
                </a:cubicBezTo>
                <a:cubicBezTo>
                  <a:pt x="2415" y="0"/>
                  <a:pt x="2734" y="85"/>
                  <a:pt x="3059" y="273"/>
                </a:cubicBezTo>
                <a:cubicBezTo>
                  <a:pt x="3384" y="461"/>
                  <a:pt x="3618" y="695"/>
                  <a:pt x="3806" y="1020"/>
                </a:cubicBezTo>
                <a:cubicBezTo>
                  <a:pt x="3994" y="1345"/>
                  <a:pt x="4079" y="1664"/>
                  <a:pt x="4079" y="2039"/>
                </a:cubicBezTo>
                <a:close/>
              </a:path>
            </a:pathLst>
          </a:custGeom>
          <a:solidFill>
            <a:srgbClr val="BA201E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5"/>
          <p:cNvSpPr/>
          <p:nvPr/>
        </p:nvSpPr>
        <p:spPr>
          <a:xfrm>
            <a:off x="5457870" y="1906618"/>
            <a:ext cx="1272240" cy="12722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35" h="3535">
                <a:moveTo>
                  <a:pt x="3535" y="1768"/>
                </a:moveTo>
                <a:cubicBezTo>
                  <a:pt x="3535" y="2093"/>
                  <a:pt x="3461" y="2369"/>
                  <a:pt x="3298" y="2651"/>
                </a:cubicBezTo>
                <a:cubicBezTo>
                  <a:pt x="3135" y="2933"/>
                  <a:pt x="2933" y="3135"/>
                  <a:pt x="2651" y="3298"/>
                </a:cubicBezTo>
                <a:cubicBezTo>
                  <a:pt x="2369" y="3461"/>
                  <a:pt x="2093" y="3535"/>
                  <a:pt x="1768" y="3535"/>
                </a:cubicBezTo>
                <a:cubicBezTo>
                  <a:pt x="1442" y="3535"/>
                  <a:pt x="1166" y="3461"/>
                  <a:pt x="884" y="3298"/>
                </a:cubicBezTo>
                <a:cubicBezTo>
                  <a:pt x="602" y="3135"/>
                  <a:pt x="400" y="2933"/>
                  <a:pt x="237" y="2651"/>
                </a:cubicBezTo>
                <a:cubicBezTo>
                  <a:pt x="74" y="2369"/>
                  <a:pt x="0" y="2093"/>
                  <a:pt x="0" y="1768"/>
                </a:cubicBezTo>
                <a:cubicBezTo>
                  <a:pt x="0" y="1442"/>
                  <a:pt x="74" y="1166"/>
                  <a:pt x="237" y="884"/>
                </a:cubicBezTo>
                <a:cubicBezTo>
                  <a:pt x="400" y="602"/>
                  <a:pt x="602" y="400"/>
                  <a:pt x="884" y="237"/>
                </a:cubicBezTo>
                <a:cubicBezTo>
                  <a:pt x="1166" y="74"/>
                  <a:pt x="1442" y="0"/>
                  <a:pt x="1767" y="0"/>
                </a:cubicBezTo>
                <a:cubicBezTo>
                  <a:pt x="2093" y="0"/>
                  <a:pt x="2369" y="74"/>
                  <a:pt x="2651" y="237"/>
                </a:cubicBezTo>
                <a:cubicBezTo>
                  <a:pt x="2933" y="400"/>
                  <a:pt x="3135" y="602"/>
                  <a:pt x="3298" y="884"/>
                </a:cubicBezTo>
                <a:cubicBezTo>
                  <a:pt x="3461" y="1166"/>
                  <a:pt x="3535" y="1442"/>
                  <a:pt x="3535" y="1767"/>
                </a:cubicBezTo>
                <a:close/>
              </a:path>
            </a:pathLst>
          </a:custGeom>
          <a:solidFill>
            <a:srgbClr val="D1272A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6"/>
          <p:cNvSpPr/>
          <p:nvPr/>
        </p:nvSpPr>
        <p:spPr>
          <a:xfrm>
            <a:off x="5254111" y="1702858"/>
            <a:ext cx="1679759" cy="16797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67" h="4667">
                <a:moveTo>
                  <a:pt x="2334" y="0"/>
                </a:moveTo>
                <a:cubicBezTo>
                  <a:pt x="1045" y="0"/>
                  <a:pt x="0" y="1045"/>
                  <a:pt x="0" y="2334"/>
                </a:cubicBezTo>
                <a:cubicBezTo>
                  <a:pt x="0" y="3622"/>
                  <a:pt x="1045" y="4667"/>
                  <a:pt x="2334" y="4667"/>
                </a:cubicBezTo>
                <a:cubicBezTo>
                  <a:pt x="3622" y="4667"/>
                  <a:pt x="4667" y="3622"/>
                  <a:pt x="4667" y="2334"/>
                </a:cubicBezTo>
                <a:cubicBezTo>
                  <a:pt x="4667" y="1045"/>
                  <a:pt x="3622" y="0"/>
                  <a:pt x="2334" y="0"/>
                </a:cubicBezTo>
                <a:close/>
                <a:moveTo>
                  <a:pt x="2334" y="4495"/>
                </a:moveTo>
                <a:cubicBezTo>
                  <a:pt x="1140" y="4495"/>
                  <a:pt x="172" y="3527"/>
                  <a:pt x="172" y="2334"/>
                </a:cubicBezTo>
                <a:cubicBezTo>
                  <a:pt x="172" y="1140"/>
                  <a:pt x="1140" y="172"/>
                  <a:pt x="2334" y="172"/>
                </a:cubicBezTo>
                <a:cubicBezTo>
                  <a:pt x="3527" y="172"/>
                  <a:pt x="4495" y="1140"/>
                  <a:pt x="4495" y="2334"/>
                </a:cubicBezTo>
                <a:cubicBezTo>
                  <a:pt x="4495" y="3527"/>
                  <a:pt x="3527" y="4495"/>
                  <a:pt x="2334" y="449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7"/>
          <p:cNvSpPr/>
          <p:nvPr/>
        </p:nvSpPr>
        <p:spPr>
          <a:xfrm>
            <a:off x="5343391" y="1792138"/>
            <a:ext cx="1501200" cy="1501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71" h="4171">
                <a:moveTo>
                  <a:pt x="2086" y="0"/>
                </a:moveTo>
                <a:cubicBezTo>
                  <a:pt x="933" y="0"/>
                  <a:pt x="0" y="933"/>
                  <a:pt x="0" y="2086"/>
                </a:cubicBezTo>
                <a:cubicBezTo>
                  <a:pt x="0" y="3238"/>
                  <a:pt x="933" y="4171"/>
                  <a:pt x="2086" y="4171"/>
                </a:cubicBezTo>
                <a:cubicBezTo>
                  <a:pt x="3238" y="4171"/>
                  <a:pt x="4171" y="3238"/>
                  <a:pt x="4171" y="2086"/>
                </a:cubicBezTo>
                <a:cubicBezTo>
                  <a:pt x="4171" y="933"/>
                  <a:pt x="3238" y="0"/>
                  <a:pt x="2086" y="0"/>
                </a:cubicBezTo>
                <a:close/>
                <a:moveTo>
                  <a:pt x="2086" y="4093"/>
                </a:moveTo>
                <a:cubicBezTo>
                  <a:pt x="977" y="4093"/>
                  <a:pt x="78" y="3194"/>
                  <a:pt x="78" y="2086"/>
                </a:cubicBezTo>
                <a:cubicBezTo>
                  <a:pt x="78" y="977"/>
                  <a:pt x="977" y="78"/>
                  <a:pt x="2086" y="78"/>
                </a:cubicBezTo>
                <a:cubicBezTo>
                  <a:pt x="3194" y="78"/>
                  <a:pt x="4093" y="977"/>
                  <a:pt x="4093" y="2086"/>
                </a:cubicBezTo>
                <a:cubicBezTo>
                  <a:pt x="4093" y="3194"/>
                  <a:pt x="3194" y="4093"/>
                  <a:pt x="2086" y="409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8"/>
          <p:cNvSpPr/>
          <p:nvPr/>
        </p:nvSpPr>
        <p:spPr>
          <a:xfrm>
            <a:off x="5473711" y="2683498"/>
            <a:ext cx="1240560" cy="498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47" h="1386">
                <a:moveTo>
                  <a:pt x="1724" y="975"/>
                </a:moveTo>
                <a:cubicBezTo>
                  <a:pt x="992" y="975"/>
                  <a:pt x="352" y="586"/>
                  <a:pt x="0" y="0"/>
                </a:cubicBezTo>
                <a:cubicBezTo>
                  <a:pt x="173" y="792"/>
                  <a:pt x="880" y="1386"/>
                  <a:pt x="1724" y="1386"/>
                </a:cubicBezTo>
                <a:cubicBezTo>
                  <a:pt x="2567" y="1386"/>
                  <a:pt x="3274" y="792"/>
                  <a:pt x="3447" y="0"/>
                </a:cubicBezTo>
                <a:cubicBezTo>
                  <a:pt x="3095" y="586"/>
                  <a:pt x="2455" y="975"/>
                  <a:pt x="1724" y="975"/>
                </a:cubicBezTo>
                <a:close/>
              </a:path>
            </a:pathLst>
          </a:custGeom>
          <a:solidFill>
            <a:srgbClr val="EB656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"/>
          <p:cNvSpPr/>
          <p:nvPr/>
        </p:nvSpPr>
        <p:spPr>
          <a:xfrm>
            <a:off x="5676031" y="1940818"/>
            <a:ext cx="835919" cy="230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23" h="642">
                <a:moveTo>
                  <a:pt x="2323" y="559"/>
                </a:moveTo>
                <a:cubicBezTo>
                  <a:pt x="2323" y="763"/>
                  <a:pt x="1803" y="528"/>
                  <a:pt x="1162" y="528"/>
                </a:cubicBezTo>
                <a:cubicBezTo>
                  <a:pt x="520" y="528"/>
                  <a:pt x="0" y="763"/>
                  <a:pt x="0" y="559"/>
                </a:cubicBezTo>
                <a:cubicBezTo>
                  <a:pt x="0" y="355"/>
                  <a:pt x="520" y="0"/>
                  <a:pt x="1162" y="0"/>
                </a:cubicBezTo>
                <a:cubicBezTo>
                  <a:pt x="1803" y="0"/>
                  <a:pt x="2323" y="355"/>
                  <a:pt x="2323" y="55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5858911" y="2307658"/>
            <a:ext cx="470160" cy="470160"/>
            <a:chOff x="5858911" y="2307658"/>
            <a:chExt cx="470160" cy="470160"/>
          </a:xfrm>
        </p:grpSpPr>
        <p:sp>
          <p:nvSpPr>
            <p:cNvPr id="15" name="Freeform: Shape 10"/>
            <p:cNvSpPr/>
            <p:nvPr/>
          </p:nvSpPr>
          <p:spPr>
            <a:xfrm>
              <a:off x="5858911" y="2307658"/>
              <a:ext cx="470160" cy="47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7" h="1307">
                  <a:moveTo>
                    <a:pt x="1307" y="654"/>
                  </a:moveTo>
                  <a:cubicBezTo>
                    <a:pt x="1307" y="774"/>
                    <a:pt x="1280" y="875"/>
                    <a:pt x="1220" y="980"/>
                  </a:cubicBezTo>
                  <a:cubicBezTo>
                    <a:pt x="1160" y="1084"/>
                    <a:pt x="1084" y="1160"/>
                    <a:pt x="980" y="1220"/>
                  </a:cubicBezTo>
                  <a:cubicBezTo>
                    <a:pt x="875" y="1280"/>
                    <a:pt x="774" y="1307"/>
                    <a:pt x="654" y="1307"/>
                  </a:cubicBezTo>
                  <a:cubicBezTo>
                    <a:pt x="533" y="1307"/>
                    <a:pt x="431" y="1280"/>
                    <a:pt x="327" y="1220"/>
                  </a:cubicBezTo>
                  <a:cubicBezTo>
                    <a:pt x="222" y="1160"/>
                    <a:pt x="147" y="1084"/>
                    <a:pt x="87" y="980"/>
                  </a:cubicBezTo>
                  <a:cubicBezTo>
                    <a:pt x="27" y="875"/>
                    <a:pt x="0" y="774"/>
                    <a:pt x="0" y="654"/>
                  </a:cubicBezTo>
                  <a:cubicBezTo>
                    <a:pt x="0" y="533"/>
                    <a:pt x="27" y="431"/>
                    <a:pt x="87" y="327"/>
                  </a:cubicBezTo>
                  <a:cubicBezTo>
                    <a:pt x="147" y="222"/>
                    <a:pt x="222" y="147"/>
                    <a:pt x="327" y="87"/>
                  </a:cubicBezTo>
                  <a:cubicBezTo>
                    <a:pt x="431" y="27"/>
                    <a:pt x="533" y="0"/>
                    <a:pt x="654" y="0"/>
                  </a:cubicBezTo>
                  <a:cubicBezTo>
                    <a:pt x="774" y="0"/>
                    <a:pt x="875" y="27"/>
                    <a:pt x="980" y="87"/>
                  </a:cubicBezTo>
                  <a:cubicBezTo>
                    <a:pt x="1084" y="147"/>
                    <a:pt x="1160" y="222"/>
                    <a:pt x="1220" y="327"/>
                  </a:cubicBezTo>
                  <a:cubicBezTo>
                    <a:pt x="1280" y="431"/>
                    <a:pt x="1307" y="533"/>
                    <a:pt x="1307" y="654"/>
                  </a:cubicBezTo>
                  <a:close/>
                </a:path>
              </a:pathLst>
            </a:custGeom>
            <a:solidFill>
              <a:srgbClr val="BA201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11"/>
            <p:cNvSpPr/>
            <p:nvPr/>
          </p:nvSpPr>
          <p:spPr>
            <a:xfrm>
              <a:off x="6045031" y="2493778"/>
              <a:ext cx="9792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273">
                  <a:moveTo>
                    <a:pt x="273" y="137"/>
                  </a:moveTo>
                  <a:cubicBezTo>
                    <a:pt x="273" y="162"/>
                    <a:pt x="266" y="183"/>
                    <a:pt x="254" y="205"/>
                  </a:cubicBezTo>
                  <a:cubicBezTo>
                    <a:pt x="241" y="226"/>
                    <a:pt x="226" y="241"/>
                    <a:pt x="205" y="254"/>
                  </a:cubicBezTo>
                  <a:cubicBezTo>
                    <a:pt x="183" y="266"/>
                    <a:pt x="162" y="273"/>
                    <a:pt x="137" y="273"/>
                  </a:cubicBezTo>
                  <a:cubicBezTo>
                    <a:pt x="111" y="273"/>
                    <a:pt x="89" y="266"/>
                    <a:pt x="68" y="254"/>
                  </a:cubicBezTo>
                  <a:cubicBezTo>
                    <a:pt x="46" y="241"/>
                    <a:pt x="31" y="226"/>
                    <a:pt x="19" y="205"/>
                  </a:cubicBezTo>
                  <a:cubicBezTo>
                    <a:pt x="6" y="183"/>
                    <a:pt x="0" y="162"/>
                    <a:pt x="0" y="137"/>
                  </a:cubicBezTo>
                  <a:cubicBezTo>
                    <a:pt x="0" y="111"/>
                    <a:pt x="6" y="89"/>
                    <a:pt x="19" y="68"/>
                  </a:cubicBezTo>
                  <a:cubicBezTo>
                    <a:pt x="31" y="46"/>
                    <a:pt x="46" y="31"/>
                    <a:pt x="68" y="19"/>
                  </a:cubicBezTo>
                  <a:cubicBezTo>
                    <a:pt x="89" y="6"/>
                    <a:pt x="111" y="0"/>
                    <a:pt x="137" y="0"/>
                  </a:cubicBezTo>
                  <a:cubicBezTo>
                    <a:pt x="162" y="0"/>
                    <a:pt x="183" y="6"/>
                    <a:pt x="205" y="19"/>
                  </a:cubicBezTo>
                  <a:cubicBezTo>
                    <a:pt x="226" y="31"/>
                    <a:pt x="241" y="46"/>
                    <a:pt x="254" y="68"/>
                  </a:cubicBezTo>
                  <a:cubicBezTo>
                    <a:pt x="266" y="89"/>
                    <a:pt x="273" y="111"/>
                    <a:pt x="273" y="13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1" y="6601683"/>
            <a:ext cx="12200509" cy="256566"/>
            <a:chOff x="1" y="6601683"/>
            <a:chExt cx="12200509" cy="256566"/>
          </a:xfrm>
        </p:grpSpPr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1" y="6601683"/>
              <a:ext cx="12192000" cy="25656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9969625" y="6601683"/>
              <a:ext cx="2230885" cy="255600"/>
            </a:xfrm>
            <a:prstGeom prst="rect">
              <a:avLst/>
            </a:prstGeom>
            <a:noFill/>
          </p:spPr>
          <p:txBody>
            <a:bodyPr vert="horz" wrap="none" lIns="0" tIns="36000" rIns="0" bIns="0" rtlCol="0" anchor="t" anchorCtr="0">
              <a:no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0" i="0" dirty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Confidential, Dynatrace, LLC</a:t>
              </a:r>
            </a:p>
            <a:p>
              <a:endParaRPr lang="en-US" sz="105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" y="6657966"/>
              <a:ext cx="810195" cy="144000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 userDrawn="1"/>
        </p:nvGrpSpPr>
        <p:grpSpPr>
          <a:xfrm>
            <a:off x="5866831" y="2307658"/>
            <a:ext cx="470160" cy="470160"/>
            <a:chOff x="5858911" y="2307658"/>
            <a:chExt cx="470160" cy="470160"/>
          </a:xfrm>
        </p:grpSpPr>
        <p:sp>
          <p:nvSpPr>
            <p:cNvPr id="28" name="Freeform: Shape 10"/>
            <p:cNvSpPr/>
            <p:nvPr/>
          </p:nvSpPr>
          <p:spPr>
            <a:xfrm>
              <a:off x="5858911" y="2307658"/>
              <a:ext cx="470160" cy="47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7" h="1307">
                  <a:moveTo>
                    <a:pt x="1307" y="654"/>
                  </a:moveTo>
                  <a:cubicBezTo>
                    <a:pt x="1307" y="774"/>
                    <a:pt x="1280" y="875"/>
                    <a:pt x="1220" y="980"/>
                  </a:cubicBezTo>
                  <a:cubicBezTo>
                    <a:pt x="1160" y="1084"/>
                    <a:pt x="1084" y="1160"/>
                    <a:pt x="980" y="1220"/>
                  </a:cubicBezTo>
                  <a:cubicBezTo>
                    <a:pt x="875" y="1280"/>
                    <a:pt x="774" y="1307"/>
                    <a:pt x="654" y="1307"/>
                  </a:cubicBezTo>
                  <a:cubicBezTo>
                    <a:pt x="533" y="1307"/>
                    <a:pt x="431" y="1280"/>
                    <a:pt x="327" y="1220"/>
                  </a:cubicBezTo>
                  <a:cubicBezTo>
                    <a:pt x="222" y="1160"/>
                    <a:pt x="147" y="1084"/>
                    <a:pt x="87" y="980"/>
                  </a:cubicBezTo>
                  <a:cubicBezTo>
                    <a:pt x="27" y="875"/>
                    <a:pt x="0" y="774"/>
                    <a:pt x="0" y="654"/>
                  </a:cubicBezTo>
                  <a:cubicBezTo>
                    <a:pt x="0" y="533"/>
                    <a:pt x="27" y="431"/>
                    <a:pt x="87" y="327"/>
                  </a:cubicBezTo>
                  <a:cubicBezTo>
                    <a:pt x="147" y="222"/>
                    <a:pt x="222" y="147"/>
                    <a:pt x="327" y="87"/>
                  </a:cubicBezTo>
                  <a:cubicBezTo>
                    <a:pt x="431" y="27"/>
                    <a:pt x="533" y="0"/>
                    <a:pt x="654" y="0"/>
                  </a:cubicBezTo>
                  <a:cubicBezTo>
                    <a:pt x="774" y="0"/>
                    <a:pt x="875" y="27"/>
                    <a:pt x="980" y="87"/>
                  </a:cubicBezTo>
                  <a:cubicBezTo>
                    <a:pt x="1084" y="147"/>
                    <a:pt x="1160" y="222"/>
                    <a:pt x="1220" y="327"/>
                  </a:cubicBezTo>
                  <a:cubicBezTo>
                    <a:pt x="1280" y="431"/>
                    <a:pt x="1307" y="533"/>
                    <a:pt x="1307" y="654"/>
                  </a:cubicBezTo>
                  <a:close/>
                </a:path>
              </a:pathLst>
            </a:custGeom>
            <a:solidFill>
              <a:srgbClr val="BA201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: Shape 11"/>
            <p:cNvSpPr/>
            <p:nvPr/>
          </p:nvSpPr>
          <p:spPr>
            <a:xfrm>
              <a:off x="6045031" y="2493778"/>
              <a:ext cx="9792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273">
                  <a:moveTo>
                    <a:pt x="273" y="137"/>
                  </a:moveTo>
                  <a:cubicBezTo>
                    <a:pt x="273" y="162"/>
                    <a:pt x="266" y="183"/>
                    <a:pt x="254" y="205"/>
                  </a:cubicBezTo>
                  <a:cubicBezTo>
                    <a:pt x="241" y="226"/>
                    <a:pt x="226" y="241"/>
                    <a:pt x="205" y="254"/>
                  </a:cubicBezTo>
                  <a:cubicBezTo>
                    <a:pt x="183" y="266"/>
                    <a:pt x="162" y="273"/>
                    <a:pt x="137" y="273"/>
                  </a:cubicBezTo>
                  <a:cubicBezTo>
                    <a:pt x="111" y="273"/>
                    <a:pt x="89" y="266"/>
                    <a:pt x="68" y="254"/>
                  </a:cubicBezTo>
                  <a:cubicBezTo>
                    <a:pt x="46" y="241"/>
                    <a:pt x="31" y="226"/>
                    <a:pt x="19" y="205"/>
                  </a:cubicBezTo>
                  <a:cubicBezTo>
                    <a:pt x="6" y="183"/>
                    <a:pt x="0" y="162"/>
                    <a:pt x="0" y="137"/>
                  </a:cubicBezTo>
                  <a:cubicBezTo>
                    <a:pt x="0" y="111"/>
                    <a:pt x="6" y="89"/>
                    <a:pt x="19" y="68"/>
                  </a:cubicBezTo>
                  <a:cubicBezTo>
                    <a:pt x="31" y="46"/>
                    <a:pt x="46" y="31"/>
                    <a:pt x="68" y="19"/>
                  </a:cubicBezTo>
                  <a:cubicBezTo>
                    <a:pt x="89" y="6"/>
                    <a:pt x="111" y="0"/>
                    <a:pt x="137" y="0"/>
                  </a:cubicBezTo>
                  <a:cubicBezTo>
                    <a:pt x="162" y="0"/>
                    <a:pt x="183" y="6"/>
                    <a:pt x="205" y="19"/>
                  </a:cubicBezTo>
                  <a:cubicBezTo>
                    <a:pt x="226" y="31"/>
                    <a:pt x="241" y="46"/>
                    <a:pt x="254" y="68"/>
                  </a:cubicBezTo>
                  <a:cubicBezTo>
                    <a:pt x="266" y="89"/>
                    <a:pt x="273" y="111"/>
                    <a:pt x="273" y="13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788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0" accel="50000" decel="50000" autoRev="1" fill="remove" nodeType="after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2.08333E-7 -3.33333E-6 L -0.03203 0.0342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2" y="171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repeatCount="0" accel="50000" decel="50000" autoRev="1" fill="remove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65 -3.33333E-6 L 0.03151 0.03426 " pathEditMode="relative" ptsTypes="AA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335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empty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>
          <a:xfrm>
            <a:off x="1" y="6601683"/>
            <a:ext cx="12192000" cy="256566"/>
            <a:chOff x="1" y="6601683"/>
            <a:chExt cx="12192000" cy="256566"/>
          </a:xfrm>
        </p:grpSpPr>
        <p:sp>
          <p:nvSpPr>
            <p:cNvPr id="39" name="Rectangle 38"/>
            <p:cNvSpPr>
              <a:spLocks/>
            </p:cNvSpPr>
            <p:nvPr userDrawn="1"/>
          </p:nvSpPr>
          <p:spPr>
            <a:xfrm>
              <a:off x="1" y="6601683"/>
              <a:ext cx="12192000" cy="25656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2" name="Picture 4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" y="6657966"/>
              <a:ext cx="810195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019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_emp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1" y="6601683"/>
            <a:ext cx="12192000" cy="256566"/>
            <a:chOff x="1" y="6601683"/>
            <a:chExt cx="12192000" cy="256566"/>
          </a:xfrm>
        </p:grpSpPr>
        <p:sp>
          <p:nvSpPr>
            <p:cNvPr id="6" name="Rectangle 5"/>
            <p:cNvSpPr>
              <a:spLocks/>
            </p:cNvSpPr>
            <p:nvPr userDrawn="1"/>
          </p:nvSpPr>
          <p:spPr>
            <a:xfrm>
              <a:off x="1" y="6601683"/>
              <a:ext cx="12192000" cy="25656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" y="6657966"/>
              <a:ext cx="810195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44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_quart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1" y="6601683"/>
            <a:ext cx="12200509" cy="256566"/>
            <a:chOff x="1" y="6601683"/>
            <a:chExt cx="12200509" cy="256566"/>
          </a:xfrm>
        </p:grpSpPr>
        <p:sp>
          <p:nvSpPr>
            <p:cNvPr id="6" name="Rectangle 5"/>
            <p:cNvSpPr>
              <a:spLocks/>
            </p:cNvSpPr>
            <p:nvPr userDrawn="1"/>
          </p:nvSpPr>
          <p:spPr>
            <a:xfrm>
              <a:off x="1" y="6601683"/>
              <a:ext cx="12192000" cy="25656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9969625" y="6601683"/>
              <a:ext cx="2230885" cy="255600"/>
            </a:xfrm>
            <a:prstGeom prst="rect">
              <a:avLst/>
            </a:prstGeom>
            <a:noFill/>
          </p:spPr>
          <p:txBody>
            <a:bodyPr vert="horz" wrap="none" lIns="0" tIns="36000" rIns="0" bIns="0" rtlCol="0" anchor="t" anchorCtr="0">
              <a:no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0" i="0" dirty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Confidential, Dynatrace, LLC</a:t>
              </a:r>
            </a:p>
            <a:p>
              <a:endParaRPr lang="en-US" sz="105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" y="6657966"/>
              <a:ext cx="810195" cy="14400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 userDrawn="1"/>
        </p:nvGrpSpPr>
        <p:grpSpPr>
          <a:xfrm>
            <a:off x="3024188" y="1585732"/>
            <a:ext cx="6143625" cy="4883327"/>
            <a:chOff x="2977516" y="297181"/>
            <a:chExt cx="6143625" cy="612933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977516" y="297181"/>
              <a:ext cx="0" cy="612933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049329" y="297181"/>
              <a:ext cx="0" cy="612933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121141" y="297181"/>
              <a:ext cx="0" cy="612933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itle 1"/>
          <p:cNvSpPr txBox="1">
            <a:spLocks/>
          </p:cNvSpPr>
          <p:nvPr userDrawn="1"/>
        </p:nvSpPr>
        <p:spPr>
          <a:xfrm>
            <a:off x="698500" y="572400"/>
            <a:ext cx="10936288" cy="66799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Timeline with four quarters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6053559"/>
            <a:ext cx="3024188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 dirty="0">
                <a:latin typeface="Calibri Light" charset="0"/>
                <a:ea typeface="Calibri Light" charset="0"/>
                <a:cs typeface="Calibri Light" charset="0"/>
              </a:rPr>
              <a:t>First quarter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35763" y="6041984"/>
            <a:ext cx="3060236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 dirty="0">
                <a:latin typeface="Calibri Light" charset="0"/>
                <a:ea typeface="Calibri Light" charset="0"/>
                <a:cs typeface="Calibri Light" charset="0"/>
              </a:rPr>
              <a:t>Second quarter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6107577" y="6030409"/>
            <a:ext cx="3060236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 dirty="0">
                <a:latin typeface="Calibri Light" charset="0"/>
                <a:ea typeface="Calibri Light" charset="0"/>
                <a:cs typeface="Calibri Light" charset="0"/>
              </a:rPr>
              <a:t>Third quarter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9167811" y="6018834"/>
            <a:ext cx="3060236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 dirty="0">
                <a:latin typeface="Calibri Light" charset="0"/>
                <a:ea typeface="Calibri Light" charset="0"/>
                <a:cs typeface="Calibri Light" charset="0"/>
              </a:rPr>
              <a:t>Fourth quarter</a:t>
            </a:r>
          </a:p>
        </p:txBody>
      </p:sp>
    </p:spTree>
    <p:extLst>
      <p:ext uri="{BB962C8B-B14F-4D97-AF65-F5344CB8AC3E}">
        <p14:creationId xmlns:p14="http://schemas.microsoft.com/office/powerpoint/2010/main" val="164583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1" y="6601683"/>
            <a:ext cx="12192000" cy="256566"/>
            <a:chOff x="1" y="6601683"/>
            <a:chExt cx="12192000" cy="256566"/>
          </a:xfrm>
        </p:grpSpPr>
        <p:sp>
          <p:nvSpPr>
            <p:cNvPr id="6" name="Rectangle 5"/>
            <p:cNvSpPr>
              <a:spLocks/>
            </p:cNvSpPr>
            <p:nvPr userDrawn="1"/>
          </p:nvSpPr>
          <p:spPr>
            <a:xfrm>
              <a:off x="1" y="6601683"/>
              <a:ext cx="12192000" cy="25656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" y="6657966"/>
              <a:ext cx="810195" cy="144000"/>
            </a:xfrm>
            <a:prstGeom prst="rect">
              <a:avLst/>
            </a:prstGeom>
          </p:spPr>
        </p:pic>
      </p:grpSp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10774365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865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_device_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1" y="6601683"/>
            <a:ext cx="12200509" cy="256566"/>
            <a:chOff x="1" y="6601683"/>
            <a:chExt cx="12200509" cy="256566"/>
          </a:xfrm>
        </p:grpSpPr>
        <p:sp>
          <p:nvSpPr>
            <p:cNvPr id="6" name="Rectangle 5"/>
            <p:cNvSpPr>
              <a:spLocks/>
            </p:cNvSpPr>
            <p:nvPr userDrawn="1"/>
          </p:nvSpPr>
          <p:spPr>
            <a:xfrm>
              <a:off x="1" y="6601683"/>
              <a:ext cx="12192000" cy="25656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9969625" y="6601683"/>
              <a:ext cx="2230885" cy="255600"/>
            </a:xfrm>
            <a:prstGeom prst="rect">
              <a:avLst/>
            </a:prstGeom>
            <a:noFill/>
          </p:spPr>
          <p:txBody>
            <a:bodyPr vert="horz" wrap="none" lIns="0" tIns="36000" rIns="0" bIns="0" rtlCol="0" anchor="t" anchorCtr="0">
              <a:no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0" i="0" dirty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Confidential, Dynatrace, LLC</a:t>
              </a:r>
            </a:p>
            <a:p>
              <a:endParaRPr lang="en-US" sz="105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" y="6657966"/>
              <a:ext cx="810195" cy="144000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 userDrawn="1"/>
        </p:nvGrpSpPr>
        <p:grpSpPr>
          <a:xfrm>
            <a:off x="6546467" y="712043"/>
            <a:ext cx="5138620" cy="3127374"/>
            <a:chOff x="1448280" y="1775160"/>
            <a:chExt cx="7181639" cy="4370759"/>
          </a:xfrm>
        </p:grpSpPr>
        <p:sp>
          <p:nvSpPr>
            <p:cNvPr id="11" name="Freeform: Shape 2"/>
            <p:cNvSpPr/>
            <p:nvPr/>
          </p:nvSpPr>
          <p:spPr>
            <a:xfrm>
              <a:off x="1998360" y="2096279"/>
              <a:ext cx="6083999" cy="3510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901" h="9751">
                  <a:moveTo>
                    <a:pt x="0" y="0"/>
                  </a:moveTo>
                  <a:lnTo>
                    <a:pt x="16901" y="0"/>
                  </a:lnTo>
                  <a:lnTo>
                    <a:pt x="16901" y="9751"/>
                  </a:lnTo>
                  <a:lnTo>
                    <a:pt x="0" y="9751"/>
                  </a:lnTo>
                  <a:close/>
                </a:path>
              </a:pathLst>
            </a:custGeom>
            <a:solidFill>
              <a:srgbClr val="3535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3"/>
            <p:cNvSpPr/>
            <p:nvPr/>
          </p:nvSpPr>
          <p:spPr>
            <a:xfrm>
              <a:off x="1959120" y="1775160"/>
              <a:ext cx="6161040" cy="417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15" h="11586">
                  <a:moveTo>
                    <a:pt x="16974" y="0"/>
                  </a:moveTo>
                  <a:lnTo>
                    <a:pt x="138" y="0"/>
                  </a:lnTo>
                  <a:cubicBezTo>
                    <a:pt x="62" y="0"/>
                    <a:pt x="0" y="61"/>
                    <a:pt x="0" y="137"/>
                  </a:cubicBezTo>
                  <a:lnTo>
                    <a:pt x="0" y="11586"/>
                  </a:lnTo>
                  <a:lnTo>
                    <a:pt x="17115" y="11586"/>
                  </a:lnTo>
                  <a:lnTo>
                    <a:pt x="17115" y="137"/>
                  </a:lnTo>
                  <a:cubicBezTo>
                    <a:pt x="17112" y="61"/>
                    <a:pt x="17050" y="0"/>
                    <a:pt x="16974" y="0"/>
                  </a:cubicBezTo>
                  <a:close/>
                  <a:moveTo>
                    <a:pt x="16888" y="10499"/>
                  </a:moveTo>
                  <a:lnTo>
                    <a:pt x="221" y="10499"/>
                  </a:lnTo>
                  <a:lnTo>
                    <a:pt x="221" y="1112"/>
                  </a:lnTo>
                  <a:lnTo>
                    <a:pt x="16888" y="1112"/>
                  </a:lnTo>
                  <a:close/>
                </a:path>
              </a:pathLst>
            </a:custGeom>
            <a:solidFill>
              <a:srgbClr val="3535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4"/>
            <p:cNvSpPr/>
            <p:nvPr/>
          </p:nvSpPr>
          <p:spPr>
            <a:xfrm>
              <a:off x="1505519" y="5926679"/>
              <a:ext cx="7065720" cy="219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28" h="610">
                  <a:moveTo>
                    <a:pt x="19217" y="610"/>
                  </a:moveTo>
                  <a:lnTo>
                    <a:pt x="415" y="610"/>
                  </a:lnTo>
                  <a:cubicBezTo>
                    <a:pt x="184" y="610"/>
                    <a:pt x="0" y="426"/>
                    <a:pt x="0" y="195"/>
                  </a:cubicBezTo>
                  <a:lnTo>
                    <a:pt x="0" y="0"/>
                  </a:lnTo>
                  <a:lnTo>
                    <a:pt x="19628" y="0"/>
                  </a:lnTo>
                  <a:lnTo>
                    <a:pt x="19628" y="195"/>
                  </a:lnTo>
                  <a:cubicBezTo>
                    <a:pt x="19628" y="426"/>
                    <a:pt x="19444" y="610"/>
                    <a:pt x="19217" y="61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5"/>
            <p:cNvSpPr/>
            <p:nvPr/>
          </p:nvSpPr>
          <p:spPr>
            <a:xfrm>
              <a:off x="4991400" y="1928519"/>
              <a:ext cx="95760" cy="96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268">
                  <a:moveTo>
                    <a:pt x="267" y="134"/>
                  </a:moveTo>
                  <a:cubicBezTo>
                    <a:pt x="267" y="158"/>
                    <a:pt x="261" y="179"/>
                    <a:pt x="249" y="201"/>
                  </a:cubicBezTo>
                  <a:cubicBezTo>
                    <a:pt x="236" y="222"/>
                    <a:pt x="221" y="237"/>
                    <a:pt x="200" y="250"/>
                  </a:cubicBezTo>
                  <a:cubicBezTo>
                    <a:pt x="178" y="262"/>
                    <a:pt x="157" y="268"/>
                    <a:pt x="133" y="268"/>
                  </a:cubicBezTo>
                  <a:cubicBezTo>
                    <a:pt x="108" y="268"/>
                    <a:pt x="88" y="262"/>
                    <a:pt x="67" y="250"/>
                  </a:cubicBezTo>
                  <a:cubicBezTo>
                    <a:pt x="45" y="237"/>
                    <a:pt x="30" y="222"/>
                    <a:pt x="18" y="201"/>
                  </a:cubicBezTo>
                  <a:cubicBezTo>
                    <a:pt x="5" y="179"/>
                    <a:pt x="0" y="158"/>
                    <a:pt x="0" y="134"/>
                  </a:cubicBezTo>
                  <a:cubicBezTo>
                    <a:pt x="0" y="109"/>
                    <a:pt x="5" y="88"/>
                    <a:pt x="18" y="67"/>
                  </a:cubicBezTo>
                  <a:cubicBezTo>
                    <a:pt x="31" y="46"/>
                    <a:pt x="45" y="30"/>
                    <a:pt x="67" y="18"/>
                  </a:cubicBezTo>
                  <a:cubicBezTo>
                    <a:pt x="88" y="6"/>
                    <a:pt x="109" y="0"/>
                    <a:pt x="133" y="0"/>
                  </a:cubicBezTo>
                  <a:cubicBezTo>
                    <a:pt x="158" y="0"/>
                    <a:pt x="178" y="6"/>
                    <a:pt x="200" y="18"/>
                  </a:cubicBezTo>
                  <a:cubicBezTo>
                    <a:pt x="221" y="30"/>
                    <a:pt x="236" y="46"/>
                    <a:pt x="249" y="67"/>
                  </a:cubicBezTo>
                  <a:cubicBezTo>
                    <a:pt x="261" y="88"/>
                    <a:pt x="267" y="109"/>
                    <a:pt x="267" y="134"/>
                  </a:cubicBezTo>
                  <a:close/>
                </a:path>
              </a:pathLst>
            </a:custGeom>
            <a:solidFill>
              <a:srgbClr val="45464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: Shape 6"/>
            <p:cNvSpPr/>
            <p:nvPr/>
          </p:nvSpPr>
          <p:spPr>
            <a:xfrm>
              <a:off x="1448280" y="5926679"/>
              <a:ext cx="7181639" cy="81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50" h="227">
                  <a:moveTo>
                    <a:pt x="19881" y="227"/>
                  </a:moveTo>
                  <a:lnTo>
                    <a:pt x="69" y="227"/>
                  </a:lnTo>
                  <a:cubicBezTo>
                    <a:pt x="29" y="227"/>
                    <a:pt x="0" y="198"/>
                    <a:pt x="0" y="158"/>
                  </a:cubicBezTo>
                  <a:lnTo>
                    <a:pt x="0" y="68"/>
                  </a:lnTo>
                  <a:cubicBezTo>
                    <a:pt x="0" y="28"/>
                    <a:pt x="29" y="0"/>
                    <a:pt x="69" y="0"/>
                  </a:cubicBezTo>
                  <a:lnTo>
                    <a:pt x="19881" y="0"/>
                  </a:lnTo>
                  <a:cubicBezTo>
                    <a:pt x="19921" y="0"/>
                    <a:pt x="19950" y="28"/>
                    <a:pt x="19950" y="68"/>
                  </a:cubicBezTo>
                  <a:lnTo>
                    <a:pt x="19950" y="158"/>
                  </a:lnTo>
                  <a:cubicBezTo>
                    <a:pt x="19950" y="195"/>
                    <a:pt x="19917" y="227"/>
                    <a:pt x="19881" y="227"/>
                  </a:cubicBezTo>
                  <a:close/>
                </a:path>
              </a:pathLst>
            </a:custGeom>
            <a:solidFill>
              <a:srgbClr val="3535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7"/>
            <p:cNvSpPr/>
            <p:nvPr/>
          </p:nvSpPr>
          <p:spPr>
            <a:xfrm>
              <a:off x="4845600" y="5684759"/>
              <a:ext cx="386280" cy="9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4" h="263">
                  <a:moveTo>
                    <a:pt x="1033" y="263"/>
                  </a:moveTo>
                  <a:lnTo>
                    <a:pt x="40" y="263"/>
                  </a:lnTo>
                  <a:cubicBezTo>
                    <a:pt x="18" y="263"/>
                    <a:pt x="0" y="245"/>
                    <a:pt x="0" y="224"/>
                  </a:cubicBezTo>
                  <a:lnTo>
                    <a:pt x="0" y="39"/>
                  </a:lnTo>
                  <a:cubicBezTo>
                    <a:pt x="0" y="18"/>
                    <a:pt x="18" y="0"/>
                    <a:pt x="40" y="0"/>
                  </a:cubicBezTo>
                  <a:lnTo>
                    <a:pt x="1033" y="0"/>
                  </a:lnTo>
                  <a:cubicBezTo>
                    <a:pt x="1055" y="0"/>
                    <a:pt x="1073" y="18"/>
                    <a:pt x="1073" y="39"/>
                  </a:cubicBezTo>
                  <a:lnTo>
                    <a:pt x="1073" y="224"/>
                  </a:lnTo>
                  <a:cubicBezTo>
                    <a:pt x="1077" y="245"/>
                    <a:pt x="1059" y="263"/>
                    <a:pt x="1033" y="26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698499" y="571499"/>
            <a:ext cx="5081412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5081412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085372" y="857971"/>
            <a:ext cx="4051300" cy="256763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6689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698500" y="572400"/>
            <a:ext cx="5081412" cy="67421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5081412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55632" y="757237"/>
            <a:ext cx="5373688" cy="526732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" y="6601683"/>
            <a:ext cx="12192000" cy="256566"/>
            <a:chOff x="1" y="6601683"/>
            <a:chExt cx="12192000" cy="256566"/>
          </a:xfrm>
        </p:grpSpPr>
        <p:sp>
          <p:nvSpPr>
            <p:cNvPr id="9" name="Rectangle 8"/>
            <p:cNvSpPr>
              <a:spLocks/>
            </p:cNvSpPr>
            <p:nvPr userDrawn="1"/>
          </p:nvSpPr>
          <p:spPr>
            <a:xfrm>
              <a:off x="1" y="6601683"/>
              <a:ext cx="12192000" cy="25656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" y="6657966"/>
              <a:ext cx="810195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760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/25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669160" y="1450800"/>
            <a:ext cx="3965627" cy="457787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698499" y="572400"/>
            <a:ext cx="10936287" cy="66799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" y="6601683"/>
            <a:ext cx="12200509" cy="256566"/>
            <a:chOff x="1" y="6601683"/>
            <a:chExt cx="12200509" cy="256566"/>
          </a:xfrm>
        </p:grpSpPr>
        <p:sp>
          <p:nvSpPr>
            <p:cNvPr id="9" name="Rectangle 8"/>
            <p:cNvSpPr>
              <a:spLocks/>
            </p:cNvSpPr>
            <p:nvPr userDrawn="1"/>
          </p:nvSpPr>
          <p:spPr>
            <a:xfrm>
              <a:off x="1" y="6601683"/>
              <a:ext cx="12192000" cy="25656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9969625" y="6601683"/>
              <a:ext cx="2230885" cy="255600"/>
            </a:xfrm>
            <a:prstGeom prst="rect">
              <a:avLst/>
            </a:prstGeom>
            <a:noFill/>
          </p:spPr>
          <p:txBody>
            <a:bodyPr vert="horz" wrap="none" lIns="0" tIns="36000" rIns="0" bIns="0" rtlCol="0" anchor="t" anchorCtr="0">
              <a:no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0" i="0" dirty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Confidential, Dynatrace, LLC</a:t>
              </a:r>
            </a:p>
            <a:p>
              <a:endParaRPr lang="en-US" sz="105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" y="6657966"/>
              <a:ext cx="810195" cy="144000"/>
            </a:xfrm>
            <a:prstGeom prst="rect">
              <a:avLst/>
            </a:prstGeom>
          </p:spPr>
        </p:pic>
      </p:grpSp>
      <p:sp>
        <p:nvSpPr>
          <p:cNvPr id="13" name="Content Placeholder 4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6637966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2197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2501797" y="5861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78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680" r:id="rId2"/>
    <p:sldLayoutId id="2147483797" r:id="rId3"/>
    <p:sldLayoutId id="2147483732" r:id="rId4"/>
    <p:sldLayoutId id="2147483804" r:id="rId5"/>
    <p:sldLayoutId id="2147483796" r:id="rId6"/>
    <p:sldLayoutId id="2147483799" r:id="rId7"/>
    <p:sldLayoutId id="2147483758" r:id="rId8"/>
    <p:sldLayoutId id="2147483787" r:id="rId9"/>
    <p:sldLayoutId id="2147483767" r:id="rId10"/>
    <p:sldLayoutId id="2147483798" r:id="rId11"/>
    <p:sldLayoutId id="2147483800" r:id="rId12"/>
    <p:sldLayoutId id="2147483801" r:id="rId13"/>
    <p:sldLayoutId id="2147483802" r:id="rId14"/>
    <p:sldLayoutId id="2147483803" r:id="rId15"/>
    <p:sldLayoutId id="2147483752" r:id="rId16"/>
    <p:sldLayoutId id="2147483757" r:id="rId17"/>
    <p:sldLayoutId id="2147483795" r:id="rId18"/>
    <p:sldLayoutId id="2147483754" r:id="rId19"/>
    <p:sldLayoutId id="2147483755" r:id="rId20"/>
    <p:sldLayoutId id="2147483791" r:id="rId21"/>
    <p:sldLayoutId id="2147483756" r:id="rId22"/>
    <p:sldLayoutId id="2147483805" r:id="rId2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3.emf"/><Relationship Id="rId7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vpn-gateway/vpn-gateway-about-vpn-devices" TargetMode="External"/><Relationship Id="rId2" Type="http://schemas.openxmlformats.org/officeDocument/2006/relationships/hyperlink" Target="https://docs.microsoft.com/en-us/azure/vpn-gateway/vpn-gateway-howto-site-to-site-resource-manager-porta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datastax.com/en/cassandra/2.1/cassandra/architecture/architectureTOC.html" TargetMode="External"/><Relationship Id="rId5" Type="http://schemas.openxmlformats.org/officeDocument/2006/relationships/hyperlink" Target="https://www.elastic.co/guide/index.html" TargetMode="External"/><Relationship Id="rId4" Type="http://schemas.openxmlformats.org/officeDocument/2006/relationships/hyperlink" Target="https://github.com/xelerance/Openswan/wiki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153" y="1458390"/>
            <a:ext cx="11260767" cy="864001"/>
          </a:xfrm>
          <a:prstGeom prst="rect">
            <a:avLst/>
          </a:prstGeom>
        </p:spPr>
        <p:txBody>
          <a:bodyPr/>
          <a:lstStyle/>
          <a:p>
            <a:pPr fontAlgn="ctr">
              <a:lnSpc>
                <a:spcPts val="4000"/>
              </a:lnSpc>
            </a:pPr>
            <a:r>
              <a:rPr lang="en-US" i="1" dirty="0"/>
              <a:t>Service migration from AWS to Azure with no downtime </a:t>
            </a:r>
            <a:br>
              <a:rPr lang="en-US" sz="3200" dirty="0"/>
            </a:br>
            <a:br>
              <a:rPr lang="pl-PL" sz="3200" dirty="0"/>
            </a:b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4154" y="2530011"/>
            <a:ext cx="11260767" cy="852262"/>
          </a:xfrm>
          <a:prstGeom prst="rect">
            <a:avLst/>
          </a:prstGeom>
        </p:spPr>
        <p:txBody>
          <a:bodyPr/>
          <a:lstStyle/>
          <a:p>
            <a:r>
              <a:rPr lang="pl-PL" dirty="0"/>
              <a:t>Krzysztof.Szyntar@dynatrace.com</a:t>
            </a:r>
          </a:p>
        </p:txBody>
      </p:sp>
    </p:spTree>
    <p:extLst>
      <p:ext uri="{BB962C8B-B14F-4D97-AF65-F5344CB8AC3E}">
        <p14:creationId xmlns:p14="http://schemas.microsoft.com/office/powerpoint/2010/main" val="961024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Preparation - VPN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4581955" cy="4575175"/>
          </a:xfrm>
        </p:spPr>
        <p:txBody>
          <a:bodyPr/>
          <a:lstStyle/>
          <a:p>
            <a:r>
              <a:rPr lang="pl-PL" dirty="0"/>
              <a:t>Local network gateway</a:t>
            </a:r>
          </a:p>
          <a:p>
            <a:pPr lvl="1"/>
            <a:r>
              <a:rPr lang="pl-PL" dirty="0"/>
              <a:t>Public IP of the other VPN </a:t>
            </a:r>
          </a:p>
          <a:p>
            <a:pPr lvl="1"/>
            <a:r>
              <a:rPr lang="pl-PL" dirty="0"/>
              <a:t>CIDR block of the other network</a:t>
            </a:r>
          </a:p>
          <a:p>
            <a:pPr marL="457200" lvl="1" indent="0">
              <a:buNone/>
            </a:pPr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120" y="746188"/>
            <a:ext cx="30194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70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Preparation - VPN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4581955" cy="4575175"/>
          </a:xfrm>
        </p:spPr>
        <p:txBody>
          <a:bodyPr/>
          <a:lstStyle/>
          <a:p>
            <a:r>
              <a:rPr lang="pl-PL" dirty="0"/>
              <a:t>Connection</a:t>
            </a:r>
          </a:p>
          <a:p>
            <a:pPr lvl="1"/>
            <a:r>
              <a:rPr lang="pl-PL" dirty="0"/>
              <a:t>Site-to-site</a:t>
            </a:r>
          </a:p>
          <a:p>
            <a:pPr lvl="1"/>
            <a:r>
              <a:rPr lang="pl-PL" dirty="0"/>
              <a:t>Association between VPN and local gateway</a:t>
            </a:r>
          </a:p>
          <a:p>
            <a:pPr lvl="1"/>
            <a:r>
              <a:rPr lang="pl-PL" dirty="0"/>
              <a:t>Define a secret</a:t>
            </a:r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93" y="732584"/>
            <a:ext cx="59912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11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Preparation – connect Azure and Amazon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6699080" cy="4575175"/>
          </a:xfrm>
        </p:spPr>
        <p:txBody>
          <a:bodyPr/>
          <a:lstStyle/>
          <a:p>
            <a:r>
              <a:rPr lang="pl-PL" dirty="0"/>
              <a:t>Not possible to connect Amazon VPN Gateway with Azure VPN Gateway</a:t>
            </a:r>
          </a:p>
          <a:p>
            <a:r>
              <a:rPr lang="pl-PL" dirty="0"/>
              <a:t>Need to have configurable VPN instance at least on one side</a:t>
            </a:r>
          </a:p>
          <a:p>
            <a:pPr lvl="1"/>
            <a:r>
              <a:rPr lang="pl-PL" dirty="0"/>
              <a:t>Pre-allocate Elastic IP in AWS</a:t>
            </a:r>
          </a:p>
          <a:p>
            <a:pPr lvl="1"/>
            <a:r>
              <a:rPr lang="pl-PL" dirty="0"/>
              <a:t>Launch OpenSwan software VPN on AWS EC2</a:t>
            </a:r>
          </a:p>
          <a:p>
            <a:pPr lvl="2"/>
            <a:r>
              <a:rPr lang="pl-PL" dirty="0"/>
              <a:t>disable Source/Destination Check</a:t>
            </a:r>
            <a:endParaRPr lang="pl-PL" dirty="0"/>
          </a:p>
          <a:p>
            <a:pPr lvl="2"/>
            <a:r>
              <a:rPr lang="pl-PL" dirty="0"/>
              <a:t>reduce MTU to avoid fragmentation</a:t>
            </a:r>
          </a:p>
          <a:p>
            <a:pPr lvl="2"/>
            <a:r>
              <a:rPr lang="pl-PL" dirty="0"/>
              <a:t>enable IP-forwarding</a:t>
            </a:r>
          </a:p>
          <a:p>
            <a:pPr lvl="2"/>
            <a:r>
              <a:rPr lang="pl-PL" dirty="0"/>
              <a:t>configure OpenSwan to connect to Azure VPN Gateway</a:t>
            </a:r>
          </a:p>
          <a:p>
            <a:pPr lvl="1"/>
            <a:r>
              <a:rPr lang="pl-PL" dirty="0"/>
              <a:t>Update the routing tables in AWS</a:t>
            </a:r>
          </a:p>
          <a:p>
            <a:pPr marL="457200" lvl="1" indent="0">
              <a:buNone/>
            </a:pPr>
            <a:endParaRPr lang="pl-PL" dirty="0"/>
          </a:p>
        </p:txBody>
      </p:sp>
      <p:sp>
        <p:nvSpPr>
          <p:cNvPr id="4" name="TextBox 3"/>
          <p:cNvSpPr txBox="1"/>
          <p:nvPr/>
        </p:nvSpPr>
        <p:spPr>
          <a:xfrm>
            <a:off x="8608541" y="193589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endParaRPr lang="pl-PL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097794" y="2154158"/>
            <a:ext cx="4094205" cy="27084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/etc/ipsec.d/azure-tunnel.conf</a:t>
            </a:r>
            <a:endParaRPr kumimoji="0" lang="pl-PL" altLang="pl-PL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 azure-tunnel</a:t>
            </a:r>
            <a:endParaRPr kumimoji="0" lang="pl-PL" altLang="pl-PL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type=tunnel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authby=secret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auto=start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ikelifetime=8h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keylife=1h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pfs=no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ike=3des-sha1-modp1024,aes128-sha1-modp1024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esp=3des-sha1,aes128-sha1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left=${privateIp}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leftid=${elasticIp}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leftnexthop=%defaultroute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leftsubnet=${vpcCidr}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right=${virtualGateway}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rightsubnet=${destCidr}</a:t>
            </a: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99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Checking the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/>
              <a:t>Latency</a:t>
            </a:r>
          </a:p>
          <a:p>
            <a:pPr lvl="1"/>
            <a:r>
              <a:rPr lang="pl-PL" dirty="0"/>
              <a:t>3.5ms avg RTT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/>
              <a:t>Bandwidth</a:t>
            </a:r>
          </a:p>
          <a:p>
            <a:pPr lvl="1"/>
            <a:r>
              <a:rPr lang="pl-PL" dirty="0"/>
              <a:t>Constrained by the 100Mbps Gateway</a:t>
            </a:r>
          </a:p>
          <a:p>
            <a:pPr lvl="1"/>
            <a:r>
              <a:rPr lang="pl-PL" dirty="0"/>
              <a:t>In practive we get about 11MB/s</a:t>
            </a:r>
          </a:p>
          <a:p>
            <a:r>
              <a:rPr lang="pl-PL" dirty="0"/>
              <a:t>Stability of the tunnel</a:t>
            </a:r>
          </a:p>
          <a:p>
            <a:pPr lvl="1"/>
            <a:r>
              <a:rPr lang="pl-PL" dirty="0"/>
              <a:t>Need to monitor the tunnel and restart if needed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350544"/>
              </p:ext>
            </p:extLst>
          </p:nvPr>
        </p:nvGraphicFramePr>
        <p:xfrm>
          <a:off x="3088433" y="1635282"/>
          <a:ext cx="8907624" cy="500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Worksheet" r:id="rId3" imgW="6953161" imgH="390270" progId="Excel.Sheet.12">
                  <p:embed/>
                </p:oleObj>
              </mc:Choice>
              <mc:Fallback>
                <p:oleObj name="Worksheet" r:id="rId3" imgW="6953161" imgH="390270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88433" y="1635282"/>
                        <a:ext cx="8907624" cy="5002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054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28"/>
          <p:cNvSpPr/>
          <p:nvPr/>
        </p:nvSpPr>
        <p:spPr>
          <a:xfrm>
            <a:off x="1056289" y="2039330"/>
            <a:ext cx="1752600" cy="2257425"/>
          </a:xfrm>
          <a:prstGeom prst="roundRect">
            <a:avLst>
              <a:gd name="adj" fmla="val 9818"/>
            </a:avLst>
          </a:prstGeom>
          <a:solidFill>
            <a:schemeClr val="bg1"/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72" name="Rounded Rectangle 28"/>
          <p:cNvSpPr/>
          <p:nvPr/>
        </p:nvSpPr>
        <p:spPr>
          <a:xfrm>
            <a:off x="960277" y="2120614"/>
            <a:ext cx="1752600" cy="2257425"/>
          </a:xfrm>
          <a:prstGeom prst="roundRect">
            <a:avLst>
              <a:gd name="adj" fmla="val 9818"/>
            </a:avLst>
          </a:prstGeom>
          <a:solidFill>
            <a:schemeClr val="bg1"/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70" name="Rounded Rectangle 31"/>
          <p:cNvSpPr/>
          <p:nvPr/>
        </p:nvSpPr>
        <p:spPr>
          <a:xfrm>
            <a:off x="1047408" y="4587632"/>
            <a:ext cx="1752600" cy="129742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69" name="Rounded Rectangle 31"/>
          <p:cNvSpPr/>
          <p:nvPr/>
        </p:nvSpPr>
        <p:spPr>
          <a:xfrm>
            <a:off x="957643" y="4679934"/>
            <a:ext cx="1752600" cy="129742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Connected clouds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2849" y="1589903"/>
            <a:ext cx="3394710" cy="487395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39" y="1343369"/>
            <a:ext cx="599171" cy="391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4446" y="6094529"/>
            <a:ext cx="18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AWS Virginia VPC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072604" y="1589903"/>
            <a:ext cx="3191741" cy="487395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26868" y="6094529"/>
            <a:ext cx="209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Azure EAST US VNET</a:t>
            </a:r>
          </a:p>
        </p:txBody>
      </p:sp>
      <p:sp>
        <p:nvSpPr>
          <p:cNvPr id="14" name="Rounded Rectangle 28"/>
          <p:cNvSpPr/>
          <p:nvPr/>
        </p:nvSpPr>
        <p:spPr>
          <a:xfrm>
            <a:off x="882291" y="2200662"/>
            <a:ext cx="1752600" cy="2257425"/>
          </a:xfrm>
          <a:prstGeom prst="roundRect">
            <a:avLst>
              <a:gd name="adj" fmla="val 9818"/>
            </a:avLst>
          </a:prstGeom>
          <a:solidFill>
            <a:schemeClr val="bg1"/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5" name="TextBox 37"/>
          <p:cNvSpPr txBox="1">
            <a:spLocks noChangeArrowheads="1"/>
          </p:cNvSpPr>
          <p:nvPr/>
        </p:nvSpPr>
        <p:spPr bwMode="auto">
          <a:xfrm>
            <a:off x="901703" y="4219563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900" b="1" dirty="0">
                <a:latin typeface="+mj-lt"/>
                <a:ea typeface="Verdana" pitchFamily="34" charset="0"/>
                <a:cs typeface="Helvetica Neue"/>
              </a:rPr>
              <a:t>public</a:t>
            </a:r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 subnet</a:t>
            </a:r>
            <a:r>
              <a:rPr lang="pl-PL" sz="900" b="1" dirty="0">
                <a:latin typeface="+mj-lt"/>
                <a:ea typeface="Verdana" pitchFamily="34" charset="0"/>
                <a:cs typeface="Helvetica Neue"/>
              </a:rPr>
              <a:t>s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17" name="TextBox 37"/>
          <p:cNvSpPr txBox="1">
            <a:spLocks noChangeArrowheads="1"/>
          </p:cNvSpPr>
          <p:nvPr/>
        </p:nvSpPr>
        <p:spPr bwMode="auto">
          <a:xfrm>
            <a:off x="873867" y="5824008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900" b="1" dirty="0">
                <a:latin typeface="+mj-lt"/>
                <a:ea typeface="Verdana" pitchFamily="34" charset="0"/>
                <a:cs typeface="Helvetica Neue"/>
              </a:rPr>
              <a:t>private</a:t>
            </a:r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 subnet</a:t>
            </a:r>
            <a:r>
              <a:rPr lang="pl-PL" sz="900" b="1" dirty="0">
                <a:latin typeface="+mj-lt"/>
                <a:ea typeface="Verdana" pitchFamily="34" charset="0"/>
                <a:cs typeface="Helvetica Neue"/>
              </a:rPr>
              <a:t>s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16" name="Rounded Rectangle 31"/>
          <p:cNvSpPr/>
          <p:nvPr/>
        </p:nvSpPr>
        <p:spPr>
          <a:xfrm>
            <a:off x="850545" y="4757411"/>
            <a:ext cx="1752600" cy="1297429"/>
          </a:xfrm>
          <a:prstGeom prst="roundRect">
            <a:avLst>
              <a:gd name="adj" fmla="val 9818"/>
            </a:avLst>
          </a:prstGeom>
          <a:solidFill>
            <a:schemeClr val="bg1"/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614" y="4628451"/>
            <a:ext cx="215900" cy="241300"/>
          </a:xfrm>
          <a:prstGeom prst="rect">
            <a:avLst/>
          </a:prstGeom>
        </p:spPr>
      </p:pic>
      <p:sp>
        <p:nvSpPr>
          <p:cNvPr id="19" name="Rounded Rectangle 34"/>
          <p:cNvSpPr/>
          <p:nvPr/>
        </p:nvSpPr>
        <p:spPr>
          <a:xfrm>
            <a:off x="7795628" y="3333296"/>
            <a:ext cx="1752600" cy="112515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0" name="TextBox 37"/>
          <p:cNvSpPr txBox="1">
            <a:spLocks noChangeArrowheads="1"/>
          </p:cNvSpPr>
          <p:nvPr/>
        </p:nvSpPr>
        <p:spPr bwMode="auto">
          <a:xfrm>
            <a:off x="7815040" y="4223964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900" b="1" dirty="0">
                <a:latin typeface="+mj-lt"/>
                <a:ea typeface="Verdana" pitchFamily="34" charset="0"/>
                <a:cs typeface="Helvetica Neue"/>
              </a:rPr>
              <a:t>public</a:t>
            </a:r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 subnet</a:t>
            </a:r>
          </a:p>
        </p:txBody>
      </p:sp>
      <p:sp>
        <p:nvSpPr>
          <p:cNvPr id="21" name="Rounded Rectangle 36"/>
          <p:cNvSpPr/>
          <p:nvPr/>
        </p:nvSpPr>
        <p:spPr>
          <a:xfrm>
            <a:off x="7763882" y="4781428"/>
            <a:ext cx="1752600" cy="1277813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7787204" y="5828409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900" b="1" dirty="0">
                <a:latin typeface="+mj-lt"/>
                <a:ea typeface="Verdana" pitchFamily="34" charset="0"/>
                <a:cs typeface="Helvetica Neue"/>
              </a:rPr>
              <a:t>private</a:t>
            </a:r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 subnet</a:t>
            </a:r>
          </a:p>
        </p:txBody>
      </p:sp>
      <p:pic>
        <p:nvPicPr>
          <p:cNvPr id="32" name="Picture 31" descr="EC2-Instanc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871" y="2661129"/>
            <a:ext cx="653505" cy="653505"/>
          </a:xfrm>
          <a:prstGeom prst="rect">
            <a:avLst/>
          </a:prstGeom>
        </p:spPr>
      </p:pic>
      <p:sp>
        <p:nvSpPr>
          <p:cNvPr id="33" name="TextBox 37"/>
          <p:cNvSpPr txBox="1">
            <a:spLocks noChangeArrowheads="1"/>
          </p:cNvSpPr>
          <p:nvPr/>
        </p:nvSpPr>
        <p:spPr bwMode="auto">
          <a:xfrm>
            <a:off x="1413475" y="3203064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900" b="1" dirty="0">
                <a:latin typeface="+mj-lt"/>
                <a:ea typeface="Verdana" pitchFamily="34" charset="0"/>
                <a:cs typeface="Helvetica Neue"/>
              </a:rPr>
              <a:t>OpenSwan VPN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35" name="Picture 34" descr="EC2-Instanc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88" y="3752641"/>
            <a:ext cx="400841" cy="400841"/>
          </a:xfrm>
          <a:prstGeom prst="rect">
            <a:avLst/>
          </a:prstGeom>
        </p:spPr>
      </p:pic>
      <p:pic>
        <p:nvPicPr>
          <p:cNvPr id="36" name="Picture 35" descr="EC2-Instanc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16" y="3633357"/>
            <a:ext cx="400841" cy="400841"/>
          </a:xfrm>
          <a:prstGeom prst="rect">
            <a:avLst/>
          </a:prstGeom>
        </p:spPr>
      </p:pic>
      <p:pic>
        <p:nvPicPr>
          <p:cNvPr id="38" name="Picture 37" descr="EC2-Instanc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918" y="5219911"/>
            <a:ext cx="400841" cy="400841"/>
          </a:xfrm>
          <a:prstGeom prst="rect">
            <a:avLst/>
          </a:prstGeom>
        </p:spPr>
      </p:pic>
      <p:pic>
        <p:nvPicPr>
          <p:cNvPr id="39" name="Picture 38" descr="EC2-Instanc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396" y="5100627"/>
            <a:ext cx="400841" cy="400841"/>
          </a:xfrm>
          <a:prstGeom prst="rect">
            <a:avLst/>
          </a:prstGeom>
        </p:spPr>
      </p:pic>
      <p:sp>
        <p:nvSpPr>
          <p:cNvPr id="44" name="Freeform 98"/>
          <p:cNvSpPr/>
          <p:nvPr/>
        </p:nvSpPr>
        <p:spPr>
          <a:xfrm>
            <a:off x="1624502" y="3086488"/>
            <a:ext cx="650719" cy="2286000"/>
          </a:xfrm>
          <a:custGeom>
            <a:avLst/>
            <a:gdLst>
              <a:gd name="connsiteX0" fmla="*/ 0 w 686289"/>
              <a:gd name="connsiteY0" fmla="*/ 2286000 h 2286000"/>
              <a:gd name="connsiteX1" fmla="*/ 657225 w 686289"/>
              <a:gd name="connsiteY1" fmla="*/ 1524000 h 2286000"/>
              <a:gd name="connsiteX2" fmla="*/ 571500 w 686289"/>
              <a:gd name="connsiteY2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6289" h="2286000">
                <a:moveTo>
                  <a:pt x="0" y="2286000"/>
                </a:moveTo>
                <a:cubicBezTo>
                  <a:pt x="280987" y="2095500"/>
                  <a:pt x="561975" y="1905000"/>
                  <a:pt x="657225" y="1524000"/>
                </a:cubicBezTo>
                <a:cubicBezTo>
                  <a:pt x="752475" y="1143000"/>
                  <a:pt x="584200" y="244475"/>
                  <a:pt x="571500" y="0"/>
                </a:cubicBezTo>
              </a:path>
            </a:pathLst>
          </a:custGeom>
          <a:noFill/>
          <a:ln w="127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TextBox 37"/>
          <p:cNvSpPr txBox="1">
            <a:spLocks noChangeArrowheads="1"/>
          </p:cNvSpPr>
          <p:nvPr/>
        </p:nvSpPr>
        <p:spPr bwMode="auto">
          <a:xfrm>
            <a:off x="1390087" y="2556138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900" dirty="0">
                <a:latin typeface="+mj-lt"/>
                <a:ea typeface="Verdana" pitchFamily="34" charset="0"/>
                <a:cs typeface="Helvetica Neue"/>
              </a:rPr>
              <a:t>Public IP</a:t>
            </a:r>
            <a:endParaRPr lang="en-US" sz="900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2288" y="2096072"/>
            <a:ext cx="579821" cy="57982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9517" y="5328839"/>
            <a:ext cx="445365" cy="4453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277" y="4605000"/>
            <a:ext cx="215900" cy="241300"/>
          </a:xfrm>
          <a:prstGeom prst="rect">
            <a:avLst/>
          </a:prstGeom>
        </p:spPr>
      </p:pic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896381" y="5831188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900" b="1" dirty="0">
                <a:latin typeface="+mj-lt"/>
                <a:ea typeface="Verdana" pitchFamily="34" charset="0"/>
                <a:cs typeface="Helvetica Neue"/>
              </a:rPr>
              <a:t>private</a:t>
            </a:r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 subnet</a:t>
            </a:r>
            <a:r>
              <a:rPr lang="pl-PL" sz="900" b="1" dirty="0">
                <a:latin typeface="+mj-lt"/>
                <a:ea typeface="Verdana" pitchFamily="34" charset="0"/>
                <a:cs typeface="Helvetica Neue"/>
              </a:rPr>
              <a:t>s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9517" y="3606050"/>
            <a:ext cx="445365" cy="445365"/>
          </a:xfrm>
          <a:prstGeom prst="rect">
            <a:avLst/>
          </a:prstGeom>
        </p:spPr>
      </p:pic>
      <p:sp>
        <p:nvSpPr>
          <p:cNvPr id="75" name="Rounded Rectangle 34"/>
          <p:cNvSpPr/>
          <p:nvPr/>
        </p:nvSpPr>
        <p:spPr>
          <a:xfrm>
            <a:off x="7795628" y="1956582"/>
            <a:ext cx="1752600" cy="112515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76" name="TextBox 37"/>
          <p:cNvSpPr txBox="1">
            <a:spLocks noChangeArrowheads="1"/>
          </p:cNvSpPr>
          <p:nvPr/>
        </p:nvSpPr>
        <p:spPr bwMode="auto">
          <a:xfrm>
            <a:off x="7818146" y="2762168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900" b="1" dirty="0">
                <a:latin typeface="+mj-lt"/>
                <a:ea typeface="Verdana" pitchFamily="34" charset="0"/>
                <a:cs typeface="Helvetica Neue"/>
              </a:rPr>
              <a:t>gateway</a:t>
            </a:r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 subnet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2105" y="1223712"/>
            <a:ext cx="737409" cy="737409"/>
          </a:xfrm>
          <a:prstGeom prst="rect">
            <a:avLst/>
          </a:prstGeom>
        </p:spPr>
      </p:pic>
      <p:cxnSp>
        <p:nvCxnSpPr>
          <p:cNvPr id="78" name="Straight Arrow Connector 77"/>
          <p:cNvCxnSpPr>
            <a:endCxn id="67" idx="1"/>
          </p:cNvCxnSpPr>
          <p:nvPr/>
        </p:nvCxnSpPr>
        <p:spPr>
          <a:xfrm flipV="1">
            <a:off x="2351314" y="2385983"/>
            <a:ext cx="5920974" cy="546663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reeform 98"/>
          <p:cNvSpPr/>
          <p:nvPr/>
        </p:nvSpPr>
        <p:spPr>
          <a:xfrm rot="21193771">
            <a:off x="8458900" y="2644518"/>
            <a:ext cx="650719" cy="2630116"/>
          </a:xfrm>
          <a:custGeom>
            <a:avLst/>
            <a:gdLst>
              <a:gd name="connsiteX0" fmla="*/ 0 w 686289"/>
              <a:gd name="connsiteY0" fmla="*/ 2286000 h 2286000"/>
              <a:gd name="connsiteX1" fmla="*/ 657225 w 686289"/>
              <a:gd name="connsiteY1" fmla="*/ 1524000 h 2286000"/>
              <a:gd name="connsiteX2" fmla="*/ 571500 w 686289"/>
              <a:gd name="connsiteY2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6289" h="2286000">
                <a:moveTo>
                  <a:pt x="0" y="2286000"/>
                </a:moveTo>
                <a:cubicBezTo>
                  <a:pt x="280987" y="2095500"/>
                  <a:pt x="561975" y="1905000"/>
                  <a:pt x="657225" y="1524000"/>
                </a:cubicBezTo>
                <a:cubicBezTo>
                  <a:pt x="752475" y="1143000"/>
                  <a:pt x="584200" y="244475"/>
                  <a:pt x="571500" y="0"/>
                </a:cubicBezTo>
              </a:path>
            </a:pathLst>
          </a:custGeom>
          <a:noFill/>
          <a:ln w="127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TextBox 83"/>
          <p:cNvSpPr txBox="1"/>
          <p:nvPr/>
        </p:nvSpPr>
        <p:spPr>
          <a:xfrm>
            <a:off x="8831536" y="5442213"/>
            <a:ext cx="716692" cy="350907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pl-PL" sz="800" dirty="0">
                <a:latin typeface="Calibri Light" charset="0"/>
                <a:ea typeface="Calibri Light" charset="0"/>
                <a:cs typeface="Calibri Light" charset="0"/>
              </a:rPr>
              <a:t>Ds4 v2</a:t>
            </a:r>
          </a:p>
          <a:p>
            <a:pPr>
              <a:lnSpc>
                <a:spcPct val="120000"/>
              </a:lnSpc>
            </a:pPr>
            <a:r>
              <a:rPr lang="pl-PL" sz="800" dirty="0">
                <a:latin typeface="Calibri Light" charset="0"/>
                <a:ea typeface="Calibri Light" charset="0"/>
                <a:cs typeface="Calibri Light" charset="0"/>
              </a:rPr>
              <a:t>In availability set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884484" y="5305559"/>
            <a:ext cx="716692" cy="350907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pl-PL" sz="800" dirty="0">
                <a:latin typeface="Calibri Light" charset="0"/>
                <a:ea typeface="Calibri Light" charset="0"/>
                <a:cs typeface="Calibri Light" charset="0"/>
              </a:rPr>
              <a:t>m4.2xlarge</a:t>
            </a:r>
          </a:p>
          <a:p>
            <a:pPr>
              <a:lnSpc>
                <a:spcPct val="120000"/>
              </a:lnSpc>
            </a:pPr>
            <a:r>
              <a:rPr lang="pl-PL" sz="800" dirty="0">
                <a:latin typeface="Calibri Light" charset="0"/>
                <a:ea typeface="Calibri Light" charset="0"/>
                <a:cs typeface="Calibri Light" charset="0"/>
              </a:rPr>
              <a:t>In separate AZs</a:t>
            </a: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740" y="689796"/>
            <a:ext cx="537318" cy="638065"/>
          </a:xfrm>
          <a:prstGeom prst="rect">
            <a:avLst/>
          </a:prstGeom>
        </p:spPr>
      </p:pic>
      <p:sp>
        <p:nvSpPr>
          <p:cNvPr id="87" name="TextBox 37"/>
          <p:cNvSpPr txBox="1">
            <a:spLocks noChangeArrowheads="1"/>
          </p:cNvSpPr>
          <p:nvPr/>
        </p:nvSpPr>
        <p:spPr bwMode="auto">
          <a:xfrm>
            <a:off x="4607263" y="1294373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900" b="1" dirty="0">
                <a:latin typeface="+mj-lt"/>
                <a:ea typeface="Verdana" pitchFamily="34" charset="0"/>
                <a:cs typeface="Helvetica Neue"/>
              </a:rPr>
              <a:t>xyz.dynatrace-managed.com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88" name="Freeform: Shape 87"/>
          <p:cNvSpPr/>
          <p:nvPr/>
        </p:nvSpPr>
        <p:spPr>
          <a:xfrm>
            <a:off x="1326292" y="1062681"/>
            <a:ext cx="3945924" cy="2636108"/>
          </a:xfrm>
          <a:custGeom>
            <a:avLst/>
            <a:gdLst>
              <a:gd name="connsiteX0" fmla="*/ 3945924 w 3945924"/>
              <a:gd name="connsiteY0" fmla="*/ 0 h 2636108"/>
              <a:gd name="connsiteX1" fmla="*/ 749643 w 3945924"/>
              <a:gd name="connsiteY1" fmla="*/ 807308 h 2636108"/>
              <a:gd name="connsiteX2" fmla="*/ 0 w 3945924"/>
              <a:gd name="connsiteY2" fmla="*/ 2636108 h 2636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5924" h="2636108">
                <a:moveTo>
                  <a:pt x="3945924" y="0"/>
                </a:moveTo>
                <a:cubicBezTo>
                  <a:pt x="2676610" y="183978"/>
                  <a:pt x="1407297" y="367957"/>
                  <a:pt x="749643" y="807308"/>
                </a:cubicBezTo>
                <a:cubicBezTo>
                  <a:pt x="91989" y="1246659"/>
                  <a:pt x="107092" y="2427416"/>
                  <a:pt x="0" y="2636108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0" name="Freeform: Shape 89"/>
          <p:cNvSpPr/>
          <p:nvPr/>
        </p:nvSpPr>
        <p:spPr>
          <a:xfrm>
            <a:off x="1301578" y="1046205"/>
            <a:ext cx="3937687" cy="2594919"/>
          </a:xfrm>
          <a:custGeom>
            <a:avLst/>
            <a:gdLst>
              <a:gd name="connsiteX0" fmla="*/ 3937687 w 3937687"/>
              <a:gd name="connsiteY0" fmla="*/ 0 h 2594919"/>
              <a:gd name="connsiteX1" fmla="*/ 593125 w 3937687"/>
              <a:gd name="connsiteY1" fmla="*/ 963827 h 2594919"/>
              <a:gd name="connsiteX2" fmla="*/ 0 w 3937687"/>
              <a:gd name="connsiteY2" fmla="*/ 2594919 h 2594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7687" h="2594919">
                <a:moveTo>
                  <a:pt x="3937687" y="0"/>
                </a:moveTo>
                <a:cubicBezTo>
                  <a:pt x="2593546" y="265670"/>
                  <a:pt x="1249406" y="531341"/>
                  <a:pt x="593125" y="963827"/>
                </a:cubicBezTo>
                <a:cubicBezTo>
                  <a:pt x="-63156" y="1396313"/>
                  <a:pt x="63157" y="2325816"/>
                  <a:pt x="0" y="2594919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1" name="Freeform: Shape 90"/>
          <p:cNvSpPr/>
          <p:nvPr/>
        </p:nvSpPr>
        <p:spPr>
          <a:xfrm>
            <a:off x="5659395" y="1070919"/>
            <a:ext cx="2669059" cy="2720687"/>
          </a:xfrm>
          <a:custGeom>
            <a:avLst/>
            <a:gdLst>
              <a:gd name="connsiteX0" fmla="*/ 0 w 2669059"/>
              <a:gd name="connsiteY0" fmla="*/ 0 h 2720687"/>
              <a:gd name="connsiteX1" fmla="*/ 1845275 w 2669059"/>
              <a:gd name="connsiteY1" fmla="*/ 2281881 h 2720687"/>
              <a:gd name="connsiteX2" fmla="*/ 2669059 w 2669059"/>
              <a:gd name="connsiteY2" fmla="*/ 2718486 h 272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9059" h="2720687">
                <a:moveTo>
                  <a:pt x="0" y="0"/>
                </a:moveTo>
                <a:cubicBezTo>
                  <a:pt x="700216" y="914400"/>
                  <a:pt x="1400432" y="1828800"/>
                  <a:pt x="1845275" y="2281881"/>
                </a:cubicBezTo>
                <a:cubicBezTo>
                  <a:pt x="2290118" y="2734962"/>
                  <a:pt x="2479588" y="2726724"/>
                  <a:pt x="2669059" y="2718486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5980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5904" y="0"/>
            <a:ext cx="14464423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40015" y="699429"/>
            <a:ext cx="7697954" cy="614923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pl-PL" dirty="0"/>
              <a:t>migration process started...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080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Moving data collectors and web ui tier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/>
              <a:t>Stateless tier – no challenge with data transfer</a:t>
            </a:r>
          </a:p>
          <a:p>
            <a:r>
              <a:rPr lang="pl-PL" dirty="0"/>
              <a:t>New collectors automatically register and advertise their addresses</a:t>
            </a:r>
          </a:p>
          <a:p>
            <a:pPr lvl="1"/>
            <a:r>
              <a:rPr lang="pl-PL" dirty="0"/>
              <a:t>Old collectors can be gradually removed</a:t>
            </a:r>
          </a:p>
          <a:p>
            <a:r>
              <a:rPr lang="pl-PL" dirty="0"/>
              <a:t>Web ui - leverage simple DNS load balancing</a:t>
            </a:r>
          </a:p>
          <a:p>
            <a:pPr lvl="1"/>
            <a:r>
              <a:rPr lang="pl-PL" dirty="0"/>
              <a:t>New nodes’ addresses added to DNS</a:t>
            </a:r>
          </a:p>
          <a:p>
            <a:pPr lvl="1"/>
            <a:r>
              <a:rPr lang="pl-PL" dirty="0"/>
              <a:t>Old nodes gradually removed from DNS</a:t>
            </a:r>
          </a:p>
          <a:p>
            <a:pPr lvl="1"/>
            <a:r>
              <a:rPr lang="pl-PL" dirty="0"/>
              <a:t>Better option would be to have layer-7 cross-region LB</a:t>
            </a:r>
          </a:p>
          <a:p>
            <a:pPr marL="45720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77814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migration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/>
              <a:t>Cassandra</a:t>
            </a:r>
          </a:p>
          <a:p>
            <a:r>
              <a:rPr lang="pl-PL" dirty="0"/>
              <a:t>ElasticSearch</a:t>
            </a:r>
          </a:p>
          <a:p>
            <a:r>
              <a:rPr lang="pl-PL" dirty="0"/>
              <a:t>Raw data in our own Transaction Data Store</a:t>
            </a:r>
          </a:p>
        </p:txBody>
      </p:sp>
    </p:spTree>
    <p:extLst>
      <p:ext uri="{BB962C8B-B14F-4D97-AF65-F5344CB8AC3E}">
        <p14:creationId xmlns:p14="http://schemas.microsoft.com/office/powerpoint/2010/main" val="2400537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migration - Cassandra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5991550" cy="4575175"/>
          </a:xfrm>
        </p:spPr>
        <p:txBody>
          <a:bodyPr/>
          <a:lstStyle/>
          <a:p>
            <a:r>
              <a:rPr lang="pl-PL" dirty="0"/>
              <a:t>Data profile</a:t>
            </a:r>
          </a:p>
          <a:p>
            <a:pPr lvl="1"/>
            <a:r>
              <a:rPr lang="pl-PL" dirty="0"/>
              <a:t>Time series and aggregates</a:t>
            </a:r>
          </a:p>
          <a:p>
            <a:pPr lvl="1"/>
            <a:r>
              <a:rPr lang="pl-PL" dirty="0"/>
              <a:t>Cassandra configured with replication factor=3</a:t>
            </a:r>
          </a:p>
          <a:p>
            <a:pPr lvl="1"/>
            <a:r>
              <a:rPr lang="pl-PL" dirty="0"/>
              <a:t>Not using multi-datacenter mode</a:t>
            </a:r>
          </a:p>
          <a:p>
            <a:r>
              <a:rPr lang="pl-PL" dirty="0"/>
              <a:t>Migration strategy</a:t>
            </a:r>
          </a:p>
          <a:p>
            <a:pPr lvl="1"/>
            <a:r>
              <a:rPr lang="pl-PL" dirty="0"/>
              <a:t>Trigger compaction to reduce data volume</a:t>
            </a:r>
          </a:p>
          <a:p>
            <a:pPr lvl="1"/>
            <a:r>
              <a:rPr lang="pl-PL" dirty="0"/>
              <a:t>Add new node in Azure</a:t>
            </a:r>
          </a:p>
          <a:p>
            <a:pPr lvl="1"/>
            <a:r>
              <a:rPr lang="pl-PL" dirty="0"/>
              <a:t>New node </a:t>
            </a:r>
            <a:r>
              <a:rPr lang="pl-PL" dirty="0"/>
              <a:t>replicate the data </a:t>
            </a:r>
            <a:r>
              <a:rPr lang="pl-PL" dirty="0"/>
              <a:t>before fully joining the cluster</a:t>
            </a:r>
          </a:p>
          <a:p>
            <a:pPr lvl="1"/>
            <a:r>
              <a:rPr lang="pl-PL" dirty="0"/>
              <a:t>Eventually old nodes can be removed one by one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893" y="571499"/>
            <a:ext cx="4162129" cy="520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7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migration - ElasticSearch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/>
              <a:t>Data profile</a:t>
            </a:r>
          </a:p>
          <a:p>
            <a:pPr lvl="1"/>
            <a:r>
              <a:rPr lang="pl-PL" dirty="0"/>
              <a:t>Real-User monitoring data – web page visits</a:t>
            </a:r>
          </a:p>
          <a:p>
            <a:pPr lvl="1"/>
            <a:r>
              <a:rPr lang="pl-PL" dirty="0"/>
              <a:t>Data stored in multiple indexes </a:t>
            </a:r>
          </a:p>
          <a:p>
            <a:pPr lvl="1"/>
            <a:r>
              <a:rPr lang="pl-PL" dirty="0"/>
              <a:t>Each index with multiple shards and</a:t>
            </a:r>
            <a:br>
              <a:rPr lang="pl-PL" dirty="0"/>
            </a:br>
            <a:r>
              <a:rPr lang="pl-PL" dirty="0"/>
              <a:t>1 replica</a:t>
            </a:r>
          </a:p>
          <a:p>
            <a:r>
              <a:rPr lang="pl-PL" dirty="0"/>
              <a:t>Migration strategy</a:t>
            </a:r>
          </a:p>
          <a:p>
            <a:pPr lvl="1"/>
            <a:r>
              <a:rPr lang="pl-PL" dirty="0"/>
              <a:t>Adding new node – causing shard reallocation</a:t>
            </a:r>
          </a:p>
          <a:p>
            <a:pPr lvl="1"/>
            <a:r>
              <a:rPr lang="pl-PL" dirty="0"/>
              <a:t>Removing node in AWS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680" y="821092"/>
            <a:ext cx="5771326" cy="366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7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72400"/>
            <a:ext cx="6314696" cy="674213"/>
          </a:xfrm>
        </p:spPr>
        <p:txBody>
          <a:bodyPr/>
          <a:lstStyle/>
          <a:p>
            <a:r>
              <a:rPr lang="pl-PL" dirty="0"/>
              <a:t>Dynatrace – Application Performance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Optimize performance of highly distributed applications down to the code level</a:t>
            </a:r>
          </a:p>
          <a:p>
            <a:pPr fontAlgn="base"/>
            <a:r>
              <a:rPr lang="pl-PL" dirty="0"/>
              <a:t>Automatic baselining and event correlation</a:t>
            </a:r>
          </a:p>
          <a:p>
            <a:pPr fontAlgn="base"/>
            <a:r>
              <a:rPr lang="pl-PL" dirty="0"/>
              <a:t>Two types of deployment</a:t>
            </a:r>
          </a:p>
          <a:p>
            <a:pPr lvl="1" fontAlgn="base"/>
            <a:r>
              <a:rPr lang="pl-PL" dirty="0"/>
              <a:t>SaaS offering backed by AWS in 4 geographical regions</a:t>
            </a:r>
          </a:p>
          <a:p>
            <a:pPr lvl="1" fontAlgn="base"/>
            <a:r>
              <a:rPr lang="pl-PL" dirty="0"/>
              <a:t>Managed on-prem offering, possible to install in any datacenter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27929" y="1500089"/>
            <a:ext cx="5813205" cy="3651306"/>
            <a:chOff x="1448280" y="1775160"/>
            <a:chExt cx="7181639" cy="4370759"/>
          </a:xfrm>
        </p:grpSpPr>
        <p:sp>
          <p:nvSpPr>
            <p:cNvPr id="8" name="Freeform: Shape 2"/>
            <p:cNvSpPr/>
            <p:nvPr/>
          </p:nvSpPr>
          <p:spPr>
            <a:xfrm>
              <a:off x="1998360" y="2096279"/>
              <a:ext cx="6083999" cy="3510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901" h="9751">
                  <a:moveTo>
                    <a:pt x="0" y="0"/>
                  </a:moveTo>
                  <a:lnTo>
                    <a:pt x="16901" y="0"/>
                  </a:lnTo>
                  <a:lnTo>
                    <a:pt x="16901" y="9751"/>
                  </a:lnTo>
                  <a:lnTo>
                    <a:pt x="0" y="9751"/>
                  </a:lnTo>
                  <a:close/>
                </a:path>
              </a:pathLst>
            </a:custGeom>
            <a:solidFill>
              <a:srgbClr val="3535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" name="Freeform: Shape 3"/>
            <p:cNvSpPr/>
            <p:nvPr/>
          </p:nvSpPr>
          <p:spPr>
            <a:xfrm>
              <a:off x="1959120" y="1775160"/>
              <a:ext cx="6161040" cy="417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15" h="11586">
                  <a:moveTo>
                    <a:pt x="16974" y="0"/>
                  </a:moveTo>
                  <a:lnTo>
                    <a:pt x="138" y="0"/>
                  </a:lnTo>
                  <a:cubicBezTo>
                    <a:pt x="62" y="0"/>
                    <a:pt x="0" y="61"/>
                    <a:pt x="0" y="137"/>
                  </a:cubicBezTo>
                  <a:lnTo>
                    <a:pt x="0" y="11586"/>
                  </a:lnTo>
                  <a:lnTo>
                    <a:pt x="17115" y="11586"/>
                  </a:lnTo>
                  <a:lnTo>
                    <a:pt x="17115" y="137"/>
                  </a:lnTo>
                  <a:cubicBezTo>
                    <a:pt x="17112" y="61"/>
                    <a:pt x="17050" y="0"/>
                    <a:pt x="16974" y="0"/>
                  </a:cubicBezTo>
                  <a:close/>
                  <a:moveTo>
                    <a:pt x="16888" y="10499"/>
                  </a:moveTo>
                  <a:lnTo>
                    <a:pt x="221" y="10499"/>
                  </a:lnTo>
                  <a:lnTo>
                    <a:pt x="221" y="1112"/>
                  </a:lnTo>
                  <a:lnTo>
                    <a:pt x="16888" y="1112"/>
                  </a:lnTo>
                  <a:close/>
                </a:path>
              </a:pathLst>
            </a:custGeom>
            <a:solidFill>
              <a:srgbClr val="3535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" name="Freeform: Shape 4"/>
            <p:cNvSpPr/>
            <p:nvPr/>
          </p:nvSpPr>
          <p:spPr>
            <a:xfrm>
              <a:off x="1505519" y="5926679"/>
              <a:ext cx="7065720" cy="219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28" h="610">
                  <a:moveTo>
                    <a:pt x="19217" y="610"/>
                  </a:moveTo>
                  <a:lnTo>
                    <a:pt x="415" y="610"/>
                  </a:lnTo>
                  <a:cubicBezTo>
                    <a:pt x="184" y="610"/>
                    <a:pt x="0" y="426"/>
                    <a:pt x="0" y="195"/>
                  </a:cubicBezTo>
                  <a:lnTo>
                    <a:pt x="0" y="0"/>
                  </a:lnTo>
                  <a:lnTo>
                    <a:pt x="19628" y="0"/>
                  </a:lnTo>
                  <a:lnTo>
                    <a:pt x="19628" y="195"/>
                  </a:lnTo>
                  <a:cubicBezTo>
                    <a:pt x="19628" y="426"/>
                    <a:pt x="19444" y="610"/>
                    <a:pt x="19217" y="61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: Shape 5"/>
            <p:cNvSpPr/>
            <p:nvPr/>
          </p:nvSpPr>
          <p:spPr>
            <a:xfrm>
              <a:off x="4991400" y="1928519"/>
              <a:ext cx="95760" cy="96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268">
                  <a:moveTo>
                    <a:pt x="267" y="134"/>
                  </a:moveTo>
                  <a:cubicBezTo>
                    <a:pt x="267" y="158"/>
                    <a:pt x="261" y="179"/>
                    <a:pt x="249" y="201"/>
                  </a:cubicBezTo>
                  <a:cubicBezTo>
                    <a:pt x="236" y="222"/>
                    <a:pt x="221" y="237"/>
                    <a:pt x="200" y="250"/>
                  </a:cubicBezTo>
                  <a:cubicBezTo>
                    <a:pt x="178" y="262"/>
                    <a:pt x="157" y="268"/>
                    <a:pt x="133" y="268"/>
                  </a:cubicBezTo>
                  <a:cubicBezTo>
                    <a:pt x="108" y="268"/>
                    <a:pt x="88" y="262"/>
                    <a:pt x="67" y="250"/>
                  </a:cubicBezTo>
                  <a:cubicBezTo>
                    <a:pt x="45" y="237"/>
                    <a:pt x="30" y="222"/>
                    <a:pt x="18" y="201"/>
                  </a:cubicBezTo>
                  <a:cubicBezTo>
                    <a:pt x="5" y="179"/>
                    <a:pt x="0" y="158"/>
                    <a:pt x="0" y="134"/>
                  </a:cubicBezTo>
                  <a:cubicBezTo>
                    <a:pt x="0" y="109"/>
                    <a:pt x="5" y="88"/>
                    <a:pt x="18" y="67"/>
                  </a:cubicBezTo>
                  <a:cubicBezTo>
                    <a:pt x="31" y="46"/>
                    <a:pt x="45" y="30"/>
                    <a:pt x="67" y="18"/>
                  </a:cubicBezTo>
                  <a:cubicBezTo>
                    <a:pt x="88" y="6"/>
                    <a:pt x="109" y="0"/>
                    <a:pt x="133" y="0"/>
                  </a:cubicBezTo>
                  <a:cubicBezTo>
                    <a:pt x="158" y="0"/>
                    <a:pt x="178" y="6"/>
                    <a:pt x="200" y="18"/>
                  </a:cubicBezTo>
                  <a:cubicBezTo>
                    <a:pt x="221" y="30"/>
                    <a:pt x="236" y="46"/>
                    <a:pt x="249" y="67"/>
                  </a:cubicBezTo>
                  <a:cubicBezTo>
                    <a:pt x="261" y="88"/>
                    <a:pt x="267" y="109"/>
                    <a:pt x="267" y="134"/>
                  </a:cubicBezTo>
                  <a:close/>
                </a:path>
              </a:pathLst>
            </a:custGeom>
            <a:solidFill>
              <a:srgbClr val="45464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6"/>
            <p:cNvSpPr/>
            <p:nvPr/>
          </p:nvSpPr>
          <p:spPr>
            <a:xfrm>
              <a:off x="1448280" y="5926679"/>
              <a:ext cx="7181639" cy="81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50" h="227">
                  <a:moveTo>
                    <a:pt x="19881" y="227"/>
                  </a:moveTo>
                  <a:lnTo>
                    <a:pt x="69" y="227"/>
                  </a:lnTo>
                  <a:cubicBezTo>
                    <a:pt x="29" y="227"/>
                    <a:pt x="0" y="198"/>
                    <a:pt x="0" y="158"/>
                  </a:cubicBezTo>
                  <a:lnTo>
                    <a:pt x="0" y="68"/>
                  </a:lnTo>
                  <a:cubicBezTo>
                    <a:pt x="0" y="28"/>
                    <a:pt x="29" y="0"/>
                    <a:pt x="69" y="0"/>
                  </a:cubicBezTo>
                  <a:lnTo>
                    <a:pt x="19881" y="0"/>
                  </a:lnTo>
                  <a:cubicBezTo>
                    <a:pt x="19921" y="0"/>
                    <a:pt x="19950" y="28"/>
                    <a:pt x="19950" y="68"/>
                  </a:cubicBezTo>
                  <a:lnTo>
                    <a:pt x="19950" y="158"/>
                  </a:lnTo>
                  <a:cubicBezTo>
                    <a:pt x="19950" y="195"/>
                    <a:pt x="19917" y="227"/>
                    <a:pt x="19881" y="227"/>
                  </a:cubicBezTo>
                  <a:close/>
                </a:path>
              </a:pathLst>
            </a:custGeom>
            <a:solidFill>
              <a:srgbClr val="3535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7"/>
            <p:cNvSpPr/>
            <p:nvPr/>
          </p:nvSpPr>
          <p:spPr>
            <a:xfrm>
              <a:off x="4845600" y="5684759"/>
              <a:ext cx="386280" cy="9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4" h="263">
                  <a:moveTo>
                    <a:pt x="1033" y="263"/>
                  </a:moveTo>
                  <a:lnTo>
                    <a:pt x="40" y="263"/>
                  </a:lnTo>
                  <a:cubicBezTo>
                    <a:pt x="18" y="263"/>
                    <a:pt x="0" y="245"/>
                    <a:pt x="0" y="224"/>
                  </a:cubicBezTo>
                  <a:lnTo>
                    <a:pt x="0" y="39"/>
                  </a:lnTo>
                  <a:cubicBezTo>
                    <a:pt x="0" y="18"/>
                    <a:pt x="18" y="0"/>
                    <a:pt x="40" y="0"/>
                  </a:cubicBezTo>
                  <a:lnTo>
                    <a:pt x="1033" y="0"/>
                  </a:lnTo>
                  <a:cubicBezTo>
                    <a:pt x="1055" y="0"/>
                    <a:pt x="1073" y="18"/>
                    <a:pt x="1073" y="39"/>
                  </a:cubicBezTo>
                  <a:lnTo>
                    <a:pt x="1073" y="224"/>
                  </a:lnTo>
                  <a:cubicBezTo>
                    <a:pt x="1077" y="245"/>
                    <a:pt x="1059" y="263"/>
                    <a:pt x="1033" y="26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746" y="1812062"/>
            <a:ext cx="4887761" cy="27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92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unningturtles.com | Running turtle: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879" y="1260943"/>
            <a:ext cx="537210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325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Migration of raw Transaction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5366400" cy="4575175"/>
          </a:xfrm>
        </p:spPr>
        <p:txBody>
          <a:bodyPr/>
          <a:lstStyle/>
          <a:p>
            <a:r>
              <a:rPr lang="pl-PL" dirty="0"/>
              <a:t>Data profile</a:t>
            </a:r>
          </a:p>
          <a:p>
            <a:pPr lvl="1"/>
            <a:r>
              <a:rPr lang="pl-PL" dirty="0"/>
              <a:t>Raw data for on-demand analysis (e.g. stack traces,</a:t>
            </a:r>
            <a:br>
              <a:rPr lang="pl-PL" dirty="0"/>
            </a:br>
            <a:r>
              <a:rPr lang="pl-PL" dirty="0"/>
              <a:t>database statements)</a:t>
            </a:r>
          </a:p>
          <a:p>
            <a:pPr lvl="1"/>
            <a:r>
              <a:rPr lang="pl-PL" dirty="0"/>
              <a:t>Data analysis is distributed in cluster, but no replication mechanism</a:t>
            </a:r>
          </a:p>
          <a:p>
            <a:pPr lvl="1"/>
            <a:r>
              <a:rPr lang="pl-PL" dirty="0"/>
              <a:t>Data age-out in 7+ days</a:t>
            </a:r>
          </a:p>
          <a:p>
            <a:r>
              <a:rPr lang="pl-PL" dirty="0"/>
              <a:t>Migration strategy</a:t>
            </a:r>
          </a:p>
          <a:p>
            <a:pPr lvl="1"/>
            <a:r>
              <a:rPr lang="pl-PL" dirty="0"/>
              <a:t>Switch storage in AWS node into read-only mode</a:t>
            </a:r>
          </a:p>
          <a:p>
            <a:pPr lvl="1"/>
            <a:r>
              <a:rPr lang="pl-PL" dirty="0"/>
              <a:t>No migration per se, wait until the data age out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271" y="862468"/>
            <a:ext cx="5250315" cy="27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97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Summary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680" y="1111703"/>
            <a:ext cx="5295900" cy="4895850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850899" y="1601787"/>
            <a:ext cx="5234781" cy="457517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0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Hidden gems in distributed storage architecture</a:t>
            </a:r>
          </a:p>
          <a:p>
            <a:pPr lvl="1"/>
            <a:r>
              <a:rPr lang="pl-PL" dirty="0"/>
              <a:t>Get away with no specific multi-DC support</a:t>
            </a:r>
          </a:p>
          <a:p>
            <a:r>
              <a:rPr lang="pl-PL" dirty="0"/>
              <a:t>VPN connection</a:t>
            </a:r>
          </a:p>
          <a:p>
            <a:pPr lvl="1"/>
            <a:r>
              <a:rPr lang="pl-PL" dirty="0"/>
              <a:t>Possibly a bottle-neck</a:t>
            </a:r>
          </a:p>
          <a:p>
            <a:pPr lvl="1"/>
            <a:r>
              <a:rPr lang="pl-PL" dirty="0"/>
              <a:t>Need to be monitored and have failover</a:t>
            </a:r>
          </a:p>
          <a:p>
            <a:pPr lvl="1"/>
            <a:r>
              <a:rPr lang="pl-PL" dirty="0"/>
              <a:t>Cluster quorum adjustment to avoid brain-split scenarios</a:t>
            </a:r>
          </a:p>
          <a:p>
            <a:pPr lvl="1"/>
            <a:r>
              <a:rPr lang="pl-PL" dirty="0"/>
              <a:t>Viariable latency within the cluster</a:t>
            </a:r>
          </a:p>
          <a:p>
            <a:r>
              <a:rPr lang="pl-PL" dirty="0"/>
              <a:t>Avoid lock-in</a:t>
            </a:r>
          </a:p>
          <a:p>
            <a:r>
              <a:rPr lang="pl-PL" dirty="0"/>
              <a:t>Vendor-specific services</a:t>
            </a:r>
          </a:p>
          <a:p>
            <a:pPr marL="457200" lvl="1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06262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https://docs.microsoft.com/en-us/azure/vpn-gateway/vpn-gateway-howto-site-to-site-resource-manager-portal</a:t>
            </a:r>
            <a:endParaRPr lang="pl-PL" dirty="0"/>
          </a:p>
          <a:p>
            <a:r>
              <a:rPr lang="pl-PL" dirty="0">
                <a:hlinkClick r:id="rId3"/>
              </a:rPr>
              <a:t>https://docs.microsoft.com/en-us/azure/vpn-gateway/vpn-gateway-about-vpn-devices</a:t>
            </a:r>
            <a:endParaRPr lang="pl-PL" dirty="0"/>
          </a:p>
          <a:p>
            <a:r>
              <a:rPr lang="pl-PL" dirty="0">
                <a:hlinkClick r:id="rId4"/>
              </a:rPr>
              <a:t>https://github.com/xelerance/Openswan/wiki</a:t>
            </a:r>
            <a:endParaRPr lang="pl-PL" dirty="0"/>
          </a:p>
          <a:p>
            <a:r>
              <a:rPr lang="pl-PL" dirty="0">
                <a:hlinkClick r:id="rId5"/>
              </a:rPr>
              <a:t>https://www.elastic.co/guide/index.html</a:t>
            </a:r>
            <a:endParaRPr lang="pl-PL" dirty="0"/>
          </a:p>
          <a:p>
            <a:r>
              <a:rPr lang="pl-PL" dirty="0">
                <a:hlinkClick r:id="rId6"/>
              </a:rPr>
              <a:t>http://docs.datastax.com/en/cassandra/2.1/cassandra/architecture/architectureTOC.html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44921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Questions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98498" y="2282755"/>
            <a:ext cx="1155977" cy="2222983"/>
            <a:chOff x="4875480" y="3508559"/>
            <a:chExt cx="1931760" cy="3714841"/>
          </a:xfrm>
          <a:solidFill>
            <a:schemeClr val="accent1"/>
          </a:solidFill>
        </p:grpSpPr>
        <p:sp>
          <p:nvSpPr>
            <p:cNvPr id="6" name="Freeform: Shape 10"/>
            <p:cNvSpPr/>
            <p:nvPr/>
          </p:nvSpPr>
          <p:spPr>
            <a:xfrm>
              <a:off x="5635440" y="4419360"/>
              <a:ext cx="1010879" cy="280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09" h="7790">
                  <a:moveTo>
                    <a:pt x="1812" y="0"/>
                  </a:moveTo>
                  <a:lnTo>
                    <a:pt x="998" y="0"/>
                  </a:lnTo>
                  <a:cubicBezTo>
                    <a:pt x="447" y="0"/>
                    <a:pt x="0" y="446"/>
                    <a:pt x="0" y="997"/>
                  </a:cubicBezTo>
                  <a:lnTo>
                    <a:pt x="0" y="7130"/>
                  </a:lnTo>
                  <a:cubicBezTo>
                    <a:pt x="0" y="7488"/>
                    <a:pt x="259" y="7790"/>
                    <a:pt x="640" y="7790"/>
                  </a:cubicBezTo>
                  <a:cubicBezTo>
                    <a:pt x="1022" y="7790"/>
                    <a:pt x="1281" y="7494"/>
                    <a:pt x="1281" y="7130"/>
                  </a:cubicBezTo>
                  <a:lnTo>
                    <a:pt x="1281" y="4125"/>
                  </a:lnTo>
                  <a:lnTo>
                    <a:pt x="1529" y="4125"/>
                  </a:lnTo>
                  <a:cubicBezTo>
                    <a:pt x="1529" y="5444"/>
                    <a:pt x="1530" y="7152"/>
                    <a:pt x="1530" y="7153"/>
                  </a:cubicBezTo>
                  <a:cubicBezTo>
                    <a:pt x="1541" y="7501"/>
                    <a:pt x="1797" y="7790"/>
                    <a:pt x="2170" y="7790"/>
                  </a:cubicBezTo>
                  <a:cubicBezTo>
                    <a:pt x="2552" y="7790"/>
                    <a:pt x="2809" y="7494"/>
                    <a:pt x="2809" y="7130"/>
                  </a:cubicBezTo>
                  <a:lnTo>
                    <a:pt x="2809" y="997"/>
                  </a:lnTo>
                  <a:cubicBezTo>
                    <a:pt x="2809" y="446"/>
                    <a:pt x="2364" y="0"/>
                    <a:pt x="181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" name="Freeform: Shape 11"/>
            <p:cNvSpPr/>
            <p:nvPr/>
          </p:nvSpPr>
          <p:spPr>
            <a:xfrm>
              <a:off x="6375600" y="3702960"/>
              <a:ext cx="431640" cy="360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0" h="1003">
                  <a:moveTo>
                    <a:pt x="895" y="130"/>
                  </a:moveTo>
                  <a:cubicBezTo>
                    <a:pt x="776" y="88"/>
                    <a:pt x="597" y="27"/>
                    <a:pt x="597" y="27"/>
                  </a:cubicBezTo>
                  <a:cubicBezTo>
                    <a:pt x="545" y="9"/>
                    <a:pt x="492" y="0"/>
                    <a:pt x="441" y="0"/>
                  </a:cubicBezTo>
                  <a:cubicBezTo>
                    <a:pt x="260" y="0"/>
                    <a:pt x="94" y="108"/>
                    <a:pt x="27" y="305"/>
                  </a:cubicBezTo>
                  <a:cubicBezTo>
                    <a:pt x="-61" y="557"/>
                    <a:pt x="74" y="795"/>
                    <a:pt x="304" y="874"/>
                  </a:cubicBezTo>
                  <a:cubicBezTo>
                    <a:pt x="424" y="915"/>
                    <a:pt x="603" y="977"/>
                    <a:pt x="603" y="977"/>
                  </a:cubicBezTo>
                  <a:cubicBezTo>
                    <a:pt x="655" y="995"/>
                    <a:pt x="707" y="1003"/>
                    <a:pt x="758" y="1003"/>
                  </a:cubicBezTo>
                  <a:cubicBezTo>
                    <a:pt x="939" y="1003"/>
                    <a:pt x="1105" y="896"/>
                    <a:pt x="1173" y="699"/>
                  </a:cubicBezTo>
                  <a:cubicBezTo>
                    <a:pt x="1260" y="447"/>
                    <a:pt x="1125" y="209"/>
                    <a:pt x="895" y="13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" name="Freeform: Shape 12"/>
            <p:cNvSpPr/>
            <p:nvPr/>
          </p:nvSpPr>
          <p:spPr>
            <a:xfrm>
              <a:off x="4937400" y="4666320"/>
              <a:ext cx="89640" cy="345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0" h="961">
                  <a:moveTo>
                    <a:pt x="239" y="21"/>
                  </a:moveTo>
                  <a:cubicBezTo>
                    <a:pt x="169" y="128"/>
                    <a:pt x="104" y="259"/>
                    <a:pt x="111" y="391"/>
                  </a:cubicBezTo>
                  <a:cubicBezTo>
                    <a:pt x="111" y="390"/>
                    <a:pt x="111" y="389"/>
                    <a:pt x="111" y="388"/>
                  </a:cubicBezTo>
                  <a:cubicBezTo>
                    <a:pt x="112" y="419"/>
                    <a:pt x="115" y="449"/>
                    <a:pt x="123" y="480"/>
                  </a:cubicBezTo>
                  <a:cubicBezTo>
                    <a:pt x="141" y="550"/>
                    <a:pt x="178" y="612"/>
                    <a:pt x="207" y="679"/>
                  </a:cubicBezTo>
                  <a:cubicBezTo>
                    <a:pt x="236" y="745"/>
                    <a:pt x="252" y="814"/>
                    <a:pt x="250" y="886"/>
                  </a:cubicBezTo>
                  <a:cubicBezTo>
                    <a:pt x="250" y="902"/>
                    <a:pt x="252" y="936"/>
                    <a:pt x="243" y="951"/>
                  </a:cubicBezTo>
                  <a:cubicBezTo>
                    <a:pt x="226" y="977"/>
                    <a:pt x="215" y="944"/>
                    <a:pt x="213" y="930"/>
                  </a:cubicBezTo>
                  <a:cubicBezTo>
                    <a:pt x="199" y="869"/>
                    <a:pt x="181" y="811"/>
                    <a:pt x="151" y="757"/>
                  </a:cubicBezTo>
                  <a:cubicBezTo>
                    <a:pt x="117" y="695"/>
                    <a:pt x="74" y="638"/>
                    <a:pt x="43" y="574"/>
                  </a:cubicBezTo>
                  <a:cubicBezTo>
                    <a:pt x="2" y="487"/>
                    <a:pt x="-11" y="387"/>
                    <a:pt x="10" y="292"/>
                  </a:cubicBezTo>
                  <a:cubicBezTo>
                    <a:pt x="27" y="217"/>
                    <a:pt x="64" y="147"/>
                    <a:pt x="115" y="89"/>
                  </a:cubicBezTo>
                  <a:cubicBezTo>
                    <a:pt x="138" y="62"/>
                    <a:pt x="166" y="37"/>
                    <a:pt x="195" y="17"/>
                  </a:cubicBezTo>
                  <a:cubicBezTo>
                    <a:pt x="202" y="12"/>
                    <a:pt x="213" y="2"/>
                    <a:pt x="221" y="1"/>
                  </a:cubicBezTo>
                  <a:cubicBezTo>
                    <a:pt x="233" y="-2"/>
                    <a:pt x="249" y="7"/>
                    <a:pt x="239" y="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" name="Freeform: Shape 13"/>
            <p:cNvSpPr/>
            <p:nvPr/>
          </p:nvSpPr>
          <p:spPr>
            <a:xfrm>
              <a:off x="5046120" y="4385160"/>
              <a:ext cx="70200" cy="42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" h="1168">
                  <a:moveTo>
                    <a:pt x="126" y="18"/>
                  </a:moveTo>
                  <a:cubicBezTo>
                    <a:pt x="99" y="83"/>
                    <a:pt x="82" y="156"/>
                    <a:pt x="77" y="226"/>
                  </a:cubicBezTo>
                  <a:cubicBezTo>
                    <a:pt x="74" y="272"/>
                    <a:pt x="76" y="318"/>
                    <a:pt x="87" y="362"/>
                  </a:cubicBezTo>
                  <a:cubicBezTo>
                    <a:pt x="98" y="407"/>
                    <a:pt x="120" y="446"/>
                    <a:pt x="139" y="488"/>
                  </a:cubicBezTo>
                  <a:cubicBezTo>
                    <a:pt x="178" y="573"/>
                    <a:pt x="202" y="658"/>
                    <a:pt x="195" y="752"/>
                  </a:cubicBezTo>
                  <a:cubicBezTo>
                    <a:pt x="189" y="838"/>
                    <a:pt x="161" y="922"/>
                    <a:pt x="123" y="999"/>
                  </a:cubicBezTo>
                  <a:cubicBezTo>
                    <a:pt x="103" y="1038"/>
                    <a:pt x="82" y="1076"/>
                    <a:pt x="58" y="1113"/>
                  </a:cubicBezTo>
                  <a:cubicBezTo>
                    <a:pt x="52" y="1124"/>
                    <a:pt x="23" y="1184"/>
                    <a:pt x="4" y="1164"/>
                  </a:cubicBezTo>
                  <a:cubicBezTo>
                    <a:pt x="-9" y="1150"/>
                    <a:pt x="17" y="1108"/>
                    <a:pt x="22" y="1095"/>
                  </a:cubicBezTo>
                  <a:cubicBezTo>
                    <a:pt x="38" y="1056"/>
                    <a:pt x="52" y="1016"/>
                    <a:pt x="65" y="976"/>
                  </a:cubicBezTo>
                  <a:cubicBezTo>
                    <a:pt x="91" y="893"/>
                    <a:pt x="111" y="806"/>
                    <a:pt x="105" y="719"/>
                  </a:cubicBezTo>
                  <a:cubicBezTo>
                    <a:pt x="98" y="625"/>
                    <a:pt x="67" y="539"/>
                    <a:pt x="37" y="450"/>
                  </a:cubicBezTo>
                  <a:cubicBezTo>
                    <a:pt x="5" y="354"/>
                    <a:pt x="12" y="251"/>
                    <a:pt x="39" y="156"/>
                  </a:cubicBezTo>
                  <a:cubicBezTo>
                    <a:pt x="50" y="118"/>
                    <a:pt x="64" y="80"/>
                    <a:pt x="82" y="44"/>
                  </a:cubicBezTo>
                  <a:cubicBezTo>
                    <a:pt x="87" y="33"/>
                    <a:pt x="93" y="16"/>
                    <a:pt x="101" y="6"/>
                  </a:cubicBezTo>
                  <a:cubicBezTo>
                    <a:pt x="111" y="-5"/>
                    <a:pt x="134" y="1"/>
                    <a:pt x="126" y="1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" name="Freeform: Shape 14"/>
            <p:cNvSpPr/>
            <p:nvPr/>
          </p:nvSpPr>
          <p:spPr>
            <a:xfrm>
              <a:off x="4875480" y="5058000"/>
              <a:ext cx="723240" cy="39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10" h="1086">
                  <a:moveTo>
                    <a:pt x="1139" y="648"/>
                  </a:moveTo>
                  <a:cubicBezTo>
                    <a:pt x="1150" y="692"/>
                    <a:pt x="1166" y="732"/>
                    <a:pt x="1185" y="768"/>
                  </a:cubicBezTo>
                  <a:cubicBezTo>
                    <a:pt x="1164" y="799"/>
                    <a:pt x="1135" y="823"/>
                    <a:pt x="1097" y="833"/>
                  </a:cubicBezTo>
                  <a:cubicBezTo>
                    <a:pt x="1030" y="849"/>
                    <a:pt x="999" y="837"/>
                    <a:pt x="978" y="823"/>
                  </a:cubicBezTo>
                  <a:cubicBezTo>
                    <a:pt x="969" y="817"/>
                    <a:pt x="961" y="811"/>
                    <a:pt x="954" y="807"/>
                  </a:cubicBezTo>
                  <a:cubicBezTo>
                    <a:pt x="950" y="804"/>
                    <a:pt x="946" y="802"/>
                    <a:pt x="942" y="801"/>
                  </a:cubicBezTo>
                  <a:lnTo>
                    <a:pt x="942" y="302"/>
                  </a:lnTo>
                  <a:cubicBezTo>
                    <a:pt x="966" y="289"/>
                    <a:pt x="968" y="252"/>
                    <a:pt x="1034" y="249"/>
                  </a:cubicBezTo>
                  <a:cubicBezTo>
                    <a:pt x="1051" y="248"/>
                    <a:pt x="1073" y="250"/>
                    <a:pt x="1102" y="255"/>
                  </a:cubicBezTo>
                  <a:cubicBezTo>
                    <a:pt x="1119" y="258"/>
                    <a:pt x="1135" y="264"/>
                    <a:pt x="1149" y="272"/>
                  </a:cubicBezTo>
                  <a:cubicBezTo>
                    <a:pt x="1160" y="278"/>
                    <a:pt x="1169" y="285"/>
                    <a:pt x="1177" y="293"/>
                  </a:cubicBezTo>
                  <a:cubicBezTo>
                    <a:pt x="1180" y="296"/>
                    <a:pt x="1183" y="299"/>
                    <a:pt x="1186" y="303"/>
                  </a:cubicBezTo>
                  <a:cubicBezTo>
                    <a:pt x="1129" y="400"/>
                    <a:pt x="1108" y="520"/>
                    <a:pt x="1139" y="648"/>
                  </a:cubicBezTo>
                  <a:close/>
                  <a:moveTo>
                    <a:pt x="2010" y="10"/>
                  </a:moveTo>
                  <a:cubicBezTo>
                    <a:pt x="1943" y="-4"/>
                    <a:pt x="1872" y="-4"/>
                    <a:pt x="1801" y="13"/>
                  </a:cubicBezTo>
                  <a:cubicBezTo>
                    <a:pt x="1673" y="44"/>
                    <a:pt x="1483" y="89"/>
                    <a:pt x="1483" y="89"/>
                  </a:cubicBezTo>
                  <a:cubicBezTo>
                    <a:pt x="1384" y="113"/>
                    <a:pt x="1301" y="163"/>
                    <a:pt x="1239" y="232"/>
                  </a:cubicBezTo>
                  <a:cubicBezTo>
                    <a:pt x="1238" y="231"/>
                    <a:pt x="1237" y="230"/>
                    <a:pt x="1236" y="229"/>
                  </a:cubicBezTo>
                  <a:cubicBezTo>
                    <a:pt x="1222" y="216"/>
                    <a:pt x="1207" y="204"/>
                    <a:pt x="1189" y="193"/>
                  </a:cubicBezTo>
                  <a:cubicBezTo>
                    <a:pt x="1178" y="187"/>
                    <a:pt x="1168" y="181"/>
                    <a:pt x="1157" y="177"/>
                  </a:cubicBezTo>
                  <a:cubicBezTo>
                    <a:pt x="1107" y="157"/>
                    <a:pt x="1035" y="154"/>
                    <a:pt x="942" y="154"/>
                  </a:cubicBezTo>
                  <a:lnTo>
                    <a:pt x="942" y="84"/>
                  </a:lnTo>
                  <a:lnTo>
                    <a:pt x="0" y="84"/>
                  </a:lnTo>
                  <a:lnTo>
                    <a:pt x="0" y="886"/>
                  </a:lnTo>
                  <a:cubicBezTo>
                    <a:pt x="0" y="1102"/>
                    <a:pt x="56" y="1086"/>
                    <a:pt x="273" y="1086"/>
                  </a:cubicBezTo>
                  <a:lnTo>
                    <a:pt x="670" y="1086"/>
                  </a:lnTo>
                  <a:cubicBezTo>
                    <a:pt x="866" y="1086"/>
                    <a:pt x="930" y="1099"/>
                    <a:pt x="940" y="940"/>
                  </a:cubicBezTo>
                  <a:cubicBezTo>
                    <a:pt x="966" y="940"/>
                    <a:pt x="990" y="939"/>
                    <a:pt x="1012" y="937"/>
                  </a:cubicBezTo>
                  <a:cubicBezTo>
                    <a:pt x="1035" y="935"/>
                    <a:pt x="1057" y="932"/>
                    <a:pt x="1077" y="928"/>
                  </a:cubicBezTo>
                  <a:cubicBezTo>
                    <a:pt x="1125" y="919"/>
                    <a:pt x="1164" y="903"/>
                    <a:pt x="1197" y="880"/>
                  </a:cubicBezTo>
                  <a:cubicBezTo>
                    <a:pt x="1212" y="870"/>
                    <a:pt x="1225" y="858"/>
                    <a:pt x="1237" y="845"/>
                  </a:cubicBezTo>
                  <a:cubicBezTo>
                    <a:pt x="1348" y="978"/>
                    <a:pt x="1524" y="1033"/>
                    <a:pt x="1699" y="992"/>
                  </a:cubicBezTo>
                  <a:cubicBezTo>
                    <a:pt x="1812" y="965"/>
                    <a:pt x="1975" y="926"/>
                    <a:pt x="2010" y="91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: Shape 15"/>
            <p:cNvSpPr/>
            <p:nvPr/>
          </p:nvSpPr>
          <p:spPr>
            <a:xfrm>
              <a:off x="5724360" y="3508559"/>
              <a:ext cx="759600" cy="78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11" h="2188">
                  <a:moveTo>
                    <a:pt x="2087" y="1493"/>
                  </a:moveTo>
                  <a:cubicBezTo>
                    <a:pt x="1949" y="1445"/>
                    <a:pt x="1840" y="1350"/>
                    <a:pt x="1778" y="1224"/>
                  </a:cubicBezTo>
                  <a:cubicBezTo>
                    <a:pt x="1718" y="1099"/>
                    <a:pt x="1710" y="955"/>
                    <a:pt x="1758" y="817"/>
                  </a:cubicBezTo>
                  <a:cubicBezTo>
                    <a:pt x="1807" y="677"/>
                    <a:pt x="1900" y="570"/>
                    <a:pt x="2020" y="510"/>
                  </a:cubicBezTo>
                  <a:cubicBezTo>
                    <a:pt x="1826" y="204"/>
                    <a:pt x="1484" y="0"/>
                    <a:pt x="1095" y="0"/>
                  </a:cubicBezTo>
                  <a:cubicBezTo>
                    <a:pt x="492" y="0"/>
                    <a:pt x="0" y="491"/>
                    <a:pt x="0" y="1094"/>
                  </a:cubicBezTo>
                  <a:cubicBezTo>
                    <a:pt x="0" y="1697"/>
                    <a:pt x="492" y="2188"/>
                    <a:pt x="1095" y="2188"/>
                  </a:cubicBezTo>
                  <a:cubicBezTo>
                    <a:pt x="1555" y="2188"/>
                    <a:pt x="1949" y="1903"/>
                    <a:pt x="2111" y="1501"/>
                  </a:cubicBezTo>
                  <a:close/>
                  <a:moveTo>
                    <a:pt x="806" y="1030"/>
                  </a:moveTo>
                  <a:lnTo>
                    <a:pt x="636" y="689"/>
                  </a:lnTo>
                  <a:lnTo>
                    <a:pt x="464" y="1033"/>
                  </a:lnTo>
                  <a:cubicBezTo>
                    <a:pt x="449" y="1060"/>
                    <a:pt x="441" y="1091"/>
                    <a:pt x="441" y="1124"/>
                  </a:cubicBezTo>
                  <a:cubicBezTo>
                    <a:pt x="441" y="1232"/>
                    <a:pt x="528" y="1319"/>
                    <a:pt x="636" y="1319"/>
                  </a:cubicBezTo>
                  <a:cubicBezTo>
                    <a:pt x="743" y="1319"/>
                    <a:pt x="831" y="1232"/>
                    <a:pt x="831" y="1124"/>
                  </a:cubicBezTo>
                  <a:cubicBezTo>
                    <a:pt x="831" y="1090"/>
                    <a:pt x="822" y="1058"/>
                    <a:pt x="806" y="103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12759" y="2282755"/>
            <a:ext cx="1201514" cy="2222983"/>
            <a:chOff x="6564960" y="358560"/>
            <a:chExt cx="2030040" cy="3755880"/>
          </a:xfrm>
          <a:solidFill>
            <a:schemeClr val="accent1"/>
          </a:solidFill>
        </p:grpSpPr>
        <p:sp>
          <p:nvSpPr>
            <p:cNvPr id="13" name="Freeform: Shape 8"/>
            <p:cNvSpPr/>
            <p:nvPr/>
          </p:nvSpPr>
          <p:spPr>
            <a:xfrm>
              <a:off x="6564960" y="575640"/>
              <a:ext cx="2030040" cy="353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40" h="9831">
                  <a:moveTo>
                    <a:pt x="4207" y="3811"/>
                  </a:moveTo>
                  <a:lnTo>
                    <a:pt x="4207" y="3414"/>
                  </a:lnTo>
                  <a:lnTo>
                    <a:pt x="4428" y="3574"/>
                  </a:lnTo>
                  <a:close/>
                  <a:moveTo>
                    <a:pt x="4208" y="5200"/>
                  </a:moveTo>
                  <a:lnTo>
                    <a:pt x="4208" y="6241"/>
                  </a:lnTo>
                  <a:lnTo>
                    <a:pt x="4196" y="6241"/>
                  </a:lnTo>
                  <a:lnTo>
                    <a:pt x="4196" y="9185"/>
                  </a:lnTo>
                  <a:cubicBezTo>
                    <a:pt x="4196" y="9542"/>
                    <a:pt x="3935" y="9831"/>
                    <a:pt x="3550" y="9831"/>
                  </a:cubicBezTo>
                  <a:cubicBezTo>
                    <a:pt x="3166" y="9831"/>
                    <a:pt x="2906" y="9536"/>
                    <a:pt x="2906" y="9185"/>
                  </a:cubicBezTo>
                  <a:lnTo>
                    <a:pt x="2906" y="6241"/>
                  </a:lnTo>
                  <a:lnTo>
                    <a:pt x="2670" y="6241"/>
                  </a:lnTo>
                  <a:lnTo>
                    <a:pt x="2670" y="9185"/>
                  </a:lnTo>
                  <a:cubicBezTo>
                    <a:pt x="2670" y="9542"/>
                    <a:pt x="2409" y="9831"/>
                    <a:pt x="2025" y="9831"/>
                  </a:cubicBezTo>
                  <a:cubicBezTo>
                    <a:pt x="1640" y="9831"/>
                    <a:pt x="1379" y="9536"/>
                    <a:pt x="1379" y="9185"/>
                  </a:cubicBezTo>
                  <a:lnTo>
                    <a:pt x="1379" y="6241"/>
                  </a:lnTo>
                  <a:lnTo>
                    <a:pt x="1376" y="2714"/>
                  </a:lnTo>
                  <a:lnTo>
                    <a:pt x="201" y="1860"/>
                  </a:lnTo>
                  <a:cubicBezTo>
                    <a:pt x="-17" y="1702"/>
                    <a:pt x="-65" y="1398"/>
                    <a:pt x="93" y="1180"/>
                  </a:cubicBezTo>
                  <a:cubicBezTo>
                    <a:pt x="123" y="1139"/>
                    <a:pt x="158" y="1104"/>
                    <a:pt x="197" y="1075"/>
                  </a:cubicBezTo>
                  <a:lnTo>
                    <a:pt x="891" y="187"/>
                  </a:lnTo>
                  <a:cubicBezTo>
                    <a:pt x="1056" y="-25"/>
                    <a:pt x="1362" y="-62"/>
                    <a:pt x="1574" y="103"/>
                  </a:cubicBezTo>
                  <a:cubicBezTo>
                    <a:pt x="1785" y="269"/>
                    <a:pt x="1823" y="574"/>
                    <a:pt x="1657" y="786"/>
                  </a:cubicBezTo>
                  <a:lnTo>
                    <a:pt x="1194" y="1379"/>
                  </a:lnTo>
                  <a:lnTo>
                    <a:pt x="2021" y="1980"/>
                  </a:lnTo>
                  <a:cubicBezTo>
                    <a:pt x="2059" y="2007"/>
                    <a:pt x="2091" y="2039"/>
                    <a:pt x="2118" y="2074"/>
                  </a:cubicBezTo>
                  <a:lnTo>
                    <a:pt x="3605" y="2074"/>
                  </a:lnTo>
                  <a:lnTo>
                    <a:pt x="3768" y="2074"/>
                  </a:lnTo>
                  <a:cubicBezTo>
                    <a:pt x="3827" y="2074"/>
                    <a:pt x="3883" y="2086"/>
                    <a:pt x="3935" y="2107"/>
                  </a:cubicBezTo>
                  <a:cubicBezTo>
                    <a:pt x="4024" y="2112"/>
                    <a:pt x="4113" y="2142"/>
                    <a:pt x="4191" y="2199"/>
                  </a:cubicBezTo>
                  <a:lnTo>
                    <a:pt x="5439" y="3106"/>
                  </a:lnTo>
                  <a:cubicBezTo>
                    <a:pt x="5657" y="3264"/>
                    <a:pt x="5705" y="3568"/>
                    <a:pt x="5547" y="3786"/>
                  </a:cubicBezTo>
                  <a:cubicBezTo>
                    <a:pt x="5520" y="3823"/>
                    <a:pt x="5488" y="3856"/>
                    <a:pt x="5453" y="3883"/>
                  </a:cubicBezTo>
                  <a:cubicBezTo>
                    <a:pt x="5435" y="3915"/>
                    <a:pt x="5413" y="3945"/>
                    <a:pt x="5386" y="3974"/>
                  </a:cubicBezTo>
                  <a:lnTo>
                    <a:pt x="4334" y="5102"/>
                  </a:lnTo>
                  <a:cubicBezTo>
                    <a:pt x="4296" y="5143"/>
                    <a:pt x="4254" y="5175"/>
                    <a:pt x="4208" y="520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: Shape 9"/>
            <p:cNvSpPr/>
            <p:nvPr/>
          </p:nvSpPr>
          <p:spPr>
            <a:xfrm>
              <a:off x="7136640" y="358560"/>
              <a:ext cx="866880" cy="867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09" h="2412">
                  <a:moveTo>
                    <a:pt x="2250" y="1014"/>
                  </a:moveTo>
                  <a:cubicBezTo>
                    <a:pt x="2303" y="956"/>
                    <a:pt x="2299" y="866"/>
                    <a:pt x="2241" y="813"/>
                  </a:cubicBezTo>
                  <a:cubicBezTo>
                    <a:pt x="2183" y="760"/>
                    <a:pt x="2093" y="764"/>
                    <a:pt x="2040" y="823"/>
                  </a:cubicBezTo>
                  <a:cubicBezTo>
                    <a:pt x="1987" y="881"/>
                    <a:pt x="1992" y="970"/>
                    <a:pt x="2050" y="1023"/>
                  </a:cubicBezTo>
                  <a:cubicBezTo>
                    <a:pt x="2108" y="1076"/>
                    <a:pt x="2197" y="1072"/>
                    <a:pt x="2250" y="1014"/>
                  </a:cubicBezTo>
                  <a:close/>
                  <a:moveTo>
                    <a:pt x="2409" y="1206"/>
                  </a:moveTo>
                  <a:cubicBezTo>
                    <a:pt x="2409" y="1872"/>
                    <a:pt x="1869" y="2412"/>
                    <a:pt x="1204" y="2412"/>
                  </a:cubicBezTo>
                  <a:cubicBezTo>
                    <a:pt x="538" y="2412"/>
                    <a:pt x="0" y="1872"/>
                    <a:pt x="0" y="1206"/>
                  </a:cubicBezTo>
                  <a:cubicBezTo>
                    <a:pt x="0" y="540"/>
                    <a:pt x="538" y="0"/>
                    <a:pt x="1204" y="0"/>
                  </a:cubicBezTo>
                  <a:cubicBezTo>
                    <a:pt x="1869" y="0"/>
                    <a:pt x="2409" y="540"/>
                    <a:pt x="2409" y="120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050545" y="2081289"/>
            <a:ext cx="3135206" cy="2491058"/>
            <a:chOff x="1152360" y="685079"/>
            <a:chExt cx="7851600" cy="6238440"/>
          </a:xfrm>
          <a:solidFill>
            <a:schemeClr val="accent1"/>
          </a:solidFill>
        </p:grpSpPr>
        <p:sp>
          <p:nvSpPr>
            <p:cNvPr id="21" name="Freeform: Shape 1"/>
            <p:cNvSpPr/>
            <p:nvPr/>
          </p:nvSpPr>
          <p:spPr>
            <a:xfrm>
              <a:off x="1152360" y="685079"/>
              <a:ext cx="7004520" cy="4271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458" h="11866">
                  <a:moveTo>
                    <a:pt x="19198" y="0"/>
                  </a:moveTo>
                  <a:lnTo>
                    <a:pt x="260" y="0"/>
                  </a:lnTo>
                  <a:cubicBezTo>
                    <a:pt x="117" y="0"/>
                    <a:pt x="0" y="117"/>
                    <a:pt x="0" y="260"/>
                  </a:cubicBezTo>
                  <a:lnTo>
                    <a:pt x="0" y="11606"/>
                  </a:lnTo>
                  <a:cubicBezTo>
                    <a:pt x="0" y="11749"/>
                    <a:pt x="117" y="11866"/>
                    <a:pt x="260" y="11866"/>
                  </a:cubicBezTo>
                  <a:lnTo>
                    <a:pt x="19198" y="11866"/>
                  </a:lnTo>
                  <a:cubicBezTo>
                    <a:pt x="19341" y="11866"/>
                    <a:pt x="19458" y="11749"/>
                    <a:pt x="19458" y="11606"/>
                  </a:cubicBezTo>
                  <a:lnTo>
                    <a:pt x="19458" y="260"/>
                  </a:lnTo>
                  <a:cubicBezTo>
                    <a:pt x="19458" y="117"/>
                    <a:pt x="19341" y="0"/>
                    <a:pt x="19198" y="0"/>
                  </a:cubicBezTo>
                  <a:close/>
                  <a:moveTo>
                    <a:pt x="260" y="11606"/>
                  </a:moveTo>
                  <a:lnTo>
                    <a:pt x="19198" y="11606"/>
                  </a:lnTo>
                  <a:lnTo>
                    <a:pt x="19198" y="260"/>
                  </a:lnTo>
                  <a:lnTo>
                    <a:pt x="260" y="26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eform: Shape 2"/>
            <p:cNvSpPr/>
            <p:nvPr/>
          </p:nvSpPr>
          <p:spPr>
            <a:xfrm>
              <a:off x="6131880" y="1044359"/>
              <a:ext cx="2872080" cy="587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79" h="16332">
                  <a:moveTo>
                    <a:pt x="5569" y="1"/>
                  </a:moveTo>
                  <a:cubicBezTo>
                    <a:pt x="4572" y="33"/>
                    <a:pt x="3789" y="866"/>
                    <a:pt x="3820" y="1863"/>
                  </a:cubicBezTo>
                  <a:cubicBezTo>
                    <a:pt x="3852" y="2860"/>
                    <a:pt x="4686" y="3642"/>
                    <a:pt x="5683" y="3611"/>
                  </a:cubicBezTo>
                  <a:cubicBezTo>
                    <a:pt x="6680" y="3580"/>
                    <a:pt x="7463" y="2746"/>
                    <a:pt x="7431" y="1749"/>
                  </a:cubicBezTo>
                  <a:cubicBezTo>
                    <a:pt x="7400" y="752"/>
                    <a:pt x="6566" y="-30"/>
                    <a:pt x="5569" y="1"/>
                  </a:cubicBezTo>
                  <a:close/>
                  <a:moveTo>
                    <a:pt x="4172" y="1256"/>
                  </a:moveTo>
                  <a:cubicBezTo>
                    <a:pt x="4054" y="1311"/>
                    <a:pt x="4003" y="1452"/>
                    <a:pt x="4058" y="1570"/>
                  </a:cubicBezTo>
                  <a:cubicBezTo>
                    <a:pt x="4113" y="1688"/>
                    <a:pt x="4253" y="1739"/>
                    <a:pt x="4371" y="1684"/>
                  </a:cubicBezTo>
                  <a:cubicBezTo>
                    <a:pt x="4490" y="1629"/>
                    <a:pt x="4541" y="1489"/>
                    <a:pt x="4486" y="1371"/>
                  </a:cubicBezTo>
                  <a:cubicBezTo>
                    <a:pt x="4431" y="1253"/>
                    <a:pt x="4290" y="1201"/>
                    <a:pt x="4172" y="1256"/>
                  </a:cubicBezTo>
                  <a:close/>
                  <a:moveTo>
                    <a:pt x="3565" y="4927"/>
                  </a:moveTo>
                  <a:lnTo>
                    <a:pt x="3566" y="4927"/>
                  </a:lnTo>
                  <a:cubicBezTo>
                    <a:pt x="3577" y="4559"/>
                    <a:pt x="3879" y="4264"/>
                    <a:pt x="4249" y="4264"/>
                  </a:cubicBezTo>
                  <a:lnTo>
                    <a:pt x="4504" y="4264"/>
                  </a:lnTo>
                  <a:lnTo>
                    <a:pt x="7040" y="4264"/>
                  </a:lnTo>
                  <a:lnTo>
                    <a:pt x="7294" y="4264"/>
                  </a:lnTo>
                  <a:cubicBezTo>
                    <a:pt x="7665" y="4264"/>
                    <a:pt x="7967" y="4559"/>
                    <a:pt x="7978" y="4927"/>
                  </a:cubicBezTo>
                  <a:lnTo>
                    <a:pt x="7979" y="4927"/>
                  </a:lnTo>
                  <a:lnTo>
                    <a:pt x="7979" y="10747"/>
                  </a:lnTo>
                  <a:lnTo>
                    <a:pt x="7961" y="10747"/>
                  </a:lnTo>
                  <a:lnTo>
                    <a:pt x="7961" y="15326"/>
                  </a:lnTo>
                  <a:cubicBezTo>
                    <a:pt x="7961" y="15882"/>
                    <a:pt x="7554" y="16332"/>
                    <a:pt x="6955" y="16332"/>
                  </a:cubicBezTo>
                  <a:cubicBezTo>
                    <a:pt x="6355" y="16332"/>
                    <a:pt x="5949" y="15873"/>
                    <a:pt x="5949" y="15326"/>
                  </a:cubicBezTo>
                  <a:lnTo>
                    <a:pt x="5949" y="10747"/>
                  </a:lnTo>
                  <a:lnTo>
                    <a:pt x="5582" y="10747"/>
                  </a:lnTo>
                  <a:lnTo>
                    <a:pt x="5582" y="15326"/>
                  </a:lnTo>
                  <a:cubicBezTo>
                    <a:pt x="5582" y="15882"/>
                    <a:pt x="5175" y="16332"/>
                    <a:pt x="4576" y="16332"/>
                  </a:cubicBezTo>
                  <a:cubicBezTo>
                    <a:pt x="3976" y="16332"/>
                    <a:pt x="3570" y="15873"/>
                    <a:pt x="3570" y="15326"/>
                  </a:cubicBezTo>
                  <a:lnTo>
                    <a:pt x="3570" y="10747"/>
                  </a:lnTo>
                  <a:lnTo>
                    <a:pt x="3566" y="10747"/>
                  </a:lnTo>
                  <a:close/>
                  <a:moveTo>
                    <a:pt x="1712" y="5646"/>
                  </a:moveTo>
                  <a:cubicBezTo>
                    <a:pt x="1392" y="5973"/>
                    <a:pt x="925" y="5950"/>
                    <a:pt x="626" y="5659"/>
                  </a:cubicBezTo>
                  <a:cubicBezTo>
                    <a:pt x="472" y="5508"/>
                    <a:pt x="240" y="5281"/>
                    <a:pt x="240" y="5281"/>
                  </a:cubicBezTo>
                  <a:cubicBezTo>
                    <a:pt x="-63" y="4985"/>
                    <a:pt x="-92" y="4523"/>
                    <a:pt x="228" y="4196"/>
                  </a:cubicBezTo>
                  <a:cubicBezTo>
                    <a:pt x="548" y="3869"/>
                    <a:pt x="1015" y="3892"/>
                    <a:pt x="1313" y="4184"/>
                  </a:cubicBezTo>
                  <a:cubicBezTo>
                    <a:pt x="1468" y="4335"/>
                    <a:pt x="1700" y="4561"/>
                    <a:pt x="1700" y="4561"/>
                  </a:cubicBezTo>
                  <a:cubicBezTo>
                    <a:pt x="2003" y="4857"/>
                    <a:pt x="2031" y="5320"/>
                    <a:pt x="1712" y="564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046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Cluster migration -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698823" y="1292580"/>
            <a:ext cx="5261109" cy="2544115"/>
          </a:xfrm>
        </p:spPr>
        <p:txBody>
          <a:bodyPr/>
          <a:lstStyle/>
          <a:p>
            <a:r>
              <a:rPr lang="pl-PL" dirty="0"/>
              <a:t>Frontend&amp;Backend migration from AWS to Azure</a:t>
            </a:r>
          </a:p>
          <a:p>
            <a:pPr lvl="1"/>
            <a:r>
              <a:rPr lang="pl-PL" dirty="0"/>
              <a:t>About 1TB of data</a:t>
            </a:r>
          </a:p>
          <a:p>
            <a:r>
              <a:rPr lang="pl-PL" dirty="0"/>
              <a:t>Regions can be relatively close (e.g. US-EAST)</a:t>
            </a:r>
          </a:p>
          <a:p>
            <a:r>
              <a:rPr lang="pl-PL" dirty="0"/>
              <a:t>Minimize downtime</a:t>
            </a:r>
          </a:p>
          <a:p>
            <a:r>
              <a:rPr lang="pl-PL" dirty="0"/>
              <a:t>Infrastructure cost is not a primary concern</a:t>
            </a:r>
          </a:p>
          <a:p>
            <a:endParaRPr lang="pl-PL" dirty="0"/>
          </a:p>
        </p:txBody>
      </p:sp>
      <p:sp>
        <p:nvSpPr>
          <p:cNvPr id="23" name="Rounded Rectangle 4"/>
          <p:cNvSpPr/>
          <p:nvPr/>
        </p:nvSpPr>
        <p:spPr>
          <a:xfrm>
            <a:off x="6455486" y="1293335"/>
            <a:ext cx="2399266" cy="189186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134" y="1022235"/>
            <a:ext cx="599171" cy="39112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74792" y="2815865"/>
            <a:ext cx="18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AWS Virginia VPC</a:t>
            </a:r>
          </a:p>
        </p:txBody>
      </p:sp>
      <p:sp>
        <p:nvSpPr>
          <p:cNvPr id="26" name="Rounded Rectangle 4"/>
          <p:cNvSpPr/>
          <p:nvPr/>
        </p:nvSpPr>
        <p:spPr>
          <a:xfrm>
            <a:off x="9546013" y="1292580"/>
            <a:ext cx="2173711" cy="189186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21329" y="2802671"/>
            <a:ext cx="209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Azure EAST US VNET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280" y="935880"/>
            <a:ext cx="737409" cy="737409"/>
          </a:xfrm>
          <a:prstGeom prst="rect">
            <a:avLst/>
          </a:prstGeom>
        </p:spPr>
      </p:pic>
      <p:pic>
        <p:nvPicPr>
          <p:cNvPr id="29" name="Picture 4" descr="http://assets.ruxitlabs.com/icons/png/blue/Icons_file_002_Clus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305" y="1723006"/>
            <a:ext cx="713246" cy="71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050719" y="2332221"/>
            <a:ext cx="2789517" cy="422217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pl-PL" sz="1000" dirty="0">
                <a:latin typeface="Calibri Light" charset="0"/>
                <a:ea typeface="Calibri Light" charset="0"/>
                <a:cs typeface="Calibri Light" charset="0"/>
              </a:rPr>
              <a:t>Dynatrace Managed Cluster</a:t>
            </a:r>
          </a:p>
        </p:txBody>
      </p:sp>
      <p:cxnSp>
        <p:nvCxnSpPr>
          <p:cNvPr id="31" name="Straight Arrow Connector 30"/>
          <p:cNvCxnSpPr>
            <a:stCxn id="29" idx="3"/>
          </p:cNvCxnSpPr>
          <p:nvPr/>
        </p:nvCxnSpPr>
        <p:spPr>
          <a:xfrm>
            <a:off x="8063551" y="2079629"/>
            <a:ext cx="24901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3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hteck 189"/>
          <p:cNvSpPr/>
          <p:nvPr/>
        </p:nvSpPr>
        <p:spPr>
          <a:xfrm>
            <a:off x="3572101" y="4535169"/>
            <a:ext cx="7962562" cy="92110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9" name="Rechteck 188"/>
          <p:cNvSpPr/>
          <p:nvPr/>
        </p:nvSpPr>
        <p:spPr>
          <a:xfrm>
            <a:off x="3560496" y="3354103"/>
            <a:ext cx="7962562" cy="92110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6" name="Rechteck 115"/>
          <p:cNvSpPr/>
          <p:nvPr/>
        </p:nvSpPr>
        <p:spPr>
          <a:xfrm>
            <a:off x="3560496" y="2109286"/>
            <a:ext cx="7962562" cy="92110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050" name="Picture 2" descr="http://assets.ruxitlabs.com/icons/png/blue/Icons_file_001_APMng_Ser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670" y="2099943"/>
            <a:ext cx="903692" cy="90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assets.ruxitlabs.com/icons/png/blue/Icons_file_002_APMng_collect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691" y="2109286"/>
            <a:ext cx="878556" cy="87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assets.ruxitlabs.com/icons/png/green/Icons_file_001_Ag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23" y="2490287"/>
            <a:ext cx="453439" cy="45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assets.ruxitlabs.com/icons/png/green/Icons_file_002_APMng_collect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763" y="2582778"/>
            <a:ext cx="513348" cy="51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http://assets.ruxitlabs.com/icons/png/green/Icons_file_001_Ag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23" y="2642687"/>
            <a:ext cx="453439" cy="45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http://assets.ruxitlabs.com/icons/png/green/Icons_file_001_Ag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23" y="2795087"/>
            <a:ext cx="453439" cy="45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http://assets.ruxitlabs.com/icons/png/green/Icons_file_001_Ag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123" y="2947487"/>
            <a:ext cx="453439" cy="45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 descr="http://assets.ruxitlabs.com/icons/png/green/Icons_file_001_Ag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49" y="3836815"/>
            <a:ext cx="453439" cy="45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http://assets.ruxitlabs.com/icons/png/green/Icons_file_001_Ag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49" y="3989215"/>
            <a:ext cx="453439" cy="45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://assets.ruxitlabs.com/icons/png/blue/Icons_file_002_APMng_collect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691" y="3325229"/>
            <a:ext cx="878556" cy="87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ttp://assets.ruxitlabs.com/icons/png/blue/Icons_file_001_APMng_Serv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333" y="8646809"/>
            <a:ext cx="151606" cy="15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http://assets.ruxitlabs.com/icons/png/blue/Icons_file_001_APMng_Ser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670" y="3305985"/>
            <a:ext cx="903692" cy="90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ttp://assets.ruxitlabs.com/icons/png/blue/Icons_file_001_APMng_Ser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670" y="4523952"/>
            <a:ext cx="903692" cy="90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http://assets.ruxitlabs.com/icons/png/blue/Icons_file_002_APMng_collect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691" y="4536520"/>
            <a:ext cx="878556" cy="87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6668670" y="1644187"/>
            <a:ext cx="1088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dirty="0">
                <a:solidFill>
                  <a:srgbClr val="1496FF"/>
                </a:solidFill>
              </a:rPr>
              <a:t>Server </a:t>
            </a:r>
            <a:r>
              <a:rPr lang="pl-PL" sz="1600" dirty="0">
                <a:solidFill>
                  <a:srgbClr val="1496FF"/>
                </a:solidFill>
              </a:rPr>
              <a:t>Tier</a:t>
            </a:r>
            <a:endParaRPr lang="de-AT" sz="1600" dirty="0">
              <a:solidFill>
                <a:srgbClr val="1496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689955" y="1507012"/>
            <a:ext cx="1489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dirty="0">
                <a:solidFill>
                  <a:srgbClr val="1496FF"/>
                </a:solidFill>
              </a:rPr>
              <a:t>Public Security </a:t>
            </a:r>
          </a:p>
          <a:p>
            <a:r>
              <a:rPr lang="de-AT" sz="1600" dirty="0">
                <a:solidFill>
                  <a:srgbClr val="1496FF"/>
                </a:solidFill>
              </a:rPr>
              <a:t>Gateway </a:t>
            </a:r>
            <a:r>
              <a:rPr lang="pl-PL" sz="1600" dirty="0">
                <a:solidFill>
                  <a:srgbClr val="1496FF"/>
                </a:solidFill>
              </a:rPr>
              <a:t>Tier</a:t>
            </a:r>
            <a:endParaRPr lang="de-AT" sz="1600" dirty="0">
              <a:solidFill>
                <a:srgbClr val="1496FF"/>
              </a:solidFill>
            </a:endParaRPr>
          </a:p>
        </p:txBody>
      </p:sp>
      <p:pic>
        <p:nvPicPr>
          <p:cNvPr id="67" name="Picture 8" descr="http://assets.ruxitlabs.com/icons/png/green/Icons_file_001_Ag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49" y="4141615"/>
            <a:ext cx="453439" cy="45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assets.ruxitlabs.com/icons/png/green/Icons_file_001_Brows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68" y="1655474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4" descr="http://assets.ruxitlabs.com/icons/png/green/Icons_file_001_Brows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7" y="4691928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961206" y="2173307"/>
            <a:ext cx="1314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accent2">
                    <a:lumMod val="75000"/>
                  </a:schemeClr>
                </a:solidFill>
              </a:rPr>
              <a:t>Dynatrace Web UI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6413" y="3158148"/>
            <a:ext cx="1281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accent2">
                    <a:lumMod val="75000"/>
                  </a:schemeClr>
                </a:solidFill>
              </a:rPr>
              <a:t>Dynatrace Agents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509199" y="3030389"/>
            <a:ext cx="957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1200" dirty="0">
                <a:solidFill>
                  <a:schemeClr val="accent2">
                    <a:lumMod val="75000"/>
                  </a:schemeClr>
                </a:solidFill>
              </a:rPr>
              <a:t>Dynatrace </a:t>
            </a:r>
          </a:p>
          <a:p>
            <a:pPr algn="ctr"/>
            <a:r>
              <a:rPr lang="de-AT" sz="1200" dirty="0">
                <a:solidFill>
                  <a:schemeClr val="accent2">
                    <a:lumMod val="75000"/>
                  </a:schemeClr>
                </a:solidFill>
              </a:rPr>
              <a:t>Private SGW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3200400" y="2551789"/>
            <a:ext cx="0" cy="24791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200400" y="2551789"/>
            <a:ext cx="6740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200400" y="3750904"/>
            <a:ext cx="6740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200400" y="5030942"/>
            <a:ext cx="6740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1613776" y="3750904"/>
            <a:ext cx="1586624" cy="11510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7" idx="3"/>
          </p:cNvCxnSpPr>
          <p:nvPr/>
        </p:nvCxnSpPr>
        <p:spPr>
          <a:xfrm flipV="1">
            <a:off x="1440488" y="3750903"/>
            <a:ext cx="1759912" cy="6174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058" idx="3"/>
          </p:cNvCxnSpPr>
          <p:nvPr/>
        </p:nvCxnSpPr>
        <p:spPr>
          <a:xfrm>
            <a:off x="2012111" y="2839452"/>
            <a:ext cx="1183861" cy="9114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243917" y="3754663"/>
            <a:ext cx="1952055" cy="319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122362" y="3754660"/>
            <a:ext cx="2073610" cy="1580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2062" idx="3"/>
          </p:cNvCxnSpPr>
          <p:nvPr/>
        </p:nvCxnSpPr>
        <p:spPr>
          <a:xfrm>
            <a:off x="1739397" y="1994489"/>
            <a:ext cx="1464720" cy="17694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050" idx="3"/>
            <a:endCxn id="87" idx="1"/>
          </p:cNvCxnSpPr>
          <p:nvPr/>
        </p:nvCxnSpPr>
        <p:spPr>
          <a:xfrm>
            <a:off x="7572362" y="2551789"/>
            <a:ext cx="1647659" cy="120502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53" idx="3"/>
            <a:endCxn id="60" idx="1"/>
          </p:cNvCxnSpPr>
          <p:nvPr/>
        </p:nvCxnSpPr>
        <p:spPr>
          <a:xfrm flipV="1">
            <a:off x="4861247" y="3757831"/>
            <a:ext cx="1807423" cy="667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61" idx="1"/>
          </p:cNvCxnSpPr>
          <p:nvPr/>
        </p:nvCxnSpPr>
        <p:spPr>
          <a:xfrm>
            <a:off x="4849875" y="4975798"/>
            <a:ext cx="181879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62" idx="3"/>
            <a:endCxn id="60" idx="1"/>
          </p:cNvCxnSpPr>
          <p:nvPr/>
        </p:nvCxnSpPr>
        <p:spPr>
          <a:xfrm flipV="1">
            <a:off x="4861247" y="3757831"/>
            <a:ext cx="1807423" cy="121796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62" idx="3"/>
            <a:endCxn id="2050" idx="1"/>
          </p:cNvCxnSpPr>
          <p:nvPr/>
        </p:nvCxnSpPr>
        <p:spPr>
          <a:xfrm flipV="1">
            <a:off x="4861247" y="2551789"/>
            <a:ext cx="1807423" cy="24240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53" idx="3"/>
            <a:endCxn id="61" idx="1"/>
          </p:cNvCxnSpPr>
          <p:nvPr/>
        </p:nvCxnSpPr>
        <p:spPr>
          <a:xfrm>
            <a:off x="4861247" y="3764507"/>
            <a:ext cx="1807423" cy="121129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2052" idx="3"/>
            <a:endCxn id="60" idx="1"/>
          </p:cNvCxnSpPr>
          <p:nvPr/>
        </p:nvCxnSpPr>
        <p:spPr>
          <a:xfrm>
            <a:off x="4861247" y="2548564"/>
            <a:ext cx="1807423" cy="120926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2052" idx="3"/>
            <a:endCxn id="61" idx="1"/>
          </p:cNvCxnSpPr>
          <p:nvPr/>
        </p:nvCxnSpPr>
        <p:spPr>
          <a:xfrm>
            <a:off x="4861247" y="2548564"/>
            <a:ext cx="1807423" cy="24272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53" idx="3"/>
            <a:endCxn id="2050" idx="1"/>
          </p:cNvCxnSpPr>
          <p:nvPr/>
        </p:nvCxnSpPr>
        <p:spPr>
          <a:xfrm flipV="1">
            <a:off x="4861247" y="2551789"/>
            <a:ext cx="1807423" cy="121271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60" idx="0"/>
            <a:endCxn id="2050" idx="2"/>
          </p:cNvCxnSpPr>
          <p:nvPr/>
        </p:nvCxnSpPr>
        <p:spPr>
          <a:xfrm flipV="1">
            <a:off x="7120516" y="3003635"/>
            <a:ext cx="0" cy="30235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61" idx="0"/>
            <a:endCxn id="60" idx="2"/>
          </p:cNvCxnSpPr>
          <p:nvPr/>
        </p:nvCxnSpPr>
        <p:spPr>
          <a:xfrm flipV="1">
            <a:off x="7120516" y="4209677"/>
            <a:ext cx="0" cy="3142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7120516" y="3119004"/>
            <a:ext cx="425686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7127696" y="4285740"/>
            <a:ext cx="425686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7546202" y="3122691"/>
            <a:ext cx="0" cy="11630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9" name="Grafik 205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667" y="2121090"/>
            <a:ext cx="852686" cy="852686"/>
          </a:xfrm>
          <a:prstGeom prst="rect">
            <a:avLst/>
          </a:prstGeom>
        </p:spPr>
      </p:pic>
      <p:pic>
        <p:nvPicPr>
          <p:cNvPr id="90" name="Grafik 8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667" y="3326823"/>
            <a:ext cx="852686" cy="852686"/>
          </a:xfrm>
          <a:prstGeom prst="rect">
            <a:avLst/>
          </a:prstGeom>
        </p:spPr>
      </p:pic>
      <p:pic>
        <p:nvPicPr>
          <p:cNvPr id="95" name="Grafik 9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261" y="4488662"/>
            <a:ext cx="852686" cy="852686"/>
          </a:xfrm>
          <a:prstGeom prst="rect">
            <a:avLst/>
          </a:prstGeom>
        </p:spPr>
      </p:pic>
      <p:cxnSp>
        <p:nvCxnSpPr>
          <p:cNvPr id="98" name="Straight Connector 148"/>
          <p:cNvCxnSpPr>
            <a:stCxn id="87" idx="0"/>
            <a:endCxn id="58" idx="2"/>
          </p:cNvCxnSpPr>
          <p:nvPr/>
        </p:nvCxnSpPr>
        <p:spPr>
          <a:xfrm flipV="1">
            <a:off x="9629095" y="2960158"/>
            <a:ext cx="0" cy="38758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48"/>
          <p:cNvCxnSpPr>
            <a:endCxn id="87" idx="2"/>
          </p:cNvCxnSpPr>
          <p:nvPr/>
        </p:nvCxnSpPr>
        <p:spPr>
          <a:xfrm flipV="1">
            <a:off x="9629095" y="4165891"/>
            <a:ext cx="0" cy="5361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48"/>
          <p:cNvCxnSpPr>
            <a:stCxn id="90" idx="0"/>
            <a:endCxn id="2059" idx="2"/>
          </p:cNvCxnSpPr>
          <p:nvPr/>
        </p:nvCxnSpPr>
        <p:spPr>
          <a:xfrm flipV="1">
            <a:off x="10756010" y="2973776"/>
            <a:ext cx="0" cy="35304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48"/>
          <p:cNvCxnSpPr>
            <a:stCxn id="95" idx="0"/>
            <a:endCxn id="90" idx="2"/>
          </p:cNvCxnSpPr>
          <p:nvPr/>
        </p:nvCxnSpPr>
        <p:spPr>
          <a:xfrm flipH="1" flipV="1">
            <a:off x="10756010" y="4179509"/>
            <a:ext cx="1594" cy="30915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96"/>
          <p:cNvCxnSpPr>
            <a:stCxn id="60" idx="3"/>
          </p:cNvCxnSpPr>
          <p:nvPr/>
        </p:nvCxnSpPr>
        <p:spPr>
          <a:xfrm>
            <a:off x="7572362" y="3757831"/>
            <a:ext cx="531961" cy="81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96"/>
          <p:cNvCxnSpPr>
            <a:stCxn id="61" idx="3"/>
          </p:cNvCxnSpPr>
          <p:nvPr/>
        </p:nvCxnSpPr>
        <p:spPr>
          <a:xfrm>
            <a:off x="7572362" y="4975798"/>
            <a:ext cx="533555" cy="39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96"/>
          <p:cNvCxnSpPr>
            <a:stCxn id="2050" idx="3"/>
            <a:endCxn id="92" idx="1"/>
          </p:cNvCxnSpPr>
          <p:nvPr/>
        </p:nvCxnSpPr>
        <p:spPr>
          <a:xfrm>
            <a:off x="7572362" y="2551789"/>
            <a:ext cx="1690430" cy="243062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96"/>
          <p:cNvCxnSpPr>
            <a:stCxn id="60" idx="3"/>
            <a:endCxn id="58" idx="1"/>
          </p:cNvCxnSpPr>
          <p:nvPr/>
        </p:nvCxnSpPr>
        <p:spPr>
          <a:xfrm flipV="1">
            <a:off x="7572362" y="2551084"/>
            <a:ext cx="1647659" cy="120674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96"/>
          <p:cNvCxnSpPr>
            <a:stCxn id="60" idx="3"/>
            <a:endCxn id="87" idx="1"/>
          </p:cNvCxnSpPr>
          <p:nvPr/>
        </p:nvCxnSpPr>
        <p:spPr>
          <a:xfrm flipV="1">
            <a:off x="7572362" y="3756817"/>
            <a:ext cx="1647659" cy="101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96"/>
          <p:cNvCxnSpPr>
            <a:stCxn id="60" idx="3"/>
            <a:endCxn id="92" idx="1"/>
          </p:cNvCxnSpPr>
          <p:nvPr/>
        </p:nvCxnSpPr>
        <p:spPr>
          <a:xfrm>
            <a:off x="7572362" y="3757831"/>
            <a:ext cx="1690430" cy="12245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96"/>
          <p:cNvCxnSpPr>
            <a:stCxn id="61" idx="3"/>
            <a:endCxn id="58" idx="1"/>
          </p:cNvCxnSpPr>
          <p:nvPr/>
        </p:nvCxnSpPr>
        <p:spPr>
          <a:xfrm flipV="1">
            <a:off x="7572362" y="2551084"/>
            <a:ext cx="1647659" cy="242471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96"/>
          <p:cNvCxnSpPr>
            <a:stCxn id="61" idx="3"/>
            <a:endCxn id="87" idx="1"/>
          </p:cNvCxnSpPr>
          <p:nvPr/>
        </p:nvCxnSpPr>
        <p:spPr>
          <a:xfrm flipV="1">
            <a:off x="7572362" y="3756817"/>
            <a:ext cx="1647659" cy="121898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96"/>
          <p:cNvCxnSpPr>
            <a:stCxn id="61" idx="3"/>
            <a:endCxn id="92" idx="1"/>
          </p:cNvCxnSpPr>
          <p:nvPr/>
        </p:nvCxnSpPr>
        <p:spPr>
          <a:xfrm>
            <a:off x="7572362" y="4975798"/>
            <a:ext cx="1690430" cy="661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96"/>
          <p:cNvCxnSpPr>
            <a:stCxn id="2050" idx="3"/>
            <a:endCxn id="58" idx="1"/>
          </p:cNvCxnSpPr>
          <p:nvPr/>
        </p:nvCxnSpPr>
        <p:spPr>
          <a:xfrm flipV="1">
            <a:off x="7572362" y="2551084"/>
            <a:ext cx="1647659" cy="70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96"/>
          <p:cNvCxnSpPr>
            <a:stCxn id="2050" idx="3"/>
            <a:endCxn id="2059" idx="1"/>
          </p:cNvCxnSpPr>
          <p:nvPr/>
        </p:nvCxnSpPr>
        <p:spPr>
          <a:xfrm flipV="1">
            <a:off x="7572362" y="2547433"/>
            <a:ext cx="2757305" cy="435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96"/>
          <p:cNvCxnSpPr>
            <a:stCxn id="2050" idx="3"/>
            <a:endCxn id="90" idx="1"/>
          </p:cNvCxnSpPr>
          <p:nvPr/>
        </p:nvCxnSpPr>
        <p:spPr>
          <a:xfrm>
            <a:off x="7572362" y="2551789"/>
            <a:ext cx="2757305" cy="120137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96"/>
          <p:cNvCxnSpPr>
            <a:stCxn id="2050" idx="3"/>
            <a:endCxn id="95" idx="1"/>
          </p:cNvCxnSpPr>
          <p:nvPr/>
        </p:nvCxnSpPr>
        <p:spPr>
          <a:xfrm>
            <a:off x="7572362" y="2551789"/>
            <a:ext cx="2758899" cy="236321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96"/>
          <p:cNvCxnSpPr>
            <a:stCxn id="60" idx="3"/>
            <a:endCxn id="2059" idx="1"/>
          </p:cNvCxnSpPr>
          <p:nvPr/>
        </p:nvCxnSpPr>
        <p:spPr>
          <a:xfrm flipV="1">
            <a:off x="7572362" y="2547433"/>
            <a:ext cx="2757305" cy="12103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96"/>
          <p:cNvCxnSpPr>
            <a:stCxn id="60" idx="3"/>
            <a:endCxn id="90" idx="1"/>
          </p:cNvCxnSpPr>
          <p:nvPr/>
        </p:nvCxnSpPr>
        <p:spPr>
          <a:xfrm flipV="1">
            <a:off x="7572362" y="3753166"/>
            <a:ext cx="2757305" cy="46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96"/>
          <p:cNvCxnSpPr>
            <a:stCxn id="60" idx="3"/>
            <a:endCxn id="95" idx="1"/>
          </p:cNvCxnSpPr>
          <p:nvPr/>
        </p:nvCxnSpPr>
        <p:spPr>
          <a:xfrm>
            <a:off x="7572362" y="3757831"/>
            <a:ext cx="2758899" cy="115717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96"/>
          <p:cNvCxnSpPr>
            <a:stCxn id="61" idx="3"/>
            <a:endCxn id="95" idx="1"/>
          </p:cNvCxnSpPr>
          <p:nvPr/>
        </p:nvCxnSpPr>
        <p:spPr>
          <a:xfrm flipV="1">
            <a:off x="7572362" y="4915005"/>
            <a:ext cx="2758899" cy="607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96"/>
          <p:cNvCxnSpPr>
            <a:stCxn id="61" idx="3"/>
            <a:endCxn id="90" idx="1"/>
          </p:cNvCxnSpPr>
          <p:nvPr/>
        </p:nvCxnSpPr>
        <p:spPr>
          <a:xfrm flipV="1">
            <a:off x="7572362" y="3753166"/>
            <a:ext cx="2757305" cy="12226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96"/>
          <p:cNvCxnSpPr>
            <a:stCxn id="61" idx="3"/>
            <a:endCxn id="2059" idx="1"/>
          </p:cNvCxnSpPr>
          <p:nvPr/>
        </p:nvCxnSpPr>
        <p:spPr>
          <a:xfrm flipV="1">
            <a:off x="7572362" y="2547433"/>
            <a:ext cx="2757305" cy="24283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12" descr="http://assets.ruxitlabs.com/icons/png/blue/Icons_file_001_Cassandra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021" y="2142010"/>
            <a:ext cx="818148" cy="81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Grafik 6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769" y="2258597"/>
            <a:ext cx="556683" cy="556683"/>
          </a:xfrm>
          <a:prstGeom prst="rect">
            <a:avLst/>
          </a:prstGeom>
        </p:spPr>
      </p:pic>
      <p:pic>
        <p:nvPicPr>
          <p:cNvPr id="87" name="Picture 12" descr="http://assets.ruxitlabs.com/icons/png/blue/Icons_file_001_Cassandra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021" y="3347743"/>
            <a:ext cx="818148" cy="81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2" descr="http://assets.ruxitlabs.com/icons/png/blue/Icons_file_001_Cassandra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792" y="4573343"/>
            <a:ext cx="818148" cy="81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" name="TextBox 62"/>
          <p:cNvSpPr txBox="1"/>
          <p:nvPr/>
        </p:nvSpPr>
        <p:spPr>
          <a:xfrm>
            <a:off x="9146257" y="1633417"/>
            <a:ext cx="1185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dirty="0">
                <a:solidFill>
                  <a:srgbClr val="1496FF"/>
                </a:solidFill>
              </a:rPr>
              <a:t>Storage </a:t>
            </a:r>
            <a:r>
              <a:rPr lang="pl-PL" sz="1600" dirty="0">
                <a:solidFill>
                  <a:srgbClr val="1496FF"/>
                </a:solidFill>
              </a:rPr>
              <a:t>Tier</a:t>
            </a:r>
            <a:endParaRPr lang="de-AT" sz="1600" dirty="0">
              <a:solidFill>
                <a:srgbClr val="1496FF"/>
              </a:solidFill>
            </a:endParaRPr>
          </a:p>
        </p:txBody>
      </p:sp>
      <p:pic>
        <p:nvPicPr>
          <p:cNvPr id="187" name="Grafik 18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933" y="3480607"/>
            <a:ext cx="556683" cy="556683"/>
          </a:xfrm>
          <a:prstGeom prst="rect">
            <a:avLst/>
          </a:prstGeom>
        </p:spPr>
      </p:pic>
      <p:pic>
        <p:nvPicPr>
          <p:cNvPr id="188" name="Grafik 18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769" y="4725181"/>
            <a:ext cx="556683" cy="556683"/>
          </a:xfrm>
          <a:prstGeom prst="rect">
            <a:avLst/>
          </a:prstGeom>
        </p:spPr>
      </p:pic>
      <p:sp>
        <p:nvSpPr>
          <p:cNvPr id="191" name="TextBox 63"/>
          <p:cNvSpPr txBox="1"/>
          <p:nvPr/>
        </p:nvSpPr>
        <p:spPr>
          <a:xfrm>
            <a:off x="9345248" y="5187564"/>
            <a:ext cx="819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Cassandra</a:t>
            </a:r>
            <a:endParaRPr lang="de-AT" sz="1200" dirty="0"/>
          </a:p>
        </p:txBody>
      </p:sp>
      <p:sp>
        <p:nvSpPr>
          <p:cNvPr id="89" name="Title 1"/>
          <p:cNvSpPr txBox="1">
            <a:spLocks/>
          </p:cNvSpPr>
          <p:nvPr/>
        </p:nvSpPr>
        <p:spPr>
          <a:xfrm>
            <a:off x="698498" y="571499"/>
            <a:ext cx="10774365" cy="668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400" dirty="0"/>
              <a:t>Dynatrace managed cluster architecture</a:t>
            </a:r>
            <a:endParaRPr lang="en-US" sz="2400" dirty="0"/>
          </a:p>
        </p:txBody>
      </p:sp>
      <p:sp>
        <p:nvSpPr>
          <p:cNvPr id="93" name="TextBox 63"/>
          <p:cNvSpPr txBox="1"/>
          <p:nvPr/>
        </p:nvSpPr>
        <p:spPr>
          <a:xfrm>
            <a:off x="8043847" y="5179273"/>
            <a:ext cx="948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Raw storage</a:t>
            </a:r>
            <a:endParaRPr lang="de-AT" sz="1200" dirty="0"/>
          </a:p>
        </p:txBody>
      </p:sp>
      <p:sp>
        <p:nvSpPr>
          <p:cNvPr id="96" name="TextBox 63"/>
          <p:cNvSpPr txBox="1"/>
          <p:nvPr/>
        </p:nvSpPr>
        <p:spPr>
          <a:xfrm>
            <a:off x="10436046" y="5196457"/>
            <a:ext cx="998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ElasticSearch</a:t>
            </a:r>
            <a:endParaRPr lang="de-AT" sz="1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759272" y="2091787"/>
            <a:ext cx="0" cy="3364485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39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Cluster migration – possible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698823" y="1292580"/>
            <a:ext cx="5261109" cy="4772318"/>
          </a:xfrm>
        </p:spPr>
        <p:txBody>
          <a:bodyPr/>
          <a:lstStyle/>
          <a:p>
            <a:r>
              <a:rPr lang="pl-PL" dirty="0"/>
              <a:t>Full copy</a:t>
            </a:r>
          </a:p>
          <a:p>
            <a:pPr lvl="1"/>
            <a:r>
              <a:rPr lang="pl-PL" dirty="0"/>
              <a:t>Stop all services</a:t>
            </a:r>
          </a:p>
          <a:p>
            <a:pPr lvl="1"/>
            <a:r>
              <a:rPr lang="pl-PL" dirty="0"/>
              <a:t>Copy all binaries and data files</a:t>
            </a:r>
          </a:p>
          <a:p>
            <a:pPr lvl="1"/>
            <a:r>
              <a:rPr lang="pl-PL" dirty="0"/>
              <a:t>Reconfigure</a:t>
            </a:r>
          </a:p>
          <a:p>
            <a:pPr lvl="1"/>
            <a:r>
              <a:rPr lang="pl-PL" dirty="0"/>
              <a:t>Start the cluster in Azure</a:t>
            </a:r>
          </a:p>
          <a:p>
            <a:r>
              <a:rPr lang="pl-PL" dirty="0"/>
              <a:t>Backup and restore</a:t>
            </a:r>
          </a:p>
          <a:p>
            <a:pPr lvl="1"/>
            <a:r>
              <a:rPr lang="pl-PL" dirty="0"/>
              <a:t>Update backups</a:t>
            </a:r>
          </a:p>
          <a:p>
            <a:pPr lvl="1"/>
            <a:r>
              <a:rPr lang="pl-PL" dirty="0"/>
              <a:t>Stop all services</a:t>
            </a:r>
          </a:p>
          <a:p>
            <a:pPr lvl="1"/>
            <a:r>
              <a:rPr lang="pl-PL" dirty="0"/>
              <a:t>Restore the cluster from backup in Azure</a:t>
            </a:r>
            <a:endParaRPr lang="pl-PL" dirty="0"/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Primary issue - downtime</a:t>
            </a:r>
          </a:p>
        </p:txBody>
      </p:sp>
      <p:sp>
        <p:nvSpPr>
          <p:cNvPr id="23" name="Rounded Rectangle 4"/>
          <p:cNvSpPr/>
          <p:nvPr/>
        </p:nvSpPr>
        <p:spPr>
          <a:xfrm>
            <a:off x="6455486" y="1293335"/>
            <a:ext cx="2399266" cy="189186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134" y="1022235"/>
            <a:ext cx="599171" cy="39112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74792" y="2815865"/>
            <a:ext cx="18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AWS Virginia VPC</a:t>
            </a:r>
          </a:p>
        </p:txBody>
      </p:sp>
      <p:sp>
        <p:nvSpPr>
          <p:cNvPr id="26" name="Rounded Rectangle 4"/>
          <p:cNvSpPr/>
          <p:nvPr/>
        </p:nvSpPr>
        <p:spPr>
          <a:xfrm>
            <a:off x="9546013" y="1292580"/>
            <a:ext cx="2173711" cy="189186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21329" y="2802671"/>
            <a:ext cx="209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Azure EAST US VNET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280" y="935880"/>
            <a:ext cx="737409" cy="737409"/>
          </a:xfrm>
          <a:prstGeom prst="rect">
            <a:avLst/>
          </a:prstGeom>
        </p:spPr>
      </p:pic>
      <p:pic>
        <p:nvPicPr>
          <p:cNvPr id="29" name="Picture 4" descr="http://assets.ruxitlabs.com/icons/png/blue/Icons_file_002_Cluster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305" y="1723006"/>
            <a:ext cx="713246" cy="71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050719" y="2332221"/>
            <a:ext cx="2789517" cy="422217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pl-PL" sz="1000" dirty="0">
                <a:latin typeface="Calibri Light" charset="0"/>
                <a:ea typeface="Calibri Light" charset="0"/>
                <a:cs typeface="Calibri Light" charset="0"/>
              </a:rPr>
              <a:t>Dynatrace Managed Cluster</a:t>
            </a:r>
          </a:p>
        </p:txBody>
      </p:sp>
      <p:cxnSp>
        <p:nvCxnSpPr>
          <p:cNvPr id="31" name="Straight Arrow Connector 30"/>
          <p:cNvCxnSpPr>
            <a:stCxn id="29" idx="3"/>
            <a:endCxn id="13" idx="1"/>
          </p:cNvCxnSpPr>
          <p:nvPr/>
        </p:nvCxnSpPr>
        <p:spPr>
          <a:xfrm>
            <a:off x="8063551" y="2079629"/>
            <a:ext cx="2195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http://assets.ruxitlabs.com/icons/png/blue/Icons_file_002_Clus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9259" y="1723006"/>
            <a:ext cx="713246" cy="71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47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Cluster migration by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698823" y="1292580"/>
            <a:ext cx="5261109" cy="4772318"/>
          </a:xfrm>
        </p:spPr>
        <p:txBody>
          <a:bodyPr/>
          <a:lstStyle/>
          <a:p>
            <a:r>
              <a:rPr lang="pl-PL" dirty="0"/>
              <a:t>Connect virtual networks</a:t>
            </a:r>
            <a:endParaRPr lang="pl-PL" dirty="0"/>
          </a:p>
          <a:p>
            <a:r>
              <a:rPr lang="pl-PL" dirty="0"/>
              <a:t>Leverage horizontal scalability</a:t>
            </a:r>
          </a:p>
          <a:p>
            <a:pPr lvl="1"/>
            <a:r>
              <a:rPr lang="pl-PL" dirty="0"/>
              <a:t>Scale out – extend the cluster into Azure</a:t>
            </a:r>
          </a:p>
          <a:p>
            <a:pPr lvl="1"/>
            <a:r>
              <a:rPr lang="pl-PL" dirty="0"/>
              <a:t>Operate in 2 datacenters until data is replicated (or age-out)</a:t>
            </a:r>
          </a:p>
          <a:p>
            <a:pPr lvl="1"/>
            <a:r>
              <a:rPr lang="pl-PL" dirty="0"/>
              <a:t>Scale in – shrink the cluster again, removing the AWS part</a:t>
            </a:r>
          </a:p>
          <a:p>
            <a:r>
              <a:rPr lang="pl-PL" dirty="0"/>
              <a:t>Challenges</a:t>
            </a:r>
          </a:p>
          <a:p>
            <a:pPr lvl="1"/>
            <a:r>
              <a:rPr lang="pl-PL" dirty="0"/>
              <a:t>Spanning the VPCs</a:t>
            </a:r>
          </a:p>
          <a:p>
            <a:pPr lvl="1"/>
            <a:r>
              <a:rPr lang="pl-PL" dirty="0"/>
              <a:t>Longer migration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But possibly no downtime at all!</a:t>
            </a:r>
          </a:p>
          <a:p>
            <a:pPr marL="457200" lvl="1" indent="0">
              <a:buNone/>
            </a:pPr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marL="0" indent="0">
              <a:buNone/>
            </a:pPr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23" name="Rounded Rectangle 4"/>
          <p:cNvSpPr/>
          <p:nvPr/>
        </p:nvSpPr>
        <p:spPr>
          <a:xfrm>
            <a:off x="6455486" y="1293335"/>
            <a:ext cx="2399266" cy="189186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134" y="1022235"/>
            <a:ext cx="599171" cy="39112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74792" y="2815865"/>
            <a:ext cx="18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AWS Virginia VPC</a:t>
            </a:r>
          </a:p>
        </p:txBody>
      </p:sp>
      <p:sp>
        <p:nvSpPr>
          <p:cNvPr id="26" name="Rounded Rectangle 4"/>
          <p:cNvSpPr/>
          <p:nvPr/>
        </p:nvSpPr>
        <p:spPr>
          <a:xfrm>
            <a:off x="9546013" y="1292580"/>
            <a:ext cx="2173711" cy="189186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21329" y="2802671"/>
            <a:ext cx="209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Azure EAST US VNET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280" y="935880"/>
            <a:ext cx="737409" cy="737409"/>
          </a:xfrm>
          <a:prstGeom prst="rect">
            <a:avLst/>
          </a:prstGeom>
        </p:spPr>
      </p:pic>
      <p:pic>
        <p:nvPicPr>
          <p:cNvPr id="29" name="Picture 4" descr="http://assets.ruxitlabs.com/icons/png/blue/Icons_file_002_Clus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305" y="1723006"/>
            <a:ext cx="713246" cy="71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050719" y="2332221"/>
            <a:ext cx="2789517" cy="422217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pl-PL" sz="1000" dirty="0">
                <a:latin typeface="Calibri Light" charset="0"/>
                <a:ea typeface="Calibri Light" charset="0"/>
                <a:cs typeface="Calibri Light" charset="0"/>
              </a:rPr>
              <a:t>Dynatrace Managed Cluster</a:t>
            </a:r>
          </a:p>
        </p:txBody>
      </p:sp>
      <p:cxnSp>
        <p:nvCxnSpPr>
          <p:cNvPr id="31" name="Straight Arrow Connector 30"/>
          <p:cNvCxnSpPr>
            <a:stCxn id="29" idx="3"/>
          </p:cNvCxnSpPr>
          <p:nvPr/>
        </p:nvCxnSpPr>
        <p:spPr>
          <a:xfrm>
            <a:off x="8063551" y="2079629"/>
            <a:ext cx="2237445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http://assets.ruxitlabs.com/icons/png/blue/Icons_file_002_Clus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011" y="1721522"/>
            <a:ext cx="713246" cy="71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9918327" y="2361828"/>
            <a:ext cx="2789517" cy="422217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pl-PL" sz="1000" dirty="0">
                <a:latin typeface="Calibri Light" charset="0"/>
                <a:ea typeface="Calibri Light" charset="0"/>
                <a:cs typeface="Calibri Light" charset="0"/>
              </a:rPr>
              <a:t>Dynatrace Managed Cluster</a:t>
            </a:r>
          </a:p>
        </p:txBody>
      </p:sp>
    </p:spTree>
    <p:extLst>
      <p:ext uri="{BB962C8B-B14F-4D97-AF65-F5344CB8AC3E}">
        <p14:creationId xmlns:p14="http://schemas.microsoft.com/office/powerpoint/2010/main" val="374052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083" y="-62753"/>
            <a:ext cx="12488227" cy="698350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696579" y="5728629"/>
            <a:ext cx="7697954" cy="614923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pl-PL" dirty="0"/>
              <a:t>Azure, we’re coming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4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Preparation – virtual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5905744" cy="4575175"/>
          </a:xfrm>
        </p:spPr>
        <p:txBody>
          <a:bodyPr/>
          <a:lstStyle/>
          <a:p>
            <a:r>
              <a:rPr lang="pl-PL" dirty="0"/>
              <a:t>Create vnet in Azure</a:t>
            </a:r>
          </a:p>
          <a:p>
            <a:pPr lvl="1"/>
            <a:r>
              <a:rPr lang="pl-PL" dirty="0"/>
              <a:t>Pick vnet CIDR – must not overlap</a:t>
            </a:r>
          </a:p>
          <a:p>
            <a:pPr lvl="1"/>
            <a:r>
              <a:rPr lang="pl-PL" dirty="0"/>
              <a:t>Divide vnet into subnets</a:t>
            </a:r>
          </a:p>
          <a:p>
            <a:pPr lvl="1"/>
            <a:r>
              <a:rPr lang="pl-PL" dirty="0"/>
              <a:t>One subnet dedicated to VPN</a:t>
            </a:r>
          </a:p>
          <a:p>
            <a:pPr marL="0" indent="0">
              <a:buNone/>
            </a:pPr>
            <a:endParaRPr lang="pl-PL" dirty="0"/>
          </a:p>
          <a:p>
            <a:pPr lvl="1"/>
            <a:endParaRPr lang="pl-PL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524" y="697022"/>
            <a:ext cx="30194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9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Preparation - VPN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4581955" cy="4575175"/>
          </a:xfrm>
        </p:spPr>
        <p:txBody>
          <a:bodyPr/>
          <a:lstStyle/>
          <a:p>
            <a:r>
              <a:rPr lang="pl-PL" dirty="0"/>
              <a:t>Virtual Network Gateway</a:t>
            </a:r>
          </a:p>
          <a:p>
            <a:pPr lvl="1"/>
            <a:r>
              <a:rPr lang="pl-PL" dirty="0"/>
              <a:t>VPN</a:t>
            </a:r>
          </a:p>
          <a:p>
            <a:pPr lvl="1"/>
            <a:r>
              <a:rPr lang="pl-PL" dirty="0"/>
              <a:t>Policy-based (static routing)</a:t>
            </a:r>
          </a:p>
          <a:p>
            <a:pPr lvl="1"/>
            <a:r>
              <a:rPr lang="pl-PL" dirty="0"/>
              <a:t>Basic SKU (100Mbps)</a:t>
            </a:r>
          </a:p>
          <a:p>
            <a:pPr marL="0" indent="0">
              <a:buNone/>
            </a:pPr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94" y="684959"/>
            <a:ext cx="300037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4169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master">
  <a:themeElements>
    <a:clrScheme name="dynatrace_colors_0816">
      <a:dk1>
        <a:srgbClr val="454646"/>
      </a:dk1>
      <a:lt1>
        <a:srgbClr val="FFFFFF"/>
      </a:lt1>
      <a:dk2>
        <a:srgbClr val="898989"/>
      </a:dk2>
      <a:lt2>
        <a:srgbClr val="FFFFFF"/>
      </a:lt2>
      <a:accent1>
        <a:srgbClr val="00A6FB"/>
      </a:accent1>
      <a:accent2>
        <a:srgbClr val="00B9CC"/>
      </a:accent2>
      <a:accent3>
        <a:srgbClr val="7DC540"/>
      </a:accent3>
      <a:accent4>
        <a:srgbClr val="9355B7"/>
      </a:accent4>
      <a:accent5>
        <a:srgbClr val="DC172A"/>
      </a:accent5>
      <a:accent6>
        <a:srgbClr val="EF651F"/>
      </a:accent6>
      <a:hlink>
        <a:srgbClr val="00A1B2"/>
      </a:hlink>
      <a:folHlink>
        <a:srgbClr val="005559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latin typeface="Calibri Light" charset="0"/>
            <a:ea typeface="Calibri Light" charset="0"/>
            <a:cs typeface="Calibri Light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rmAutofit/>
      </a:bodyPr>
      <a:lstStyle>
        <a:defPPr>
          <a:lnSpc>
            <a:spcPct val="120000"/>
          </a:lnSpc>
          <a:defRPr smtClean="0">
            <a:latin typeface="Calibri Light" charset="0"/>
            <a:ea typeface="Calibri Light" charset="0"/>
            <a:cs typeface="Calibri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58DF6FEB-3627-184F-8D2C-3AAC4DFBC8D1}" vid="{9CBA51D9-24F5-9848-B13B-791AB429AB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dynatrace_template_11_2016</Template>
  <TotalTime>40659</TotalTime>
  <Words>647</Words>
  <Application>Microsoft Office PowerPoint</Application>
  <PresentationFormat>Widescreen</PresentationFormat>
  <Paragraphs>178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 Unicode MS</vt:lpstr>
      <vt:lpstr>Arial</vt:lpstr>
      <vt:lpstr>Calibri</vt:lpstr>
      <vt:lpstr>Calibri Light</vt:lpstr>
      <vt:lpstr>Courier New</vt:lpstr>
      <vt:lpstr>Helvetica Neue</vt:lpstr>
      <vt:lpstr>Liberation Sans</vt:lpstr>
      <vt:lpstr>Verdana</vt:lpstr>
      <vt:lpstr>Wingdings</vt:lpstr>
      <vt:lpstr>master_master</vt:lpstr>
      <vt:lpstr>Microsoft Excel Worksheet</vt:lpstr>
      <vt:lpstr>Service migration from AWS to Azure with no downtime   </vt:lpstr>
      <vt:lpstr>Dynatrace – Application Performance Management</vt:lpstr>
      <vt:lpstr>Cluster migration - requirements</vt:lpstr>
      <vt:lpstr>PowerPoint Presentation</vt:lpstr>
      <vt:lpstr>Cluster migration – possible approaches</vt:lpstr>
      <vt:lpstr>Cluster migration by expansion</vt:lpstr>
      <vt:lpstr>PowerPoint Presentation</vt:lpstr>
      <vt:lpstr>Preparation – virtual network</vt:lpstr>
      <vt:lpstr>Preparation - VPN</vt:lpstr>
      <vt:lpstr>Preparation - VPN</vt:lpstr>
      <vt:lpstr>Preparation - VPN</vt:lpstr>
      <vt:lpstr>Preparation – connect Azure and Amazon</vt:lpstr>
      <vt:lpstr>Checking the connection</vt:lpstr>
      <vt:lpstr>Connected clouds</vt:lpstr>
      <vt:lpstr>PowerPoint Presentation</vt:lpstr>
      <vt:lpstr>Moving data collectors and web ui tier</vt:lpstr>
      <vt:lpstr>Data migration</vt:lpstr>
      <vt:lpstr>Data migration - Cassandra</vt:lpstr>
      <vt:lpstr>Data migration - ElasticSearch</vt:lpstr>
      <vt:lpstr>PowerPoint Presentation</vt:lpstr>
      <vt:lpstr>Migration of raw Transaction Store</vt:lpstr>
      <vt:lpstr>Summary</vt:lpstr>
      <vt:lpstr>Resources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Szyntar, Krzysztof</dc:creator>
  <cp:lastModifiedBy>Szyntar, Krzysztof</cp:lastModifiedBy>
  <cp:revision>199</cp:revision>
  <cp:lastPrinted>2016-08-25T08:30:24Z</cp:lastPrinted>
  <dcterms:created xsi:type="dcterms:W3CDTF">2016-11-11T21:52:24Z</dcterms:created>
  <dcterms:modified xsi:type="dcterms:W3CDTF">2017-06-13T15:46:44Z</dcterms:modified>
</cp:coreProperties>
</file>