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985249-648B-4435-ABD6-C473CD71FA7C}" v="43" dt="2021-01-09T13:59:22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77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n P" userId="e2353f2a684c3d30" providerId="LiveId" clId="{E3985249-648B-4435-ABD6-C473CD71FA7C}"/>
    <pc:docChg chg="undo custSel addSld delSld modSld">
      <pc:chgData name="Marcin P" userId="e2353f2a684c3d30" providerId="LiveId" clId="{E3985249-648B-4435-ABD6-C473CD71FA7C}" dt="2021-01-09T13:59:34.397" v="1069" actId="47"/>
      <pc:docMkLst>
        <pc:docMk/>
      </pc:docMkLst>
      <pc:sldChg chg="addSp">
        <pc:chgData name="Marcin P" userId="e2353f2a684c3d30" providerId="LiveId" clId="{E3985249-648B-4435-ABD6-C473CD71FA7C}" dt="2021-01-09T12:56:39.590" v="28"/>
        <pc:sldMkLst>
          <pc:docMk/>
          <pc:sldMk cId="1435424942" sldId="257"/>
        </pc:sldMkLst>
        <pc:picChg chg="add">
          <ac:chgData name="Marcin P" userId="e2353f2a684c3d30" providerId="LiveId" clId="{E3985249-648B-4435-ABD6-C473CD71FA7C}" dt="2021-01-09T12:56:39.590" v="28"/>
          <ac:picMkLst>
            <pc:docMk/>
            <pc:sldMk cId="1435424942" sldId="257"/>
            <ac:picMk id="1026" creationId="{BF2DF5B4-609A-47C4-B9E3-4CBC38D79288}"/>
          </ac:picMkLst>
        </pc:picChg>
      </pc:sldChg>
      <pc:sldChg chg="addSp delSp modSp add del mod">
        <pc:chgData name="Marcin P" userId="e2353f2a684c3d30" providerId="LiveId" clId="{E3985249-648B-4435-ABD6-C473CD71FA7C}" dt="2021-01-09T13:04:56.201" v="216" actId="21"/>
        <pc:sldMkLst>
          <pc:docMk/>
          <pc:sldMk cId="1791235496" sldId="257"/>
        </pc:sldMkLst>
        <pc:spChg chg="mod">
          <ac:chgData name="Marcin P" userId="e2353f2a684c3d30" providerId="LiveId" clId="{E3985249-648B-4435-ABD6-C473CD71FA7C}" dt="2021-01-09T12:58:51.709" v="103"/>
          <ac:spMkLst>
            <pc:docMk/>
            <pc:sldMk cId="1791235496" sldId="257"/>
            <ac:spMk id="2" creationId="{C6CE8A57-4B89-4CC0-9223-8C20A87B8CC6}"/>
          </ac:spMkLst>
        </pc:spChg>
        <pc:spChg chg="mod">
          <ac:chgData name="Marcin P" userId="e2353f2a684c3d30" providerId="LiveId" clId="{E3985249-648B-4435-ABD6-C473CD71FA7C}" dt="2021-01-09T13:00:51.701" v="177" actId="1076"/>
          <ac:spMkLst>
            <pc:docMk/>
            <pc:sldMk cId="1791235496" sldId="257"/>
            <ac:spMk id="3" creationId="{DAA60373-CF9A-49A2-9CE0-36EE20D42C00}"/>
          </ac:spMkLst>
        </pc:spChg>
        <pc:spChg chg="add mod">
          <ac:chgData name="Marcin P" userId="e2353f2a684c3d30" providerId="LiveId" clId="{E3985249-648B-4435-ABD6-C473CD71FA7C}" dt="2021-01-09T12:59:02.856" v="111" actId="14100"/>
          <ac:spMkLst>
            <pc:docMk/>
            <pc:sldMk cId="1791235496" sldId="257"/>
            <ac:spMk id="6" creationId="{01798EC1-4C91-48FE-9A93-DE2BC624B092}"/>
          </ac:spMkLst>
        </pc:spChg>
        <pc:picChg chg="del mod">
          <ac:chgData name="Marcin P" userId="e2353f2a684c3d30" providerId="LiveId" clId="{E3985249-648B-4435-ABD6-C473CD71FA7C}" dt="2021-01-09T13:04:56.201" v="216" actId="21"/>
          <ac:picMkLst>
            <pc:docMk/>
            <pc:sldMk cId="1791235496" sldId="257"/>
            <ac:picMk id="1026" creationId="{BF2DF5B4-609A-47C4-B9E3-4CBC38D79288}"/>
          </ac:picMkLst>
        </pc:picChg>
        <pc:picChg chg="mod">
          <ac:chgData name="Marcin P" userId="e2353f2a684c3d30" providerId="LiveId" clId="{E3985249-648B-4435-ABD6-C473CD71FA7C}" dt="2021-01-09T13:04:54.561" v="215" actId="1076"/>
          <ac:picMkLst>
            <pc:docMk/>
            <pc:sldMk cId="1791235496" sldId="257"/>
            <ac:picMk id="3074" creationId="{0E5EE37B-79DD-4A26-AC5E-404896568C3D}"/>
          </ac:picMkLst>
        </pc:picChg>
      </pc:sldChg>
      <pc:sldChg chg="addSp">
        <pc:chgData name="Marcin P" userId="e2353f2a684c3d30" providerId="LiveId" clId="{E3985249-648B-4435-ABD6-C473CD71FA7C}" dt="2021-01-09T13:04:50.419" v="212"/>
        <pc:sldMkLst>
          <pc:docMk/>
          <pc:sldMk cId="2085617863" sldId="257"/>
        </pc:sldMkLst>
        <pc:picChg chg="add">
          <ac:chgData name="Marcin P" userId="e2353f2a684c3d30" providerId="LiveId" clId="{E3985249-648B-4435-ABD6-C473CD71FA7C}" dt="2021-01-09T13:04:50.419" v="212"/>
          <ac:picMkLst>
            <pc:docMk/>
            <pc:sldMk cId="2085617863" sldId="257"/>
            <ac:picMk id="3074" creationId="{0E5EE37B-79DD-4A26-AC5E-404896568C3D}"/>
          </ac:picMkLst>
        </pc:picChg>
      </pc:sldChg>
      <pc:sldChg chg="addSp delSp modSp new add del mod">
        <pc:chgData name="Marcin P" userId="e2353f2a684c3d30" providerId="LiveId" clId="{E3985249-648B-4435-ABD6-C473CD71FA7C}" dt="2021-01-09T13:05:27.848" v="221" actId="1076"/>
        <pc:sldMkLst>
          <pc:docMk/>
          <pc:sldMk cId="4115499729" sldId="258"/>
        </pc:sldMkLst>
        <pc:spChg chg="mod">
          <ac:chgData name="Marcin P" userId="e2353f2a684c3d30" providerId="LiveId" clId="{E3985249-648B-4435-ABD6-C473CD71FA7C}" dt="2021-01-09T13:01:28.785" v="199" actId="20577"/>
          <ac:spMkLst>
            <pc:docMk/>
            <pc:sldMk cId="4115499729" sldId="258"/>
            <ac:spMk id="2" creationId="{AE894D68-C5BE-43E3-95D4-9325660FA86F}"/>
          </ac:spMkLst>
        </pc:spChg>
        <pc:spChg chg="mod">
          <ac:chgData name="Marcin P" userId="e2353f2a684c3d30" providerId="LiveId" clId="{E3985249-648B-4435-ABD6-C473CD71FA7C}" dt="2021-01-09T13:01:53.466" v="203" actId="2711"/>
          <ac:spMkLst>
            <pc:docMk/>
            <pc:sldMk cId="4115499729" sldId="258"/>
            <ac:spMk id="3" creationId="{22B5269A-C66F-4FD8-AA53-E7EA7DEF021C}"/>
          </ac:spMkLst>
        </pc:spChg>
        <pc:spChg chg="add del">
          <ac:chgData name="Marcin P" userId="e2353f2a684c3d30" providerId="LiveId" clId="{E3985249-648B-4435-ABD6-C473CD71FA7C}" dt="2021-01-09T13:02:20.753" v="205" actId="478"/>
          <ac:spMkLst>
            <pc:docMk/>
            <pc:sldMk cId="4115499729" sldId="258"/>
            <ac:spMk id="5" creationId="{BF67137C-0AE8-4C31-A809-55C6F4B318A5}"/>
          </ac:spMkLst>
        </pc:spChg>
        <pc:picChg chg="add mod">
          <ac:chgData name="Marcin P" userId="e2353f2a684c3d30" providerId="LiveId" clId="{E3985249-648B-4435-ABD6-C473CD71FA7C}" dt="2021-01-09T13:05:27.848" v="221" actId="1076"/>
          <ac:picMkLst>
            <pc:docMk/>
            <pc:sldMk cId="4115499729" sldId="258"/>
            <ac:picMk id="5" creationId="{AF5A0409-2BF1-4EBA-8BCD-785EF36A97F0}"/>
          </ac:picMkLst>
        </pc:picChg>
        <pc:picChg chg="del mod">
          <ac:chgData name="Marcin P" userId="e2353f2a684c3d30" providerId="LiveId" clId="{E3985249-648B-4435-ABD6-C473CD71FA7C}" dt="2021-01-09T13:05:25.105" v="219" actId="478"/>
          <ac:picMkLst>
            <pc:docMk/>
            <pc:sldMk cId="4115499729" sldId="258"/>
            <ac:picMk id="2050" creationId="{16236876-5D64-4223-A784-3C397C977469}"/>
          </ac:picMkLst>
        </pc:picChg>
      </pc:sldChg>
      <pc:sldChg chg="addSp">
        <pc:chgData name="Marcin P" userId="e2353f2a684c3d30" providerId="LiveId" clId="{E3985249-648B-4435-ABD6-C473CD71FA7C}" dt="2021-01-09T13:02:21.757" v="206"/>
        <pc:sldMkLst>
          <pc:docMk/>
          <pc:sldMk cId="4219272005" sldId="258"/>
        </pc:sldMkLst>
        <pc:picChg chg="add">
          <ac:chgData name="Marcin P" userId="e2353f2a684c3d30" providerId="LiveId" clId="{E3985249-648B-4435-ABD6-C473CD71FA7C}" dt="2021-01-09T13:02:21.757" v="206"/>
          <ac:picMkLst>
            <pc:docMk/>
            <pc:sldMk cId="4219272005" sldId="258"/>
            <ac:picMk id="2050" creationId="{16236876-5D64-4223-A784-3C397C977469}"/>
          </ac:picMkLst>
        </pc:picChg>
      </pc:sldChg>
      <pc:sldChg chg="addSp delSp modSp new add del mod">
        <pc:chgData name="Marcin P" userId="e2353f2a684c3d30" providerId="LiveId" clId="{E3985249-648B-4435-ABD6-C473CD71FA7C}" dt="2021-01-09T13:17:02.333" v="669" actId="20577"/>
        <pc:sldMkLst>
          <pc:docMk/>
          <pc:sldMk cId="114044529" sldId="259"/>
        </pc:sldMkLst>
        <pc:spChg chg="mod">
          <ac:chgData name="Marcin P" userId="e2353f2a684c3d30" providerId="LiveId" clId="{E3985249-648B-4435-ABD6-C473CD71FA7C}" dt="2021-01-09T13:07:50.024" v="232" actId="20577"/>
          <ac:spMkLst>
            <pc:docMk/>
            <pc:sldMk cId="114044529" sldId="259"/>
            <ac:spMk id="2" creationId="{4314FC31-E6FE-4E12-853F-4C8784B90A00}"/>
          </ac:spMkLst>
        </pc:spChg>
        <pc:spChg chg="del">
          <ac:chgData name="Marcin P" userId="e2353f2a684c3d30" providerId="LiveId" clId="{E3985249-648B-4435-ABD6-C473CD71FA7C}" dt="2021-01-09T13:07:53.071" v="234" actId="478"/>
          <ac:spMkLst>
            <pc:docMk/>
            <pc:sldMk cId="114044529" sldId="259"/>
            <ac:spMk id="3" creationId="{DBB06D0A-0696-434B-B244-8AB8E3D14F40}"/>
          </ac:spMkLst>
        </pc:spChg>
        <pc:spChg chg="add mod">
          <ac:chgData name="Marcin P" userId="e2353f2a684c3d30" providerId="LiveId" clId="{E3985249-648B-4435-ABD6-C473CD71FA7C}" dt="2021-01-09T13:17:02.333" v="669" actId="20577"/>
          <ac:spMkLst>
            <pc:docMk/>
            <pc:sldMk cId="114044529" sldId="259"/>
            <ac:spMk id="4" creationId="{BC7B7A55-95AB-4273-9BD8-6B68F5965A50}"/>
          </ac:spMkLst>
        </pc:spChg>
        <pc:picChg chg="add del mod">
          <ac:chgData name="Marcin P" userId="e2353f2a684c3d30" providerId="LiveId" clId="{E3985249-648B-4435-ABD6-C473CD71FA7C}" dt="2021-01-09T13:07:51.573" v="233" actId="478"/>
          <ac:picMkLst>
            <pc:docMk/>
            <pc:sldMk cId="114044529" sldId="259"/>
            <ac:picMk id="4" creationId="{1A38B68E-EE50-4302-8B08-ACF5DD3F2531}"/>
          </ac:picMkLst>
        </pc:picChg>
        <pc:picChg chg="mod">
          <ac:chgData name="Marcin P" userId="e2353f2a684c3d30" providerId="LiveId" clId="{E3985249-648B-4435-ABD6-C473CD71FA7C}" dt="2021-01-09T13:08:31.106" v="238" actId="14100"/>
          <ac:picMkLst>
            <pc:docMk/>
            <pc:sldMk cId="114044529" sldId="259"/>
            <ac:picMk id="4098" creationId="{C05DD46F-DBE5-4546-B2DD-4B99D4AFC232}"/>
          </ac:picMkLst>
        </pc:picChg>
      </pc:sldChg>
      <pc:sldChg chg="addSp">
        <pc:chgData name="Marcin P" userId="e2353f2a684c3d30" providerId="LiveId" clId="{E3985249-648B-4435-ABD6-C473CD71FA7C}" dt="2021-01-09T13:08:25.516" v="235"/>
        <pc:sldMkLst>
          <pc:docMk/>
          <pc:sldMk cId="1353777022" sldId="259"/>
        </pc:sldMkLst>
        <pc:picChg chg="add">
          <ac:chgData name="Marcin P" userId="e2353f2a684c3d30" providerId="LiveId" clId="{E3985249-648B-4435-ABD6-C473CD71FA7C}" dt="2021-01-09T13:08:25.516" v="235"/>
          <ac:picMkLst>
            <pc:docMk/>
            <pc:sldMk cId="1353777022" sldId="259"/>
            <ac:picMk id="4098" creationId="{C05DD46F-DBE5-4546-B2DD-4B99D4AFC232}"/>
          </ac:picMkLst>
        </pc:picChg>
      </pc:sldChg>
      <pc:sldChg chg="addSp">
        <pc:chgData name="Marcin P" userId="e2353f2a684c3d30" providerId="LiveId" clId="{E3985249-648B-4435-ABD6-C473CD71FA7C}" dt="2021-01-09T13:36:34.857" v="1023"/>
        <pc:sldMkLst>
          <pc:docMk/>
          <pc:sldMk cId="617645736" sldId="260"/>
        </pc:sldMkLst>
        <pc:picChg chg="add">
          <ac:chgData name="Marcin P" userId="e2353f2a684c3d30" providerId="LiveId" clId="{E3985249-648B-4435-ABD6-C473CD71FA7C}" dt="2021-01-09T13:36:34.857" v="1023"/>
          <ac:picMkLst>
            <pc:docMk/>
            <pc:sldMk cId="617645736" sldId="260"/>
            <ac:picMk id="6146" creationId="{044E1A38-6885-48AF-92ED-85A841A82B12}"/>
          </ac:picMkLst>
        </pc:picChg>
      </pc:sldChg>
      <pc:sldChg chg="delSp modSp add del mod">
        <pc:chgData name="Marcin P" userId="e2353f2a684c3d30" providerId="LiveId" clId="{E3985249-648B-4435-ABD6-C473CD71FA7C}" dt="2021-01-09T13:39:13.983" v="1045" actId="20577"/>
        <pc:sldMkLst>
          <pc:docMk/>
          <pc:sldMk cId="675147797" sldId="260"/>
        </pc:sldMkLst>
        <pc:spChg chg="mod">
          <ac:chgData name="Marcin P" userId="e2353f2a684c3d30" providerId="LiveId" clId="{E3985249-648B-4435-ABD6-C473CD71FA7C}" dt="2021-01-09T13:09:49.744" v="303" actId="20577"/>
          <ac:spMkLst>
            <pc:docMk/>
            <pc:sldMk cId="675147797" sldId="260"/>
            <ac:spMk id="2" creationId="{4314FC31-E6FE-4E12-853F-4C8784B90A00}"/>
          </ac:spMkLst>
        </pc:spChg>
        <pc:spChg chg="mod">
          <ac:chgData name="Marcin P" userId="e2353f2a684c3d30" providerId="LiveId" clId="{E3985249-648B-4435-ABD6-C473CD71FA7C}" dt="2021-01-09T13:39:13.983" v="1045" actId="20577"/>
          <ac:spMkLst>
            <pc:docMk/>
            <pc:sldMk cId="675147797" sldId="260"/>
            <ac:spMk id="4" creationId="{BC7B7A55-95AB-4273-9BD8-6B68F5965A50}"/>
          </ac:spMkLst>
        </pc:spChg>
        <pc:picChg chg="del">
          <ac:chgData name="Marcin P" userId="e2353f2a684c3d30" providerId="LiveId" clId="{E3985249-648B-4435-ABD6-C473CD71FA7C}" dt="2021-01-09T13:09:14.525" v="244" actId="478"/>
          <ac:picMkLst>
            <pc:docMk/>
            <pc:sldMk cId="675147797" sldId="260"/>
            <ac:picMk id="4098" creationId="{C05DD46F-DBE5-4546-B2DD-4B99D4AFC232}"/>
          </ac:picMkLst>
        </pc:picChg>
        <pc:picChg chg="del mod">
          <ac:chgData name="Marcin P" userId="e2353f2a684c3d30" providerId="LiveId" clId="{E3985249-648B-4435-ABD6-C473CD71FA7C}" dt="2021-01-09T13:34:54.679" v="1022" actId="478"/>
          <ac:picMkLst>
            <pc:docMk/>
            <pc:sldMk cId="675147797" sldId="260"/>
            <ac:picMk id="5122" creationId="{EB877A00-B9B7-49E9-A103-3701D55C98E2}"/>
          </ac:picMkLst>
        </pc:picChg>
        <pc:picChg chg="mod">
          <ac:chgData name="Marcin P" userId="e2353f2a684c3d30" providerId="LiveId" clId="{E3985249-648B-4435-ABD6-C473CD71FA7C}" dt="2021-01-09T13:36:54.739" v="1030" actId="1076"/>
          <ac:picMkLst>
            <pc:docMk/>
            <pc:sldMk cId="675147797" sldId="260"/>
            <ac:picMk id="6146" creationId="{044E1A38-6885-48AF-92ED-85A841A82B12}"/>
          </ac:picMkLst>
        </pc:picChg>
      </pc:sldChg>
      <pc:sldChg chg="addSp">
        <pc:chgData name="Marcin P" userId="e2353f2a684c3d30" providerId="LiveId" clId="{E3985249-648B-4435-ABD6-C473CD71FA7C}" dt="2021-01-09T13:34:47.648" v="1016"/>
        <pc:sldMkLst>
          <pc:docMk/>
          <pc:sldMk cId="2092426154" sldId="260"/>
        </pc:sldMkLst>
        <pc:picChg chg="add">
          <ac:chgData name="Marcin P" userId="e2353f2a684c3d30" providerId="LiveId" clId="{E3985249-648B-4435-ABD6-C473CD71FA7C}" dt="2021-01-09T13:34:47.648" v="1016"/>
          <ac:picMkLst>
            <pc:docMk/>
            <pc:sldMk cId="2092426154" sldId="260"/>
            <ac:picMk id="5122" creationId="{EB877A00-B9B7-49E9-A103-3701D55C98E2}"/>
          </ac:picMkLst>
        </pc:picChg>
      </pc:sldChg>
      <pc:sldChg chg="addSp delSp modSp add del mod">
        <pc:chgData name="Marcin P" userId="e2353f2a684c3d30" providerId="LiveId" clId="{E3985249-648B-4435-ABD6-C473CD71FA7C}" dt="2021-01-09T13:59:34.397" v="1069" actId="47"/>
        <pc:sldMkLst>
          <pc:docMk/>
          <pc:sldMk cId="4046604334" sldId="261"/>
        </pc:sldMkLst>
        <pc:spChg chg="del mod">
          <ac:chgData name="Marcin P" userId="e2353f2a684c3d30" providerId="LiveId" clId="{E3985249-648B-4435-ABD6-C473CD71FA7C}" dt="2021-01-09T13:59:32.206" v="1068" actId="478"/>
          <ac:spMkLst>
            <pc:docMk/>
            <pc:sldMk cId="4046604334" sldId="261"/>
            <ac:spMk id="2" creationId="{4314FC31-E6FE-4E12-853F-4C8784B90A00}"/>
          </ac:spMkLst>
        </pc:spChg>
        <pc:spChg chg="mod">
          <ac:chgData name="Marcin P" userId="e2353f2a684c3d30" providerId="LiveId" clId="{E3985249-648B-4435-ABD6-C473CD71FA7C}" dt="2021-01-09T13:59:29.769" v="1066" actId="20577"/>
          <ac:spMkLst>
            <pc:docMk/>
            <pc:sldMk cId="4046604334" sldId="261"/>
            <ac:spMk id="4" creationId="{BC7B7A55-95AB-4273-9BD8-6B68F5965A50}"/>
          </ac:spMkLst>
        </pc:spChg>
        <pc:spChg chg="add mod">
          <ac:chgData name="Marcin P" userId="e2353f2a684c3d30" providerId="LiveId" clId="{E3985249-648B-4435-ABD6-C473CD71FA7C}" dt="2021-01-09T13:59:32.206" v="1068" actId="478"/>
          <ac:spMkLst>
            <pc:docMk/>
            <pc:sldMk cId="4046604334" sldId="261"/>
            <ac:spMk id="5" creationId="{E0ED3664-F6CB-4BBA-957C-65677F0A5974}"/>
          </ac:spMkLst>
        </pc:spChg>
        <pc:picChg chg="del mod">
          <ac:chgData name="Marcin P" userId="e2353f2a684c3d30" providerId="LiveId" clId="{E3985249-648B-4435-ABD6-C473CD71FA7C}" dt="2021-01-09T13:59:22.300" v="1059" actId="478"/>
          <ac:picMkLst>
            <pc:docMk/>
            <pc:sldMk cId="4046604334" sldId="261"/>
            <ac:picMk id="6146" creationId="{044E1A38-6885-48AF-92ED-85A841A82B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D14FAF7-920F-485C-8EB3-FEBFEFABA449}" type="datetimeFigureOut">
              <a:rPr lang="pl-PL" smtClean="0"/>
              <a:t>09.01.2021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9B0EC20-8041-4FAD-B36F-B2DCBB2EF5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819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FAF7-920F-485C-8EB3-FEBFEFABA449}" type="datetimeFigureOut">
              <a:rPr lang="pl-PL" smtClean="0"/>
              <a:t>09.01.2021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EC20-8041-4FAD-B36F-B2DCBB2EF5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016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FAF7-920F-485C-8EB3-FEBFEFABA449}" type="datetimeFigureOut">
              <a:rPr lang="pl-PL" smtClean="0"/>
              <a:t>09.01.2021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EC20-8041-4FAD-B36F-B2DCBB2EF5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01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FAF7-920F-485C-8EB3-FEBFEFABA449}" type="datetimeFigureOut">
              <a:rPr lang="pl-PL" smtClean="0"/>
              <a:t>09.01.2021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EC20-8041-4FAD-B36F-B2DCBB2EF5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448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FAF7-920F-485C-8EB3-FEBFEFABA449}" type="datetimeFigureOut">
              <a:rPr lang="pl-PL" smtClean="0"/>
              <a:t>09.01.2021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EC20-8041-4FAD-B36F-B2DCBB2EF5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451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FAF7-920F-485C-8EB3-FEBFEFABA449}" type="datetimeFigureOut">
              <a:rPr lang="pl-PL" smtClean="0"/>
              <a:t>09.01.2021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EC20-8041-4FAD-B36F-B2DCBB2EF5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851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FAF7-920F-485C-8EB3-FEBFEFABA449}" type="datetimeFigureOut">
              <a:rPr lang="pl-PL" smtClean="0"/>
              <a:t>09.01.2021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EC20-8041-4FAD-B36F-B2DCBB2EF5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194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FAF7-920F-485C-8EB3-FEBFEFABA449}" type="datetimeFigureOut">
              <a:rPr lang="pl-PL" smtClean="0"/>
              <a:t>09.01.2021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EC20-8041-4FAD-B36F-B2DCBB2EF5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009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FAF7-920F-485C-8EB3-FEBFEFABA449}" type="datetimeFigureOut">
              <a:rPr lang="pl-PL" smtClean="0"/>
              <a:t>09.01.2021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EC20-8041-4FAD-B36F-B2DCBB2EF5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08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FAF7-920F-485C-8EB3-FEBFEFABA449}" type="datetimeFigureOut">
              <a:rPr lang="pl-PL" smtClean="0"/>
              <a:t>09.01.2021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9B0EC20-8041-4FAD-B36F-B2DCBB2EF5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03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D14FAF7-920F-485C-8EB3-FEBFEFABA449}" type="datetimeFigureOut">
              <a:rPr lang="pl-PL" smtClean="0"/>
              <a:t>09.01.2021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9B0EC20-8041-4FAD-B36F-B2DCBB2EF5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3841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D14FAF7-920F-485C-8EB3-FEBFEFABA449}" type="datetimeFigureOut">
              <a:rPr lang="pl-PL" smtClean="0"/>
              <a:t>09.01.2021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9B0EC20-8041-4FAD-B36F-B2DCBB2EF5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95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44F768-7207-4844-8DBF-D93A56036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pl-PL" dirty="0"/>
              <a:t>PARAGONEX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4A78550-5389-4084-9858-4AAF3DE8E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Wygodne zarządzanie dokumentami zakupowymi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8002290-0B93-499F-BD5F-5DD26C1D6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"/>
          <a:stretch/>
        </p:blipFill>
        <p:spPr>
          <a:xfrm rot="426637">
            <a:off x="9193271" y="1345044"/>
            <a:ext cx="2417288" cy="477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792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E8A57-4B89-4CC0-9223-8C20A87B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funkcjonalności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A60373-CF9A-49A2-9CE0-36EE20D42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3195637"/>
            <a:ext cx="6803644" cy="3009265"/>
          </a:xfrm>
        </p:spPr>
        <p:txBody>
          <a:bodyPr>
            <a:normAutofit/>
          </a:bodyPr>
          <a:lstStyle/>
          <a:p>
            <a:r>
              <a:rPr lang="pl-PL" dirty="0">
                <a:effectLst/>
                <a:latin typeface="+mj-lt"/>
                <a:ea typeface="Calibri" panose="020F0502020204030204" pitchFamily="34" charset="0"/>
              </a:rPr>
              <a:t>Umożliwia przechowywanie w jednym  miejscu dowodów zakupu. Użytkownik może dodać zdjęcie paragonu, faktury lub innego dokumentu zakupu oraz dodać podstawowe informacje o tym zakupie: sklep, kategorię, datę oraz krótki opis.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1798EC1-4C91-48FE-9A93-DE2BC624B092}"/>
              </a:ext>
            </a:extLst>
          </p:cNvPr>
          <p:cNvSpPr txBox="1"/>
          <p:nvPr/>
        </p:nvSpPr>
        <p:spPr>
          <a:xfrm>
            <a:off x="762000" y="2093833"/>
            <a:ext cx="7454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 err="1"/>
              <a:t>Paragonex</a:t>
            </a:r>
            <a:r>
              <a:rPr lang="pl-PL" sz="2800" dirty="0"/>
              <a:t> to potencjalna rewolucja na rynku.</a:t>
            </a:r>
          </a:p>
        </p:txBody>
      </p:sp>
      <p:pic>
        <p:nvPicPr>
          <p:cNvPr id="3074" name="Picture 2" descr="Happy woman from successful shopping Image - Stock by Pixlr">
            <a:extLst>
              <a:ext uri="{FF2B5EF4-FFF2-40B4-BE49-F238E27FC236}">
                <a16:creationId xmlns:a16="http://schemas.microsoft.com/office/drawing/2014/main" id="{0E5EE37B-79DD-4A26-AC5E-404896568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390" y="896302"/>
            <a:ext cx="3536609" cy="53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23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894D68-C5BE-43E3-95D4-9325660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Docelowy konsument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B5269A-C66F-4FD8-AA53-E7EA7DEF0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Osoby ceniące sobie organizację dokumentów zakupu, trzymanie ich w jednym miejscu wraz z możliwością podziału na podstawowe kategorie.</a:t>
            </a:r>
            <a:endParaRPr lang="pl-PL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l-PL" dirty="0">
              <a:latin typeface="+mj-lt"/>
            </a:endParaRPr>
          </a:p>
        </p:txBody>
      </p:sp>
      <p:pic>
        <p:nvPicPr>
          <p:cNvPr id="5" name="Picture 2" descr="View phone shopping woman happy HD picture free download">
            <a:extLst>
              <a:ext uri="{FF2B5EF4-FFF2-40B4-BE49-F238E27FC236}">
                <a16:creationId xmlns:a16="http://schemas.microsoft.com/office/drawing/2014/main" id="{AF5A0409-2BF1-4EBA-8BCD-785EF36A9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1" y="3250353"/>
            <a:ext cx="4349750" cy="289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49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14FC31-E6FE-4E12-853F-4C8784B9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Etapy pracy</a:t>
            </a:r>
          </a:p>
        </p:txBody>
      </p:sp>
      <p:pic>
        <p:nvPicPr>
          <p:cNvPr id="4098" name="Picture 2" descr="man planning - Anabas FM · Anabas">
            <a:extLst>
              <a:ext uri="{FF2B5EF4-FFF2-40B4-BE49-F238E27FC236}">
                <a16:creationId xmlns:a16="http://schemas.microsoft.com/office/drawing/2014/main" id="{C05DD46F-DBE5-4546-B2DD-4B99D4AF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783" y="268288"/>
            <a:ext cx="4709042" cy="256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BC7B7A55-95AB-4273-9BD8-6B68F596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157731"/>
            <a:ext cx="10877552" cy="405256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dirty="0">
                <a:effectLst/>
                <a:latin typeface="+mj-lt"/>
                <a:ea typeface="Calibri" panose="020F0502020204030204" pitchFamily="34" charset="0"/>
              </a:rPr>
              <a:t>Projekt wizualny aplikacji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latin typeface="+mj-lt"/>
                <a:ea typeface="Calibri" panose="020F0502020204030204" pitchFamily="34" charset="0"/>
              </a:rPr>
              <a:t>Oprogramowanie listy paragonów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effectLst/>
                <a:latin typeface="+mj-lt"/>
                <a:ea typeface="Calibri" panose="020F0502020204030204" pitchFamily="34" charset="0"/>
              </a:rPr>
              <a:t>Oprogramowanie </a:t>
            </a:r>
            <a:r>
              <a:rPr lang="pl-PL" dirty="0">
                <a:latin typeface="+mj-lt"/>
                <a:ea typeface="Calibri" panose="020F0502020204030204" pitchFamily="34" charset="0"/>
              </a:rPr>
              <a:t>formularza pojedynczego paragonu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effectLst/>
                <a:latin typeface="+mj-lt"/>
                <a:ea typeface="Calibri" panose="020F0502020204030204" pitchFamily="34" charset="0"/>
              </a:rPr>
              <a:t>Podłączenie </a:t>
            </a:r>
            <a:r>
              <a:rPr lang="pl-PL" dirty="0">
                <a:latin typeface="+mj-lt"/>
                <a:ea typeface="Calibri" panose="020F0502020204030204" pitchFamily="34" charset="0"/>
              </a:rPr>
              <a:t>bazy danych </a:t>
            </a:r>
            <a:r>
              <a:rPr lang="pl-PL" dirty="0" err="1">
                <a:latin typeface="+mj-lt"/>
                <a:ea typeface="Calibri" panose="020F0502020204030204" pitchFamily="34" charset="0"/>
              </a:rPr>
              <a:t>Firebase</a:t>
            </a:r>
            <a:endParaRPr lang="pl-PL" dirty="0">
              <a:latin typeface="+mj-lt"/>
              <a:ea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latin typeface="+mj-lt"/>
                <a:ea typeface="Calibri" panose="020F0502020204030204" pitchFamily="34" charset="0"/>
              </a:rPr>
              <a:t>Testy aplikacji i poprawa znalezionych błędów</a:t>
            </a:r>
            <a:endParaRPr lang="pl-PL" dirty="0"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14FC31-E6FE-4E12-853F-4C8784B9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Refleksje o Androidzie (Java)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BC7B7A55-95AB-4273-9BD8-6B68F596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157731"/>
            <a:ext cx="6886576" cy="405256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dirty="0">
                <a:effectLst/>
                <a:latin typeface="+mj-lt"/>
                <a:ea typeface="Calibri" panose="020F0502020204030204" pitchFamily="34" charset="0"/>
              </a:rPr>
              <a:t>Prosta konfiguracja środowiska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latin typeface="+mj-lt"/>
                <a:ea typeface="Calibri" panose="020F0502020204030204" pitchFamily="34" charset="0"/>
              </a:rPr>
              <a:t>Dobra dokumentacja i duża społeczność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latin typeface="+mj-lt"/>
                <a:ea typeface="Calibri" panose="020F0502020204030204" pitchFamily="34" charset="0"/>
              </a:rPr>
              <a:t>Wygodne projektowanie frontu w formacie </a:t>
            </a:r>
            <a:r>
              <a:rPr lang="pl-PL" dirty="0" err="1">
                <a:latin typeface="+mj-lt"/>
                <a:ea typeface="Calibri" panose="020F0502020204030204" pitchFamily="34" charset="0"/>
              </a:rPr>
              <a:t>xml</a:t>
            </a:r>
            <a:endParaRPr lang="pl-PL" dirty="0">
              <a:latin typeface="+mj-lt"/>
              <a:ea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effectLst/>
                <a:latin typeface="+mj-lt"/>
                <a:ea typeface="Calibri" panose="020F0502020204030204" pitchFamily="34" charset="0"/>
              </a:rPr>
              <a:t>Prze</a:t>
            </a:r>
            <a:r>
              <a:rPr lang="pl-PL" dirty="0">
                <a:latin typeface="+mj-lt"/>
                <a:ea typeface="Calibri" panose="020F0502020204030204" pitchFamily="34" charset="0"/>
              </a:rPr>
              <a:t>kazywanie obiektów pomiędzy Activity i wymaga specjalnych mechanizmów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effectLst/>
                <a:latin typeface="+mj-lt"/>
                <a:ea typeface="Calibri" panose="020F0502020204030204" pitchFamily="34" charset="0"/>
              </a:rPr>
              <a:t>Łatwo doprowadzić do tego, żeby Activity stało </a:t>
            </a:r>
            <a:r>
              <a:rPr lang="pl-PL" dirty="0">
                <a:latin typeface="+mj-lt"/>
                <a:ea typeface="Calibri" panose="020F0502020204030204" pitchFamily="34" charset="0"/>
              </a:rPr>
              <a:t>się bardzo obszerną klasą</a:t>
            </a:r>
            <a:endParaRPr lang="pl-PL" dirty="0">
              <a:effectLst/>
              <a:latin typeface="+mj-lt"/>
              <a:ea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l-PL" dirty="0">
              <a:effectLst/>
              <a:latin typeface="+mj-lt"/>
              <a:ea typeface="Calibri" panose="020F0502020204030204" pitchFamily="34" charset="0"/>
            </a:endParaRPr>
          </a:p>
          <a:p>
            <a:endParaRPr lang="pl-PL" dirty="0">
              <a:effectLst/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6146" name="Picture 2" descr="Portrait of the thinking man looking up. — Stock Photo © valuavitaly  #42408435">
            <a:extLst>
              <a:ext uri="{FF2B5EF4-FFF2-40B4-BE49-F238E27FC236}">
                <a16:creationId xmlns:a16="http://schemas.microsoft.com/office/drawing/2014/main" id="{044E1A38-6885-48AF-92ED-85A841A82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5" r="6744"/>
          <a:stretch/>
        </p:blipFill>
        <p:spPr bwMode="auto">
          <a:xfrm>
            <a:off x="8470900" y="1955800"/>
            <a:ext cx="3497976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147797"/>
      </p:ext>
    </p:extLst>
  </p:cSld>
  <p:clrMapOvr>
    <a:masterClrMapping/>
  </p:clrMapOvr>
</p:sld>
</file>

<file path=ppt/theme/theme1.xml><?xml version="1.0" encoding="utf-8"?>
<a:theme xmlns:a="http://schemas.openxmlformats.org/drawingml/2006/main" name="Wielkomiejski">
  <a:themeElements>
    <a:clrScheme name="Wielkomiejsk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TM03457491[[fn=Wielkomiejski]]</Template>
  <TotalTime>79</TotalTime>
  <Words>134</Words>
  <Application>Microsoft Office PowerPoint</Application>
  <PresentationFormat>Panoramiczny</PresentationFormat>
  <Paragraphs>19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Wielkomiejski</vt:lpstr>
      <vt:lpstr>PARAGONEX</vt:lpstr>
      <vt:lpstr>Opis funkcjonalności</vt:lpstr>
      <vt:lpstr>Docelowy konsument</vt:lpstr>
      <vt:lpstr>Etapy pracy</vt:lpstr>
      <vt:lpstr>Refleksje o Androidzie (Java)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PARAGONEX</dc:title>
  <dc:creator>Marcin P</dc:creator>
  <cp:lastModifiedBy>Marcin P</cp:lastModifiedBy>
  <cp:revision>1</cp:revision>
  <dcterms:created xsi:type="dcterms:W3CDTF">2021-01-09T12:39:46Z</dcterms:created>
  <dcterms:modified xsi:type="dcterms:W3CDTF">2021-01-09T13:59:42Z</dcterms:modified>
</cp:coreProperties>
</file>