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emf" ContentType="image/x-emf"/>
  <Default Extension="wmf" ContentType="image/x-w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4.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5.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6.xml" ContentType="application/vnd.openxmlformats-officedocument.theme+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7.xml" ContentType="application/vnd.openxmlformats-officedocument.theme+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theme/theme8.xml" ContentType="application/vnd.openxmlformats-officedocument.theme+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theme/theme9.xml" ContentType="application/vnd.openxmlformats-officedocument.theme+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theme/theme10.xml" ContentType="application/vnd.openxmlformats-officedocument.theme+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theme/theme11.xml" ContentType="application/vnd.openxmlformats-officedocument.theme+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7" r:id="rId4"/>
    <p:sldMasterId id="2147484302" r:id="rId5"/>
    <p:sldMasterId id="2147484335" r:id="rId6"/>
    <p:sldMasterId id="2147484352" r:id="rId7"/>
    <p:sldMasterId id="2147484387" r:id="rId8"/>
    <p:sldMasterId id="2147484413" r:id="rId9"/>
    <p:sldMasterId id="2147484449" r:id="rId10"/>
    <p:sldMasterId id="2147484476" r:id="rId11"/>
    <p:sldMasterId id="2147484512" r:id="rId12"/>
    <p:sldMasterId id="2147484526" r:id="rId13"/>
    <p:sldMasterId id="2147484597" r:id="rId14"/>
    <p:sldMasterId id="2147484616" r:id="rId15"/>
  </p:sldMasterIdLst>
  <p:notesMasterIdLst>
    <p:notesMasterId r:id="rId20"/>
  </p:notesMasterIdLst>
  <p:handoutMasterIdLst>
    <p:handoutMasterId r:id="rId21"/>
  </p:handoutMasterIdLst>
  <p:sldIdLst>
    <p:sldId id="257" r:id="rId16"/>
    <p:sldId id="258" r:id="rId17"/>
    <p:sldId id="261" r:id="rId18"/>
    <p:sldId id="262" r:id="rId19"/>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FF8B00"/>
    <a:srgbClr val="057BD3"/>
    <a:srgbClr val="68217A"/>
    <a:srgbClr val="92D050"/>
    <a:srgbClr val="0072C6"/>
    <a:srgbClr val="2C3E50"/>
    <a:srgbClr val="000000"/>
    <a:srgbClr val="79797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6" autoAdjust="0"/>
    <p:restoredTop sz="92889" autoAdjust="0"/>
  </p:normalViewPr>
  <p:slideViewPr>
    <p:cSldViewPr>
      <p:cViewPr varScale="1">
        <p:scale>
          <a:sx n="105" d="100"/>
          <a:sy n="105" d="100"/>
        </p:scale>
        <p:origin x="784" y="18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02"/>
    </p:cViewPr>
  </p:sorterViewPr>
  <p:notesViewPr>
    <p:cSldViewPr showGuides="1">
      <p:cViewPr varScale="1">
        <p:scale>
          <a:sx n="70" d="100"/>
          <a:sy n="70" d="100"/>
        </p:scale>
        <p:origin x="3240" y="72"/>
      </p:cViewPr>
      <p:guideLst>
        <p:guide orient="horz" pos="2932"/>
        <p:guide pos="2212"/>
      </p:guideLst>
    </p:cSldViewPr>
  </p:notesViewPr>
  <p:gridSpacing cx="91439" cy="91439"/>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6.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Master" Target="slideMasters/slideMaster7.xml"/><Relationship Id="rId11" Type="http://schemas.openxmlformats.org/officeDocument/2006/relationships/slideMaster" Target="slideMasters/slideMaster8.xml"/><Relationship Id="rId12" Type="http://schemas.openxmlformats.org/officeDocument/2006/relationships/slideMaster" Target="slideMasters/slideMaster9.xml"/><Relationship Id="rId13" Type="http://schemas.openxmlformats.org/officeDocument/2006/relationships/slideMaster" Target="slideMasters/slideMaster10.xml"/><Relationship Id="rId14" Type="http://schemas.openxmlformats.org/officeDocument/2006/relationships/slideMaster" Target="slideMasters/slideMaster11.xml"/><Relationship Id="rId15" Type="http://schemas.openxmlformats.org/officeDocument/2006/relationships/slideMaster" Target="slideMasters/slideMaster12.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83"/>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C8D045D-9A66-44E7-900A-FC6D0BD4E54A}" type="datetime8">
              <a:rPr lang="en-US" smtClean="0">
                <a:latin typeface="Segoe UI" pitchFamily="34" charset="0"/>
              </a:rPr>
              <a:t>5/16/17 10:27 PM</a:t>
            </a:fld>
            <a:endParaRPr lang="en-US" dirty="0">
              <a:latin typeface="Segoe UI" pitchFamily="34" charset="0"/>
            </a:endParaRPr>
          </a:p>
        </p:txBody>
      </p:sp>
      <p:sp>
        <p:nvSpPr>
          <p:cNvPr id="8" name="Footer Placeholder 7"/>
          <p:cNvSpPr>
            <a:spLocks noGrp="1"/>
          </p:cNvSpPr>
          <p:nvPr>
            <p:ph type="ftr" sz="quarter" idx="2"/>
          </p:nvPr>
        </p:nvSpPr>
        <p:spPr>
          <a:xfrm>
            <a:off x="0" y="8842029"/>
            <a:ext cx="5934520" cy="338436"/>
          </a:xfrm>
          <a:prstGeom prst="rect">
            <a:avLst/>
          </a:prstGeom>
        </p:spPr>
        <p:txBody>
          <a:bodyPr vert="horz" lIns="93324" tIns="46662" rIns="93324" bIns="46662" rtlCol="0" anchor="b"/>
          <a:lstStyle>
            <a:lvl1pPr algn="l">
              <a:defRPr sz="1200"/>
            </a:lvl1p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922814" y="8842029"/>
            <a:ext cx="1098660" cy="4654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8843645"/>
            <a:ext cx="6063276" cy="362391"/>
          </a:xfrm>
          <a:prstGeom prst="rect">
            <a:avLst/>
          </a:prstGeom>
        </p:spPr>
        <p:txBody>
          <a:bodyPr vert="horz" lIns="93324" tIns="46662" rIns="93324" bIns="46662" rtlCol="0" anchor="b"/>
          <a:lstStyle>
            <a:lvl1pPr marL="583273" indent="0" algn="l">
              <a:defRPr sz="1200"/>
            </a:lvl1p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38EEC551-8CDA-4EB6-89BB-2A86C9F091C8}" type="datetime8">
              <a:rPr lang="en-US" smtClean="0"/>
              <a:t>5/16/17 10:27 PM</a:t>
            </a:fld>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51570" y="8842029"/>
            <a:ext cx="969904" cy="4654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Slide deck originally</a:t>
            </a:r>
            <a:r>
              <a:rPr lang="en-US" baseline="0" smtClean="0"/>
              <a:t> by Jon Galloway</a:t>
            </a:r>
            <a:endParaRPr lang="en-US" dirty="0"/>
          </a:p>
        </p:txBody>
      </p:sp>
      <p:sp>
        <p:nvSpPr>
          <p:cNvPr id="4" name="Header Placeholder 3"/>
          <p:cNvSpPr>
            <a:spLocks noGrp="1"/>
          </p:cNvSpPr>
          <p:nvPr>
            <p:ph type="hdr" sz="quarter" idx="10"/>
          </p:nvPr>
        </p:nvSpPr>
        <p:spPr/>
        <p:txBody>
          <a:bodyPr/>
          <a:lstStyle/>
          <a:p>
            <a:pPr defTabSz="951956">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51956">
              <a:defRPr/>
            </a:pPr>
            <a:fld id="{EA66B9C7-15EC-4EB1-9F5F-52E1084B6642}" type="datetime8">
              <a:rPr lang="en-US">
                <a:solidFill>
                  <a:prstClr val="black"/>
                </a:solidFill>
              </a:rPr>
              <a:pPr defTabSz="951956">
                <a:defRPr/>
              </a:pPr>
              <a:t>5/16/17 10:27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51956">
              <a:defRPr/>
            </a:pPr>
            <a:fld id="{B4008EB6-D09E-4580-8CD6-DDB14511944F}" type="slidenum">
              <a:rPr lang="en-US">
                <a:solidFill>
                  <a:prstClr val="black"/>
                </a:solidFill>
              </a:rPr>
              <a:pPr defTabSz="951956">
                <a:defRPr/>
              </a:pPr>
              <a:t>1</a:t>
            </a:fld>
            <a:endParaRPr lang="en-US" dirty="0">
              <a:solidFill>
                <a:prstClr val="black"/>
              </a:solidFill>
            </a:endParaRPr>
          </a:p>
        </p:txBody>
      </p:sp>
    </p:spTree>
    <p:extLst>
      <p:ext uri="{BB962C8B-B14F-4D97-AF65-F5344CB8AC3E}">
        <p14:creationId xmlns:p14="http://schemas.microsoft.com/office/powerpoint/2010/main" val="1227104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BBCF4-9854-7D49-A0B8-27C86C98029D}" type="slidenum">
              <a:rPr lang="en-US" smtClean="0"/>
              <a:t>2</a:t>
            </a:fld>
            <a:endParaRPr lang="en-US"/>
          </a:p>
        </p:txBody>
      </p:sp>
    </p:spTree>
    <p:extLst>
      <p:ext uri="{BB962C8B-B14F-4D97-AF65-F5344CB8AC3E}">
        <p14:creationId xmlns:p14="http://schemas.microsoft.com/office/powerpoint/2010/main" val="1053801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5/16/17 10:30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51412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5/16/17 10:31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0778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png"/><Relationship Id="rId1" Type="http://schemas.openxmlformats.org/officeDocument/2006/relationships/slideMaster" Target="../slideMasters/slideMaster5.xml"/><Relationship Id="rId2" Type="http://schemas.openxmlformats.org/officeDocument/2006/relationships/image" Target="../media/image30.emf"/></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3.png"/><Relationship Id="rId1" Type="http://schemas.openxmlformats.org/officeDocument/2006/relationships/slideMaster" Target="../slideMasters/slideMaster5.xml"/><Relationship Id="rId2" Type="http://schemas.openxmlformats.org/officeDocument/2006/relationships/image" Target="../media/image31.emf"/></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4.png"/><Relationship Id="rId1" Type="http://schemas.openxmlformats.org/officeDocument/2006/relationships/slideMaster" Target="../slideMasters/slideMaster5.xml"/><Relationship Id="rId2" Type="http://schemas.openxmlformats.org/officeDocument/2006/relationships/image" Target="../media/image31.emf"/></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3.png"/></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4.pn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png"/></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wmf"/><Relationship Id="rId1" Type="http://schemas.openxmlformats.org/officeDocument/2006/relationships/slideMaster" Target="../slideMasters/slideMaster6.xml"/><Relationship Id="rId2" Type="http://schemas.openxmlformats.org/officeDocument/2006/relationships/image" Target="../media/image1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7.png"/><Relationship Id="rId1" Type="http://schemas.openxmlformats.org/officeDocument/2006/relationships/slideMaster" Target="../slideMasters/slideMaster6.xml"/><Relationship Id="rId2" Type="http://schemas.openxmlformats.org/officeDocument/2006/relationships/image" Target="../media/image19.png"/></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0.png"/><Relationship Id="rId3" Type="http://schemas.openxmlformats.org/officeDocument/2006/relationships/image" Target="../media/image21.png"/></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1.png"/><Relationship Id="rId1" Type="http://schemas.openxmlformats.org/officeDocument/2006/relationships/slideMaster" Target="../slideMasters/slideMaster6.xml"/><Relationship Id="rId2" Type="http://schemas.openxmlformats.org/officeDocument/2006/relationships/image" Target="../media/image22.png"/></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4.pn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5.png"/></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6.pn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7.png"/></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8.png"/></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9.png"/></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wmf"/><Relationship Id="rId1" Type="http://schemas.openxmlformats.org/officeDocument/2006/relationships/slideMaster" Target="../slideMasters/slideMaster8.xml"/><Relationship Id="rId2" Type="http://schemas.openxmlformats.org/officeDocument/2006/relationships/image" Target="../media/image16.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7.png"/><Relationship Id="rId1" Type="http://schemas.openxmlformats.org/officeDocument/2006/relationships/slideMaster" Target="../slideMasters/slideMaster8.xml"/><Relationship Id="rId2" Type="http://schemas.openxmlformats.org/officeDocument/2006/relationships/image" Target="../media/image19.png"/></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0.png"/><Relationship Id="rId3" Type="http://schemas.openxmlformats.org/officeDocument/2006/relationships/image" Target="../media/image21.png"/></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1.png"/><Relationship Id="rId1" Type="http://schemas.openxmlformats.org/officeDocument/2006/relationships/slideMaster" Target="../slideMasters/slideMaster8.xml"/><Relationship Id="rId2"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4.png"/></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5.png"/></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6.png"/></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7.png"/></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8.png"/></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9.png"/></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36.png"/></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36.png"/></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37.png"/></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1.png"/><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7.png"/></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1.png"/><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7.png"/></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39.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1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emf"/></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emf"/></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emf"/></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emf"/></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wmf"/><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7.png"/><Relationship Id="rId1" Type="http://schemas.openxmlformats.org/officeDocument/2006/relationships/slideMaster" Target="../slideMasters/slideMaster4.xml"/><Relationship Id="rId2" Type="http://schemas.openxmlformats.org/officeDocument/2006/relationships/image" Target="../media/image19.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0.png"/><Relationship Id="rId3" Type="http://schemas.openxmlformats.org/officeDocument/2006/relationships/image" Target="../media/image21.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1.png"/><Relationship Id="rId1" Type="http://schemas.openxmlformats.org/officeDocument/2006/relationships/slideMaster" Target="../slideMasters/slideMaster4.xml"/><Relationship Id="rId2" Type="http://schemas.openxmlformats.org/officeDocument/2006/relationships/image" Target="../media/image22.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4.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5.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6.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7.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9.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screen">
    <p:bg>
      <p:bgPr>
        <a:solidFill>
          <a:srgbClr val="0078D7"/>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2480" y="6030461"/>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2985" y="662653"/>
            <a:ext cx="10461592" cy="5205888"/>
          </a:xfrm>
          <a:prstGeom prst="rect">
            <a:avLst/>
          </a:prstGeom>
        </p:spPr>
      </p:pic>
    </p:spTree>
    <p:extLst>
      <p:ext uri="{BB962C8B-B14F-4D97-AF65-F5344CB8AC3E}">
        <p14:creationId xmlns:p14="http://schemas.microsoft.com/office/powerpoint/2010/main" val="1074341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575992805"/>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2778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0328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692317"/>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6408740"/>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0801372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1382559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DevOps Title">
    <p:bg>
      <p:bgPr>
        <a:solidFill>
          <a:schemeClr val="tx1"/>
        </a:solidFill>
        <a:effectLst/>
      </p:bgPr>
    </p:bg>
    <p:spTree>
      <p:nvGrpSpPr>
        <p:cNvPr id="1" name=""/>
        <p:cNvGrpSpPr/>
        <p:nvPr/>
      </p:nvGrpSpPr>
      <p:grpSpPr>
        <a:xfrm>
          <a:off x="0" y="0"/>
          <a:ext cx="0" cy="0"/>
          <a:chOff x="0" y="0"/>
          <a:chExt cx="0" cy="0"/>
        </a:xfrm>
      </p:grpSpPr>
      <p:pic>
        <p:nvPicPr>
          <p:cNvPr id="3" name="Picture 2" descr="Microsof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0"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4" name="Picture 3" descr="DevOps_KeyVisu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776542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DevTest Title">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9"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7" name="Picture 6"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519295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Mobile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1"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3"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500401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DevOps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descr="DevOps_KeyVisu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14086052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08756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DevTest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2046368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Mobile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4161382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evTest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73203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DevOps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23733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Mobil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chemeClr val="tx1"/>
                </a:solidFill>
              </a:defRPr>
            </a:lvl1pPr>
          </a:lstStyle>
          <a:p>
            <a:r>
              <a:rPr lang="en-US" dirty="0"/>
              <a:t>Section title</a:t>
            </a:r>
          </a:p>
        </p:txBody>
      </p:sp>
    </p:spTree>
    <p:extLst>
      <p:ext uri="{BB962C8B-B14F-4D97-AF65-F5344CB8AC3E}">
        <p14:creationId xmlns:p14="http://schemas.microsoft.com/office/powerpoint/2010/main" val="2880665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evTest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4076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DevOps Blank Accen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61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Mobil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52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5600698"/>
            <a:ext cx="7315200" cy="1830388"/>
          </a:xfrm>
          <a:prstGeom prst="rect">
            <a:avLst/>
          </a:prstGeo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prstGeom prst="rect">
            <a:avLst/>
          </a:prstGeo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4241373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a:prstGeom prst="rect">
            <a:avLst/>
          </a:prstGeom>
        </p:spPr>
        <p:txBody>
          <a:bodyPr/>
          <a:lstStyle/>
          <a:p>
            <a:endParaRPr lang="en-US" dirty="0"/>
          </a:p>
        </p:txBody>
      </p:sp>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2956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75156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2" name="Rectangle 1"/>
          <p:cNvSpPr/>
          <p:nvPr userDrawn="1"/>
        </p:nvSpPr>
        <p:spPr bwMode="auto">
          <a:xfrm>
            <a:off x="1" y="6422988"/>
            <a:ext cx="3249830"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Tree>
    <p:extLst>
      <p:ext uri="{BB962C8B-B14F-4D97-AF65-F5344CB8AC3E}">
        <p14:creationId xmlns:p14="http://schemas.microsoft.com/office/powerpoint/2010/main" val="269405493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0"/>
            <a:ext cx="11376352" cy="78580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5943600"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1" y="2124075"/>
            <a:ext cx="5943600" cy="3657600"/>
          </a:xfrm>
          <a:prstGeom prst="rect">
            <a:avLst/>
          </a:prstGeo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50052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1"/>
            <a:ext cx="11375536" cy="786503"/>
          </a:xfrm>
          <a:prstGeom prst="rect">
            <a:avLst/>
          </a:prstGeom>
        </p:spPr>
        <p:txBody>
          <a:bodyPr/>
          <a:lstStyle>
            <a:lvl1pPr>
              <a:defRPr>
                <a:solidFill>
                  <a:srgbClr val="FFFFFF"/>
                </a:solidFill>
              </a:defRPr>
            </a:lvl1pPr>
          </a:lstStyle>
          <a:p>
            <a:r>
              <a:rPr lang="en-US" dirty="0"/>
              <a:t>Click to edit Master title style</a:t>
            </a:r>
          </a:p>
        </p:txBody>
      </p:sp>
      <p:sp>
        <p:nvSpPr>
          <p:cNvPr id="5" name="Text Placeholder 4"/>
          <p:cNvSpPr>
            <a:spLocks noGrp="1"/>
          </p:cNvSpPr>
          <p:nvPr>
            <p:ph type="body" sz="quarter" idx="10"/>
          </p:nvPr>
        </p:nvSpPr>
        <p:spPr>
          <a:xfrm>
            <a:off x="385532" y="1429993"/>
            <a:ext cx="11375536" cy="193678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857443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Mobile 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7" y="1212850"/>
            <a:ext cx="4872981" cy="3715649"/>
          </a:xfrm>
          <a:prstGeom prst="rect">
            <a:avLst/>
          </a:prstGeom>
        </p:spPr>
        <p:txBody>
          <a:bodyPr wrap="square">
            <a:spAutoFit/>
          </a:bodyPr>
          <a:lstStyle>
            <a:lvl1pPr marL="0" indent="0">
              <a:spcBef>
                <a:spcPts val="1224"/>
              </a:spcBef>
              <a:buClr>
                <a:schemeClr val="tx1"/>
              </a:buClr>
              <a:buFont typeface="Wingdings" pitchFamily="2" charset="2"/>
              <a:buNone/>
              <a:defRPr sz="5304">
                <a:solidFill>
                  <a:schemeClr val="tx1"/>
                </a:solidFill>
              </a:defRPr>
            </a:lvl1pPr>
            <a:lvl2pPr marL="0" indent="0">
              <a:spcBef>
                <a:spcPts val="1080"/>
              </a:spcBef>
              <a:buNone/>
              <a:defRPr sz="1904">
                <a:solidFill>
                  <a:schemeClr val="tx1"/>
                </a:solidFill>
              </a:defRPr>
            </a:lvl2pPr>
            <a:lvl3pPr marL="231673" indent="0">
              <a:buNone/>
              <a:tabLst/>
              <a:defRPr sz="1904">
                <a:solidFill>
                  <a:schemeClr val="tx1"/>
                </a:solidFill>
              </a:defRPr>
            </a:lvl3pPr>
            <a:lvl4pPr marL="460170" indent="0">
              <a:buNone/>
              <a:defRPr>
                <a:solidFill>
                  <a:schemeClr val="tx1"/>
                </a:solidFill>
              </a:defRPr>
            </a:lvl4pPr>
            <a:lvl5pPr marL="685494" indent="0">
              <a:buNone/>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1"/>
          </p:nvPr>
        </p:nvSpPr>
        <p:spPr>
          <a:xfrm>
            <a:off x="5239193" y="1211264"/>
            <a:ext cx="3353085" cy="269748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12"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chemeClr val="tx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114684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Som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500407"/>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Emphasis Content">
    <p:bg>
      <p:bgPr>
        <a:solidFill>
          <a:schemeClr val="accent3"/>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a:prstGeom prst="rect">
            <a:avLst/>
          </a:prstGeo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221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a:prstGeom prst="rect">
            <a:avLst/>
          </a:prstGeo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754029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5"/>
            <a:ext cx="3913632" cy="3657600"/>
          </a:xfrm>
          <a:prstGeom prst="rect">
            <a:avLst/>
          </a:prstGeo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5"/>
            <a:ext cx="3959352"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3223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75583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942293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0413573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144611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445803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19894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550704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3271242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3990151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39168615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257896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9705457"/>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9401683"/>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1034158"/>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4882221"/>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1567"/>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1282194"/>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2826012"/>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5620606"/>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156843"/>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20233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8061881"/>
      </p:ext>
    </p:extLst>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69093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14503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29618101"/>
      </p:ext>
    </p:extLst>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071253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2283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9149245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021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5745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933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703353"/>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319845"/>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9972698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999563116"/>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853751423"/>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164874410"/>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7" y="295279"/>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3310224"/>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717666"/>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075846267"/>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5"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8295172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5"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4"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1765313272"/>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535504583"/>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2" name="Rectangle 1"/>
          <p:cNvSpPr/>
          <p:nvPr userDrawn="1"/>
        </p:nvSpPr>
        <p:spPr bwMode="auto">
          <a:xfrm>
            <a:off x="1" y="6422988"/>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89367987"/>
      </p:ext>
    </p:extLst>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6" y="2133224"/>
            <a:ext cx="7323401"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2243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3" y="1211264"/>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10"/>
            <a:ext cx="4862724"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9109194"/>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969749"/>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spTree>
    <p:extLst>
      <p:ext uri="{BB962C8B-B14F-4D97-AF65-F5344CB8AC3E}">
        <p14:creationId xmlns:p14="http://schemas.microsoft.com/office/powerpoint/2010/main" val="796335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spTree>
    <p:extLst>
      <p:ext uri="{BB962C8B-B14F-4D97-AF65-F5344CB8AC3E}">
        <p14:creationId xmlns:p14="http://schemas.microsoft.com/office/powerpoint/2010/main" val="3870468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36431259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4"/>
            <a:ext cx="3217432" cy="90104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Tree>
    <p:extLst>
      <p:ext uri="{BB962C8B-B14F-4D97-AF65-F5344CB8AC3E}">
        <p14:creationId xmlns:p14="http://schemas.microsoft.com/office/powerpoint/2010/main" val="217750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50397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832595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31583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449399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436475" cy="699234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20642353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7038194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accent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5258525"/>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tx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3421589"/>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5832773"/>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280120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lumn Bullet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accent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rgbClr val="68217A"/>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223628"/>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6147438"/>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833340"/>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6850808"/>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3"/>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3"/>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8">
                <a:solidFill>
                  <a:srgbClr val="FFFFFF"/>
                </a:solidFill>
              </a:defRPr>
            </a:lvl1pPr>
            <a:lvl2pPr marL="0" indent="0">
              <a:spcBef>
                <a:spcPts val="1080"/>
              </a:spcBef>
              <a:buNone/>
              <a:defRPr sz="2000">
                <a:solidFill>
                  <a:srgbClr val="FFFFFF"/>
                </a:solidFill>
              </a:defRPr>
            </a:lvl2pPr>
            <a:lvl3pPr marL="231623" indent="0">
              <a:buNone/>
              <a:tabLst/>
              <a:defRPr sz="2000">
                <a:solidFill>
                  <a:srgbClr val="FFFFFF"/>
                </a:solidFill>
              </a:defRPr>
            </a:lvl3pPr>
            <a:lvl4pPr marL="460074" indent="0">
              <a:buNone/>
              <a:defRPr>
                <a:solidFill>
                  <a:srgbClr val="FFFFFF"/>
                </a:solidFill>
              </a:defRPr>
            </a:lvl4pPr>
            <a:lvl5pPr marL="685351"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7507534"/>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3"/>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4" y="2124073"/>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1021504"/>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2" y="2122134"/>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805911"/>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2738606"/>
      </p:ext>
    </p:extLst>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3" y="2124076"/>
            <a:ext cx="11887200" cy="135057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46552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4" y="2124073"/>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3" y="2124076"/>
            <a:ext cx="7315200" cy="311158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5057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ngalore title">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5943535" cy="2011665"/>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680140"/>
            <a:ext cx="4846268" cy="1009740"/>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6071" y="1394165"/>
            <a:ext cx="7376710" cy="3670791"/>
          </a:xfrm>
          <a:prstGeom prst="rect">
            <a:avLst/>
          </a:prstGeom>
        </p:spPr>
      </p:pic>
    </p:spTree>
    <p:extLst>
      <p:ext uri="{BB962C8B-B14F-4D97-AF65-F5344CB8AC3E}">
        <p14:creationId xmlns:p14="http://schemas.microsoft.com/office/powerpoint/2010/main" val="3818550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5" y="1212850"/>
            <a:ext cx="5486399" cy="3111582"/>
          </a:xfrm>
        </p:spPr>
        <p:txBody>
          <a:bodyPr wrap="square">
            <a:spAutoFit/>
          </a:bodyPr>
          <a:lstStyle>
            <a:lvl1pPr marL="0" indent="0">
              <a:spcBef>
                <a:spcPts val="1224"/>
              </a:spcBef>
              <a:buClr>
                <a:schemeClr val="tx1"/>
              </a:buClr>
              <a:buFont typeface="Wingdings" pitchFamily="2" charset="2"/>
              <a:buNone/>
              <a:defRPr sz="5399">
                <a:solidFill>
                  <a:schemeClr val="accent2"/>
                </a:solidFill>
              </a:defRPr>
            </a:lvl1pPr>
            <a:lvl2pPr marL="0" indent="0">
              <a:spcBef>
                <a:spcPts val="1080"/>
              </a:spcBef>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4035611"/>
      </p:ext>
    </p:extLst>
  </p:cSld>
  <p:clrMapOvr>
    <a:masterClrMapping/>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375870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56183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solidFill>
                  <a:schemeClr val="bg1"/>
                </a:solidFill>
              </a:defRPr>
            </a:lvl1pPr>
          </a:lstStyle>
          <a:p>
            <a:r>
              <a:rPr lang="en-US" dirty="0"/>
              <a:t>Section title</a:t>
            </a:r>
          </a:p>
        </p:txBody>
      </p:sp>
    </p:spTree>
    <p:extLst>
      <p:ext uri="{BB962C8B-B14F-4D97-AF65-F5344CB8AC3E}">
        <p14:creationId xmlns:p14="http://schemas.microsoft.com/office/powerpoint/2010/main" val="12769717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548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9524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369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0516"/>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5" tIns="46615" rIns="46615" bIns="46615" numCol="1" spcCol="0" rtlCol="0" fromWordArt="0" anchor="ctr" anchorCtr="0" forceAA="0" compatLnSpc="1">
            <a:prstTxWarp prst="textNoShape">
              <a:avLst/>
            </a:prstTxWarp>
            <a:noAutofit/>
          </a:bodyPr>
          <a:lstStyle/>
          <a:p>
            <a:pPr marL="0" marR="0" lvl="0" indent="0" algn="ctr" defTabSz="931864"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1" y="1221162"/>
            <a:ext cx="11887200" cy="2062447"/>
          </a:xfrm>
        </p:spPr>
        <p:txBody>
          <a:bodyPr/>
          <a:lstStyle>
            <a:lvl1pPr marL="0" indent="0">
              <a:buNone/>
              <a:defRPr sz="3298">
                <a:gradFill>
                  <a:gsLst>
                    <a:gs pos="1250">
                      <a:srgbClr val="000000"/>
                    </a:gs>
                    <a:gs pos="100000">
                      <a:srgbClr val="000000"/>
                    </a:gs>
                  </a:gsLst>
                  <a:lin ang="5400000" scaled="0"/>
                </a:gradFill>
                <a:latin typeface="Segoe UI" pitchFamily="34" charset="0"/>
                <a:cs typeface="Segoe UI" pitchFamily="34" charset="0"/>
              </a:defRPr>
            </a:lvl1pPr>
            <a:lvl2pPr marL="346327" indent="0">
              <a:buNone/>
              <a:defRPr>
                <a:gradFill>
                  <a:gsLst>
                    <a:gs pos="1250">
                      <a:srgbClr val="000000"/>
                    </a:gs>
                    <a:gs pos="100000">
                      <a:srgbClr val="000000"/>
                    </a:gs>
                  </a:gsLst>
                  <a:lin ang="5400000" scaled="0"/>
                </a:gradFill>
                <a:latin typeface="Segoe UI" pitchFamily="34" charset="0"/>
                <a:cs typeface="Segoe UI" pitchFamily="34" charset="0"/>
              </a:defRPr>
            </a:lvl2pPr>
            <a:lvl3pPr marL="58422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031"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31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716160"/>
      </p:ext>
    </p:extLst>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3"/>
            <a:ext cx="11887200" cy="2510022"/>
          </a:xfrm>
          <a:prstGeom prst="rect">
            <a:avLst/>
          </a:prstGeom>
        </p:spPr>
        <p:txBody>
          <a:bodyPr/>
          <a:lstStyle>
            <a:lvl1pPr marL="290324" indent="-290324">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129" indent="-280803">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449" indent="-290324">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89900" indent="-22845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351" indent="-22845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363077"/>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8"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998488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1287"/>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3980700"/>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9" y="295281"/>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837065100"/>
      </p:ext>
    </p:extLst>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660736504"/>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1261651860"/>
      </p:ext>
    </p:extLst>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8" y="295280"/>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2705582"/>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2857143"/>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674742719"/>
      </p:ext>
    </p:extLst>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6"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771368208"/>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6"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5"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663067191"/>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1121310263"/>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2" name="Rectangle 1"/>
          <p:cNvSpPr/>
          <p:nvPr userDrawn="1"/>
        </p:nvSpPr>
        <p:spPr bwMode="auto">
          <a:xfrm>
            <a:off x="1" y="6422989"/>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651" tIns="174121" rIns="217651" bIns="174121" numCol="1" spcCol="0" rtlCol="0" fromWordArt="0" anchor="t" anchorCtr="0" forceAA="0" compatLnSpc="1">
            <a:prstTxWarp prst="textNoShape">
              <a:avLst/>
            </a:prstTxWarp>
            <a:noAutofit/>
          </a:bodyPr>
          <a:lstStyle/>
          <a:p>
            <a:pPr marL="0" marR="0" lvl="0" indent="0" algn="ctr" defTabSz="1109790" rtl="0" eaLnBrk="1" fontAlgn="base" latinLnBrk="0" hangingPunct="1">
              <a:lnSpc>
                <a:spcPct val="90000"/>
              </a:lnSpc>
              <a:spcBef>
                <a:spcPct val="0"/>
              </a:spcBef>
              <a:spcAft>
                <a:spcPct val="0"/>
              </a:spcAft>
              <a:buClrTx/>
              <a:buSzTx/>
              <a:buFontTx/>
              <a:buNone/>
              <a:tabLst/>
              <a:defRPr/>
            </a:pPr>
            <a:endParaRPr kumimoji="0" lang="en-US" sz="2854"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9828752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00037481"/>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7" y="2133224"/>
            <a:ext cx="7323401"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233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4" y="1211266"/>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2" y="1200151"/>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2"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08"/>
            <a:ext cx="4862724"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897149"/>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540708"/>
      </p:ext>
    </p:extLst>
  </p:cSld>
  <p:clrMapOvr>
    <a:masterClrMapping/>
  </p:clrMapOvr>
  <p:transition>
    <p:fade/>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3692641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733364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3779639"/>
      </p:ext>
    </p:extLst>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763486048"/>
      </p:ext>
    </p:extLst>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dirty="0"/>
              <a:t>Click to edit Master title style</a:t>
            </a:r>
          </a:p>
        </p:txBody>
      </p:sp>
    </p:spTree>
    <p:extLst>
      <p:ext uri="{BB962C8B-B14F-4D97-AF65-F5344CB8AC3E}">
        <p14:creationId xmlns:p14="http://schemas.microsoft.com/office/powerpoint/2010/main" val="4008441755"/>
      </p:ext>
    </p:extLst>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451630793"/>
      </p:ext>
    </p:extLst>
  </p:cSld>
  <p:clrMapOvr>
    <a:masterClrMapping/>
  </p:clrMapOvr>
  <p:transition>
    <p:fade/>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dirty="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0989045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ix Text Chunking">
    <p:spTree>
      <p:nvGrpSpPr>
        <p:cNvPr id="1" name=""/>
        <p:cNvGrpSpPr/>
        <p:nvPr/>
      </p:nvGrpSpPr>
      <p:grpSpPr>
        <a:xfrm>
          <a:off x="0" y="0"/>
          <a:ext cx="0" cy="0"/>
          <a:chOff x="0" y="0"/>
          <a:chExt cx="0" cy="0"/>
        </a:xfrm>
      </p:grpSpPr>
      <p:sp>
        <p:nvSpPr>
          <p:cNvPr id="10" name="Content Placeholder 10"/>
          <p:cNvSpPr>
            <a:spLocks noGrp="1"/>
          </p:cNvSpPr>
          <p:nvPr>
            <p:ph sz="quarter" idx="18" hasCustomPrompt="1"/>
          </p:nvPr>
        </p:nvSpPr>
        <p:spPr>
          <a:xfrm>
            <a:off x="8212751" y="4122995"/>
            <a:ext cx="3497759" cy="1676416"/>
          </a:xfrm>
          <a:solidFill>
            <a:schemeClr val="bg2"/>
          </a:solidFill>
        </p:spPr>
        <p:txBody>
          <a:bodyPr lIns="274320" tIns="274320" rIns="274320" bIns="274320" anchor="ctr">
            <a:normAutofit/>
          </a:bodyPr>
          <a:lstStyle>
            <a:lvl1pPr marL="0" indent="0" algn="ctr">
              <a:buNone/>
              <a:defRPr sz="2448" b="0" i="0">
                <a:latin typeface="+mn-lt"/>
                <a:ea typeface="Tahoma" panose="020B0604030504040204" pitchFamily="34" charset="0"/>
                <a:cs typeface="Tahoma" panose="020B0604030504040204" pitchFamily="34" charset="0"/>
              </a:defRPr>
            </a:lvl1pPr>
          </a:lstStyle>
          <a:p>
            <a:pPr lvl="0"/>
            <a:r>
              <a:rPr lang="en-US" dirty="0"/>
              <a:t>Click to add text</a:t>
            </a:r>
          </a:p>
        </p:txBody>
      </p:sp>
      <p:sp>
        <p:nvSpPr>
          <p:cNvPr id="9" name="Content Placeholder 10"/>
          <p:cNvSpPr>
            <a:spLocks noGrp="1"/>
          </p:cNvSpPr>
          <p:nvPr>
            <p:ph sz="quarter" idx="17" hasCustomPrompt="1"/>
          </p:nvPr>
        </p:nvSpPr>
        <p:spPr>
          <a:xfrm>
            <a:off x="4464074" y="4122995"/>
            <a:ext cx="3497759" cy="1676416"/>
          </a:xfrm>
          <a:solidFill>
            <a:schemeClr val="bg2"/>
          </a:solidFill>
        </p:spPr>
        <p:txBody>
          <a:bodyPr lIns="274320" tIns="274320" rIns="274320" bIns="274320" anchor="ctr">
            <a:normAutofit/>
          </a:bodyPr>
          <a:lstStyle>
            <a:lvl1pPr marL="0" indent="0" algn="ctr">
              <a:buNone/>
              <a:defRPr sz="2448" b="0" i="0">
                <a:latin typeface="+mn-lt"/>
                <a:ea typeface="Tahoma" panose="020B0604030504040204" pitchFamily="34" charset="0"/>
                <a:cs typeface="Tahoma" panose="020B0604030504040204" pitchFamily="34" charset="0"/>
              </a:defRPr>
            </a:lvl1pPr>
          </a:lstStyle>
          <a:p>
            <a:pPr lvl="0"/>
            <a:r>
              <a:rPr lang="en-US" dirty="0"/>
              <a:t>Click to add text</a:t>
            </a:r>
          </a:p>
        </p:txBody>
      </p:sp>
      <p:sp>
        <p:nvSpPr>
          <p:cNvPr id="8" name="Content Placeholder 10"/>
          <p:cNvSpPr>
            <a:spLocks noGrp="1"/>
          </p:cNvSpPr>
          <p:nvPr>
            <p:ph sz="quarter" idx="16" hasCustomPrompt="1"/>
          </p:nvPr>
        </p:nvSpPr>
        <p:spPr>
          <a:xfrm>
            <a:off x="715398" y="4122995"/>
            <a:ext cx="3497759" cy="1676416"/>
          </a:xfrm>
          <a:solidFill>
            <a:schemeClr val="bg2"/>
          </a:solidFill>
        </p:spPr>
        <p:txBody>
          <a:bodyPr lIns="274320" tIns="274320" rIns="274320" bIns="274320" anchor="ctr">
            <a:normAutofit/>
          </a:bodyPr>
          <a:lstStyle>
            <a:lvl1pPr marL="0" indent="0" algn="ctr">
              <a:buNone/>
              <a:defRPr sz="2448" b="0" i="0">
                <a:latin typeface="+mn-lt"/>
                <a:ea typeface="Tahoma" panose="020B0604030504040204" pitchFamily="34" charset="0"/>
                <a:cs typeface="Tahoma" panose="020B0604030504040204" pitchFamily="34" charset="0"/>
              </a:defRPr>
            </a:lvl1pPr>
          </a:lstStyle>
          <a:p>
            <a:pPr lvl="0"/>
            <a:r>
              <a:rPr lang="en-US" dirty="0"/>
              <a:t>Click to add text</a:t>
            </a:r>
          </a:p>
        </p:txBody>
      </p:sp>
      <p:sp>
        <p:nvSpPr>
          <p:cNvPr id="20" name="Content Placeholder 10"/>
          <p:cNvSpPr>
            <a:spLocks noGrp="1"/>
          </p:cNvSpPr>
          <p:nvPr>
            <p:ph sz="quarter" idx="12" hasCustomPrompt="1"/>
          </p:nvPr>
        </p:nvSpPr>
        <p:spPr>
          <a:xfrm>
            <a:off x="8212751" y="2207161"/>
            <a:ext cx="3497759" cy="1676416"/>
          </a:xfrm>
          <a:solidFill>
            <a:schemeClr val="bg2"/>
          </a:solidFill>
        </p:spPr>
        <p:txBody>
          <a:bodyPr lIns="274320" tIns="274320" rIns="274320" bIns="274320" anchor="ctr">
            <a:normAutofit/>
          </a:bodyPr>
          <a:lstStyle>
            <a:lvl1pPr marL="0" indent="0" algn="ctr">
              <a:buNone/>
              <a:defRPr sz="2448" b="0" i="0">
                <a:latin typeface="+mn-lt"/>
                <a:ea typeface="Tahoma" panose="020B0604030504040204" pitchFamily="34" charset="0"/>
                <a:cs typeface="Tahoma" panose="020B0604030504040204" pitchFamily="34" charset="0"/>
              </a:defRPr>
            </a:lvl1pPr>
          </a:lstStyle>
          <a:p>
            <a:pPr lvl="0"/>
            <a:r>
              <a:rPr lang="en-US" dirty="0"/>
              <a:t>Click to add text</a:t>
            </a:r>
          </a:p>
        </p:txBody>
      </p:sp>
      <p:sp>
        <p:nvSpPr>
          <p:cNvPr id="17" name="Content Placeholder 10"/>
          <p:cNvSpPr>
            <a:spLocks noGrp="1"/>
          </p:cNvSpPr>
          <p:nvPr>
            <p:ph sz="quarter" idx="11" hasCustomPrompt="1"/>
          </p:nvPr>
        </p:nvSpPr>
        <p:spPr>
          <a:xfrm>
            <a:off x="4464074" y="2207161"/>
            <a:ext cx="3497759" cy="1676416"/>
          </a:xfrm>
          <a:solidFill>
            <a:schemeClr val="bg2"/>
          </a:solidFill>
        </p:spPr>
        <p:txBody>
          <a:bodyPr lIns="274320" tIns="274320" rIns="274320" bIns="274320" anchor="ctr">
            <a:normAutofit/>
          </a:bodyPr>
          <a:lstStyle>
            <a:lvl1pPr marL="0" indent="0" algn="ctr">
              <a:buNone/>
              <a:defRPr sz="2448" b="0" i="0">
                <a:latin typeface="+mn-lt"/>
                <a:ea typeface="Tahoma" panose="020B0604030504040204" pitchFamily="34" charset="0"/>
                <a:cs typeface="Tahoma" panose="020B0604030504040204" pitchFamily="34" charset="0"/>
              </a:defRPr>
            </a:lvl1pPr>
          </a:lstStyle>
          <a:p>
            <a:pPr lvl="0"/>
            <a:r>
              <a:rPr lang="en-US" dirty="0"/>
              <a:t>Click to add text</a:t>
            </a:r>
          </a:p>
        </p:txBody>
      </p:sp>
      <p:sp>
        <p:nvSpPr>
          <p:cNvPr id="19" name="Content Placeholder 10"/>
          <p:cNvSpPr>
            <a:spLocks noGrp="1"/>
          </p:cNvSpPr>
          <p:nvPr>
            <p:ph sz="quarter" idx="10" hasCustomPrompt="1"/>
          </p:nvPr>
        </p:nvSpPr>
        <p:spPr>
          <a:xfrm>
            <a:off x="715398" y="2207161"/>
            <a:ext cx="3497759" cy="1676416"/>
          </a:xfrm>
          <a:solidFill>
            <a:schemeClr val="bg2"/>
          </a:solidFill>
        </p:spPr>
        <p:txBody>
          <a:bodyPr lIns="274320" tIns="274320" rIns="274320" bIns="274320" anchor="ctr">
            <a:normAutofit/>
          </a:bodyPr>
          <a:lstStyle>
            <a:lvl1pPr marL="0" indent="0" algn="ctr">
              <a:buNone/>
              <a:defRPr sz="2448" b="0" i="0">
                <a:latin typeface="+mn-lt"/>
                <a:ea typeface="Tahoma" panose="020B0604030504040204" pitchFamily="34" charset="0"/>
                <a:cs typeface="Tahoma" panose="020B0604030504040204" pitchFamily="34" charset="0"/>
              </a:defRPr>
            </a:lvl1pPr>
          </a:lstStyle>
          <a:p>
            <a:pPr lvl="0"/>
            <a:r>
              <a:rPr lang="en-US" dirty="0"/>
              <a:t>Click to add text</a:t>
            </a:r>
          </a:p>
        </p:txBody>
      </p:sp>
      <p:sp>
        <p:nvSpPr>
          <p:cNvPr id="11" name="Title Placeholder 1"/>
          <p:cNvSpPr>
            <a:spLocks noGrp="1"/>
          </p:cNvSpPr>
          <p:nvPr>
            <p:ph type="title" hasCustomPrompt="1"/>
          </p:nvPr>
        </p:nvSpPr>
        <p:spPr>
          <a:xfrm>
            <a:off x="720686" y="600105"/>
            <a:ext cx="10995112" cy="445833"/>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1027940141"/>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77693743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136969074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dirty="0"/>
              <a:t>Click to edit Master text styles</a:t>
            </a:r>
          </a:p>
          <a:p>
            <a:pPr marL="0" marR="0" lvl="1" indent="0" algn="l" defTabSz="913991"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6994" lvl="2" indent="-228497" algn="l" defTabSz="913991"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6506020"/>
      </p:ext>
    </p:extLst>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030748"/>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Tree>
    <p:extLst>
      <p:ext uri="{BB962C8B-B14F-4D97-AF65-F5344CB8AC3E}">
        <p14:creationId xmlns:p14="http://schemas.microsoft.com/office/powerpoint/2010/main" val="3399335966"/>
      </p:ext>
    </p:extLst>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47314599"/>
      </p:ext>
    </p:extLst>
  </p:cSld>
  <p:clrMapOvr>
    <a:masterClrMapping/>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87914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359305" y="839176"/>
            <a:ext cx="9717866" cy="5316173"/>
          </a:xfrm>
          <a:prstGeom prst="rect">
            <a:avLst/>
          </a:prstGeom>
        </p:spPr>
      </p:pic>
    </p:spTree>
    <p:extLst>
      <p:ext uri="{BB962C8B-B14F-4D97-AF65-F5344CB8AC3E}">
        <p14:creationId xmlns:p14="http://schemas.microsoft.com/office/powerpoint/2010/main" val="979962078"/>
      </p:ext>
    </p:extLst>
  </p:cSld>
  <p:clrMapOvr>
    <a:masterClrMapping/>
  </p:clrMapOvr>
  <p:transition>
    <p:fade/>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309941585"/>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9297264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223788924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102417829"/>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8740311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 xmlns:a16="http://schemas.microsoft.com/office/drawing/2014/main" val="20000"/>
                    </a:ext>
                  </a:extLst>
                </a:gridCol>
                <a:gridCol w="2819531">
                  <a:extLst>
                    <a:ext uri="{9D8B030D-6E8A-4147-A177-3AD203B41FA5}">
                      <a16:colId xmlns="" xmlns:a16="http://schemas.microsoft.com/office/drawing/2014/main" val="20001"/>
                    </a:ext>
                  </a:extLst>
                </a:gridCol>
                <a:gridCol w="2819531">
                  <a:extLst>
                    <a:ext uri="{9D8B030D-6E8A-4147-A177-3AD203B41FA5}">
                      <a16:colId xmlns="" xmlns:a16="http://schemas.microsoft.com/office/drawing/2014/main" val="20002"/>
                    </a:ext>
                  </a:extLst>
                </a:gridCol>
                <a:gridCol w="2819531">
                  <a:extLst>
                    <a:ext uri="{9D8B030D-6E8A-4147-A177-3AD203B41FA5}">
                      <a16:colId xmlns=""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995777151"/>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8743345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075519"/>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43696600"/>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469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6431006"/>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2248239"/>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7412175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15218844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8153455"/>
      </p:ext>
    </p:extLst>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3122496"/>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8855501"/>
      </p:ext>
    </p:extLst>
  </p:cSld>
  <p:clrMapOvr>
    <a:masterClrMapping/>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57529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988591"/>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7607977"/>
      </p:ext>
    </p:extLst>
  </p:cSld>
  <p:clrMapOvr>
    <a:masterClrMapping/>
  </p:clrMapOvr>
  <p:transition>
    <p:fade/>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4158872532"/>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071127785"/>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948258802"/>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05229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1314661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{21E4AEA4-8DFA-4A89-87EB-49C32662AFE0}</a:tableStyleId>
              </a:tblPr>
              <a:tblGrid>
                <a:gridCol w="2819531">
                  <a:extLst>
                    <a:ext uri="{9D8B030D-6E8A-4147-A177-3AD203B41FA5}">
                      <a16:colId xmlns="" xmlns:a16="http://schemas.microsoft.com/office/drawing/2014/main" val="20000"/>
                    </a:ext>
                  </a:extLst>
                </a:gridCol>
                <a:gridCol w="2819531">
                  <a:extLst>
                    <a:ext uri="{9D8B030D-6E8A-4147-A177-3AD203B41FA5}">
                      <a16:colId xmlns="" xmlns:a16="http://schemas.microsoft.com/office/drawing/2014/main" val="20001"/>
                    </a:ext>
                  </a:extLst>
                </a:gridCol>
                <a:gridCol w="2819531">
                  <a:extLst>
                    <a:ext uri="{9D8B030D-6E8A-4147-A177-3AD203B41FA5}">
                      <a16:colId xmlns="" xmlns:a16="http://schemas.microsoft.com/office/drawing/2014/main" val="20002"/>
                    </a:ext>
                  </a:extLst>
                </a:gridCol>
                <a:gridCol w="2819531">
                  <a:extLst>
                    <a:ext uri="{9D8B030D-6E8A-4147-A177-3AD203B41FA5}">
                      <a16:colId xmlns="" xmlns:a16="http://schemas.microsoft.com/office/drawing/2014/main" val="20003"/>
                    </a:ext>
                  </a:extLst>
                </a:gridCol>
              </a:tblGrid>
              <a:tr h="657264">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 xmlns:a16="http://schemas.microsoft.com/office/drawing/2014/main" val="10000"/>
                  </a:ext>
                </a:extLst>
              </a:tr>
              <a:tr h="1249712">
                <a:tc>
                  <a:txBody>
                    <a:bodyPr/>
                    <a:lstStyle/>
                    <a:p>
                      <a:r>
                        <a:rPr lang="en-US" sz="1600" dirty="0"/>
                        <a:t>Content</a:t>
                      </a:r>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999185477"/>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355802416"/>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075815"/>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795152206"/>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3488216"/>
      </p:ext>
    </p:extLst>
  </p:cSld>
  <p:clrMapOvr>
    <a:masterClrMapping/>
  </p:clrMapOvr>
  <p:transition>
    <p:fade/>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2284826"/>
      </p:ext>
    </p:extLst>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3707385"/>
      </p:ext>
    </p:extLst>
  </p:cSld>
  <p:clrMapOvr>
    <a:masterClrMapping/>
  </p:clrMapOvr>
  <p:transition>
    <p:fade/>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1559091"/>
      </p:ext>
    </p:extLst>
  </p:cSld>
  <p:clrMapOvr>
    <a:masterClrMapping/>
  </p:clrMapOvr>
  <p:transition>
    <p:fade/>
  </p:transition>
</p:sldLayout>
</file>

<file path=ppt/slideLayouts/slideLayout268.xml><?xml version="1.0" encoding="utf-8"?>
<p:sldLayout xmlns:a="http://schemas.openxmlformats.org/drawingml/2006/main" xmlns:r="http://schemas.openxmlformats.org/officeDocument/2006/relationships" xmlns:p="http://schemas.openxmlformats.org/presentationml/2006/main"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02756" y="286003"/>
            <a:ext cx="10261423" cy="786503"/>
          </a:xfrm>
          <a:prstGeom prst="rect">
            <a:avLst/>
          </a:prstGeom>
        </p:spPr>
        <p:txBody>
          <a:bodyPr/>
          <a:lstStyle>
            <a:lvl1pPr>
              <a:defRPr>
                <a:solidFill>
                  <a:schemeClr val="tx1"/>
                </a:solidFill>
              </a:defRPr>
            </a:lvl1pPr>
          </a:lstStyle>
          <a:p>
            <a:r>
              <a:rPr lang="en-US" dirty="0"/>
              <a:t>Click to edit Master title style</a:t>
            </a:r>
          </a:p>
        </p:txBody>
      </p:sp>
      <p:sp>
        <p:nvSpPr>
          <p:cNvPr id="5" name="Text Placeholder 4"/>
          <p:cNvSpPr>
            <a:spLocks noGrp="1"/>
          </p:cNvSpPr>
          <p:nvPr>
            <p:ph type="body" sz="quarter" idx="10" hasCustomPrompt="1"/>
          </p:nvPr>
        </p:nvSpPr>
        <p:spPr>
          <a:xfrm>
            <a:off x="1499646" y="1429994"/>
            <a:ext cx="10261423" cy="2173224"/>
          </a:xfrm>
          <a:prstGeom prst="rect">
            <a:avLst/>
          </a:prstGeom>
        </p:spPr>
        <p:txBody>
          <a:bodyPr/>
          <a:lstStyle>
            <a:lvl1pPr marL="0" indent="0">
              <a:buNone/>
              <a:defRPr sz="2448">
                <a:solidFill>
                  <a:schemeClr val="tx1"/>
                </a:solidFill>
                <a:latin typeface="Consolas" panose="020B0609020204030204" pitchFamily="49" charset="0"/>
                <a:cs typeface="Consolas" panose="020B0609020204030204" pitchFamily="49" charset="0"/>
              </a:defRPr>
            </a:lvl1pPr>
            <a:lvl2pPr marL="733308" indent="0">
              <a:buNone/>
              <a:defRPr>
                <a:solidFill>
                  <a:schemeClr val="tx1"/>
                </a:solidFill>
                <a:latin typeface="Consolas" panose="020B0609020204030204" pitchFamily="49" charset="0"/>
                <a:cs typeface="Consolas" panose="020B0609020204030204" pitchFamily="49" charset="0"/>
              </a:defRPr>
            </a:lvl2pPr>
            <a:lvl3pPr marL="1464997" indent="0">
              <a:buFont typeface="Wingdings" panose="05000000000000000000" pitchFamily="2" charset="2"/>
              <a:buNone/>
              <a:defRPr sz="2448">
                <a:solidFill>
                  <a:schemeClr val="tx1"/>
                </a:solidFill>
                <a:latin typeface="Consolas" panose="020B0609020204030204" pitchFamily="49" charset="0"/>
                <a:cs typeface="Consolas" panose="020B0609020204030204" pitchFamily="49" charset="0"/>
              </a:defRPr>
            </a:lvl3pPr>
            <a:lvl4pPr marL="2284100" indent="0">
              <a:buNone/>
              <a:defRPr lang="en-US" sz="2448" kern="1200" dirty="0" smtClean="0">
                <a:solidFill>
                  <a:schemeClr val="tx1"/>
                </a:solidFill>
                <a:latin typeface="Consolas" panose="020B0609020204030204" pitchFamily="49" charset="0"/>
                <a:ea typeface="+mn-ea"/>
                <a:cs typeface="Consolas" panose="020B0609020204030204" pitchFamily="49" charset="0"/>
              </a:defRPr>
            </a:lvl4pPr>
            <a:lvl5pPr marL="1864835"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0"/>
            <a:endParaRPr lang="en-US" dirty="0"/>
          </a:p>
        </p:txBody>
      </p:sp>
      <p:sp>
        <p:nvSpPr>
          <p:cNvPr id="4" name="Rectangle 3"/>
          <p:cNvSpPr/>
          <p:nvPr userDrawn="1"/>
        </p:nvSpPr>
        <p:spPr>
          <a:xfrm>
            <a:off x="2" y="0"/>
            <a:ext cx="718205" cy="6994525"/>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ru-RU" sz="1836"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5873" y="941929"/>
            <a:ext cx="1695519" cy="1977119"/>
          </a:xfrm>
          <a:prstGeom prst="rect">
            <a:avLst/>
          </a:prstGeom>
        </p:spPr>
      </p:pic>
    </p:spTree>
    <p:extLst>
      <p:ext uri="{BB962C8B-B14F-4D97-AF65-F5344CB8AC3E}">
        <p14:creationId xmlns:p14="http://schemas.microsoft.com/office/powerpoint/2010/main" val="5696715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2435222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5512205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0215283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3307946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60758493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67365928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11906056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2250120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42571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52303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238029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639429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74386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015971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749" y="1079500"/>
            <a:ext cx="5715000" cy="5915025"/>
          </a:xfrm>
          <a:prstGeom prst="rect">
            <a:avLst/>
          </a:prstGeom>
        </p:spPr>
      </p:pic>
    </p:spTree>
    <p:extLst>
      <p:ext uri="{BB962C8B-B14F-4D97-AF65-F5344CB8AC3E}">
        <p14:creationId xmlns:p14="http://schemas.microsoft.com/office/powerpoint/2010/main" val="1520424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594570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42279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999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343763525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64551141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19568437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134220346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287456674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21588085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637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15778000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76779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148719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96673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73404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848357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805330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6" name="Rectangle 5"/>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1525061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oma Title">
    <p:bg>
      <p:bgPr>
        <a:solidFill>
          <a:schemeClr val="accent4"/>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855114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ottHa Title">
    <p:bg>
      <p:bgPr>
        <a:solidFill>
          <a:schemeClr val="accent5"/>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28206120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rianHa Title">
    <p:bg>
      <p:bgPr>
        <a:solidFill>
          <a:schemeClr val="bg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930257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238359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cottGu Title">
    <p:bg>
      <p:bgPr>
        <a:solidFill>
          <a:srgbClr val="68217A"/>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26" y="6296694"/>
            <a:ext cx="1799115" cy="384192"/>
          </a:xfrm>
          <a:prstGeom prst="rect">
            <a:avLst/>
          </a:prstGeom>
        </p:spPr>
      </p:pic>
    </p:spTree>
    <p:extLst>
      <p:ext uri="{BB962C8B-B14F-4D97-AF65-F5344CB8AC3E}">
        <p14:creationId xmlns:p14="http://schemas.microsoft.com/office/powerpoint/2010/main" val="1340274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eneric Break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621264087"/>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oma Break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131059638"/>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cottHa Break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510511043"/>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rianHa Break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br>
              <a:rPr lang="en-US" dirty="0"/>
            </a:br>
            <a:endParaRPr lang="en-US" dirty="0"/>
          </a:p>
        </p:txBody>
      </p:sp>
    </p:spTree>
    <p:extLst>
      <p:ext uri="{BB962C8B-B14F-4D97-AF65-F5344CB8AC3E}">
        <p14:creationId xmlns:p14="http://schemas.microsoft.com/office/powerpoint/2010/main" val="3685889314"/>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cottGu Break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896753372"/>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Generic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445670"/>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oma Blank Accen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412660"/>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cottHa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454790"/>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rianHa Blank Accen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89675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1363924"/>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cottGu Blank Accen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648982"/>
      </p:ext>
    </p:extLst>
  </p:cSld>
  <p:clrMapOvr>
    <a:overrideClrMapping bg1="dk1" tx1="lt1" bg2="dk2" tx2="lt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479014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1057761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29551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202696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36373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563439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226875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27686536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8422325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786011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29394492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5767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2880900"/>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9649185"/>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5417369"/>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0630942"/>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8980085"/>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9551832"/>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365147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282156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9873261"/>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85810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8243604"/>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995767"/>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283446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2052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83022636"/>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821110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56982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30658310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873402"/>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 Id="rId25"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233.xml"/><Relationship Id="rId12" Type="http://schemas.openxmlformats.org/officeDocument/2006/relationships/slideLayout" Target="../slideLayouts/slideLayout234.xml"/><Relationship Id="rId13" Type="http://schemas.openxmlformats.org/officeDocument/2006/relationships/slideLayout" Target="../slideLayouts/slideLayout235.xml"/><Relationship Id="rId14" Type="http://schemas.openxmlformats.org/officeDocument/2006/relationships/slideLayout" Target="../slideLayouts/slideLayout236.xml"/><Relationship Id="rId15" Type="http://schemas.openxmlformats.org/officeDocument/2006/relationships/slideLayout" Target="../slideLayouts/slideLayout237.xml"/><Relationship Id="rId16" Type="http://schemas.openxmlformats.org/officeDocument/2006/relationships/theme" Target="../theme/theme10.xml"/><Relationship Id="rId17" Type="http://schemas.openxmlformats.org/officeDocument/2006/relationships/image" Target="../media/image35.png"/><Relationship Id="rId1" Type="http://schemas.openxmlformats.org/officeDocument/2006/relationships/slideLayout" Target="../slideLayouts/slideLayout223.xml"/><Relationship Id="rId2" Type="http://schemas.openxmlformats.org/officeDocument/2006/relationships/slideLayout" Target="../slideLayouts/slideLayout224.xml"/><Relationship Id="rId3" Type="http://schemas.openxmlformats.org/officeDocument/2006/relationships/slideLayout" Target="../slideLayouts/slideLayout225.xml"/><Relationship Id="rId4" Type="http://schemas.openxmlformats.org/officeDocument/2006/relationships/slideLayout" Target="../slideLayouts/slideLayout226.xml"/><Relationship Id="rId5" Type="http://schemas.openxmlformats.org/officeDocument/2006/relationships/slideLayout" Target="../slideLayouts/slideLayout227.xml"/><Relationship Id="rId6" Type="http://schemas.openxmlformats.org/officeDocument/2006/relationships/slideLayout" Target="../slideLayouts/slideLayout228.xml"/><Relationship Id="rId7" Type="http://schemas.openxmlformats.org/officeDocument/2006/relationships/slideLayout" Target="../slideLayouts/slideLayout229.xml"/><Relationship Id="rId8" Type="http://schemas.openxmlformats.org/officeDocument/2006/relationships/slideLayout" Target="../slideLayouts/slideLayout230.xml"/><Relationship Id="rId9" Type="http://schemas.openxmlformats.org/officeDocument/2006/relationships/slideLayout" Target="../slideLayouts/slideLayout231.xml"/><Relationship Id="rId10" Type="http://schemas.openxmlformats.org/officeDocument/2006/relationships/slideLayout" Target="../slideLayouts/slideLayout232.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246.xml"/><Relationship Id="rId20" Type="http://schemas.openxmlformats.org/officeDocument/2006/relationships/image" Target="../media/image38.emf"/><Relationship Id="rId10" Type="http://schemas.openxmlformats.org/officeDocument/2006/relationships/slideLayout" Target="../slideLayouts/slideLayout247.xml"/><Relationship Id="rId11" Type="http://schemas.openxmlformats.org/officeDocument/2006/relationships/slideLayout" Target="../slideLayouts/slideLayout248.xml"/><Relationship Id="rId12" Type="http://schemas.openxmlformats.org/officeDocument/2006/relationships/slideLayout" Target="../slideLayouts/slideLayout249.xml"/><Relationship Id="rId13" Type="http://schemas.openxmlformats.org/officeDocument/2006/relationships/slideLayout" Target="../slideLayouts/slideLayout250.xml"/><Relationship Id="rId14" Type="http://schemas.openxmlformats.org/officeDocument/2006/relationships/slideLayout" Target="../slideLayouts/slideLayout251.xml"/><Relationship Id="rId15" Type="http://schemas.openxmlformats.org/officeDocument/2006/relationships/slideLayout" Target="../slideLayouts/slideLayout252.xml"/><Relationship Id="rId16" Type="http://schemas.openxmlformats.org/officeDocument/2006/relationships/slideLayout" Target="../slideLayouts/slideLayout253.xml"/><Relationship Id="rId17" Type="http://schemas.openxmlformats.org/officeDocument/2006/relationships/slideLayout" Target="../slideLayouts/slideLayout254.xml"/><Relationship Id="rId18" Type="http://schemas.openxmlformats.org/officeDocument/2006/relationships/slideLayout" Target="../slideLayouts/slideLayout255.xml"/><Relationship Id="rId19" Type="http://schemas.openxmlformats.org/officeDocument/2006/relationships/theme" Target="../theme/theme11.xml"/><Relationship Id="rId1" Type="http://schemas.openxmlformats.org/officeDocument/2006/relationships/slideLayout" Target="../slideLayouts/slideLayout238.xml"/><Relationship Id="rId2" Type="http://schemas.openxmlformats.org/officeDocument/2006/relationships/slideLayout" Target="../slideLayouts/slideLayout239.xml"/><Relationship Id="rId3" Type="http://schemas.openxmlformats.org/officeDocument/2006/relationships/slideLayout" Target="../slideLayouts/slideLayout240.xml"/><Relationship Id="rId4" Type="http://schemas.openxmlformats.org/officeDocument/2006/relationships/slideLayout" Target="../slideLayouts/slideLayout241.xml"/><Relationship Id="rId5" Type="http://schemas.openxmlformats.org/officeDocument/2006/relationships/slideLayout" Target="../slideLayouts/slideLayout242.xml"/><Relationship Id="rId6" Type="http://schemas.openxmlformats.org/officeDocument/2006/relationships/slideLayout" Target="../slideLayouts/slideLayout243.xml"/><Relationship Id="rId7" Type="http://schemas.openxmlformats.org/officeDocument/2006/relationships/slideLayout" Target="../slideLayouts/slideLayout244.xml"/><Relationship Id="rId8" Type="http://schemas.openxmlformats.org/officeDocument/2006/relationships/slideLayout" Target="../slideLayouts/slideLayout245.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266.xml"/><Relationship Id="rId12" Type="http://schemas.openxmlformats.org/officeDocument/2006/relationships/slideLayout" Target="../slideLayouts/slideLayout267.xml"/><Relationship Id="rId13" Type="http://schemas.openxmlformats.org/officeDocument/2006/relationships/slideLayout" Target="../slideLayouts/slideLayout268.xml"/><Relationship Id="rId14" Type="http://schemas.openxmlformats.org/officeDocument/2006/relationships/theme" Target="../theme/theme12.xml"/><Relationship Id="rId15" Type="http://schemas.openxmlformats.org/officeDocument/2006/relationships/image" Target="../media/image38.emf"/><Relationship Id="rId1" Type="http://schemas.openxmlformats.org/officeDocument/2006/relationships/slideLayout" Target="../slideLayouts/slideLayout256.xml"/><Relationship Id="rId2" Type="http://schemas.openxmlformats.org/officeDocument/2006/relationships/slideLayout" Target="../slideLayouts/slideLayout257.xml"/><Relationship Id="rId3" Type="http://schemas.openxmlformats.org/officeDocument/2006/relationships/slideLayout" Target="../slideLayouts/slideLayout258.xml"/><Relationship Id="rId4" Type="http://schemas.openxmlformats.org/officeDocument/2006/relationships/slideLayout" Target="../slideLayouts/slideLayout259.xml"/><Relationship Id="rId5" Type="http://schemas.openxmlformats.org/officeDocument/2006/relationships/slideLayout" Target="../slideLayouts/slideLayout260.xml"/><Relationship Id="rId6" Type="http://schemas.openxmlformats.org/officeDocument/2006/relationships/slideLayout" Target="../slideLayouts/slideLayout261.xml"/><Relationship Id="rId7" Type="http://schemas.openxmlformats.org/officeDocument/2006/relationships/slideLayout" Target="../slideLayouts/slideLayout262.xml"/><Relationship Id="rId8" Type="http://schemas.openxmlformats.org/officeDocument/2006/relationships/slideLayout" Target="../slideLayouts/slideLayout263.xml"/><Relationship Id="rId9" Type="http://schemas.openxmlformats.org/officeDocument/2006/relationships/slideLayout" Target="../slideLayouts/slideLayout264.xml"/><Relationship Id="rId10" Type="http://schemas.openxmlformats.org/officeDocument/2006/relationships/slideLayout" Target="../slideLayouts/slideLayout265.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3.xml"/><Relationship Id="rId21" Type="http://schemas.openxmlformats.org/officeDocument/2006/relationships/slideLayout" Target="../slideLayouts/slideLayout44.xml"/><Relationship Id="rId22" Type="http://schemas.openxmlformats.org/officeDocument/2006/relationships/slideLayout" Target="../slideLayouts/slideLayout45.xml"/><Relationship Id="rId23" Type="http://schemas.openxmlformats.org/officeDocument/2006/relationships/slideLayout" Target="../slideLayouts/slideLayout46.xml"/><Relationship Id="rId24" Type="http://schemas.openxmlformats.org/officeDocument/2006/relationships/slideLayout" Target="../slideLayouts/slideLayout47.xml"/><Relationship Id="rId25" Type="http://schemas.openxmlformats.org/officeDocument/2006/relationships/slideLayout" Target="../slideLayouts/slideLayout48.xml"/><Relationship Id="rId26" Type="http://schemas.openxmlformats.org/officeDocument/2006/relationships/slideLayout" Target="../slideLayouts/slideLayout49.xml"/><Relationship Id="rId27" Type="http://schemas.openxmlformats.org/officeDocument/2006/relationships/slideLayout" Target="../slideLayouts/slideLayout50.xml"/><Relationship Id="rId28" Type="http://schemas.openxmlformats.org/officeDocument/2006/relationships/slideLayout" Target="../slideLayouts/slideLayout51.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30" Type="http://schemas.openxmlformats.org/officeDocument/2006/relationships/slideLayout" Target="../slideLayouts/slideLayout53.xml"/><Relationship Id="rId31" Type="http://schemas.openxmlformats.org/officeDocument/2006/relationships/slideLayout" Target="../slideLayouts/slideLayout54.xml"/><Relationship Id="rId32" Type="http://schemas.openxmlformats.org/officeDocument/2006/relationships/slideLayout" Target="../slideLayouts/slideLayout55.xml"/><Relationship Id="rId9" Type="http://schemas.openxmlformats.org/officeDocument/2006/relationships/slideLayout" Target="../slideLayouts/slideLayout32.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33" Type="http://schemas.openxmlformats.org/officeDocument/2006/relationships/theme" Target="../theme/theme2.xml"/><Relationship Id="rId34" Type="http://schemas.openxmlformats.org/officeDocument/2006/relationships/image" Target="../media/image8.png"/><Relationship Id="rId35" Type="http://schemas.openxmlformats.org/officeDocument/2006/relationships/image" Target="../media/image9.png"/><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Relationship Id="rId14" Type="http://schemas.openxmlformats.org/officeDocument/2006/relationships/slideLayout" Target="../slideLayouts/slideLayout37.xml"/><Relationship Id="rId15" Type="http://schemas.openxmlformats.org/officeDocument/2006/relationships/slideLayout" Target="../slideLayouts/slideLayout38.xml"/><Relationship Id="rId16" Type="http://schemas.openxmlformats.org/officeDocument/2006/relationships/slideLayout" Target="../slideLayouts/slideLayout39.xml"/><Relationship Id="rId17" Type="http://schemas.openxmlformats.org/officeDocument/2006/relationships/slideLayout" Target="../slideLayouts/slideLayout40.xml"/><Relationship Id="rId18" Type="http://schemas.openxmlformats.org/officeDocument/2006/relationships/slideLayout" Target="../slideLayouts/slideLayout41.xml"/><Relationship Id="rId19"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slideLayout" Target="../slideLayouts/slideLayout67.xml"/><Relationship Id="rId13" Type="http://schemas.openxmlformats.org/officeDocument/2006/relationships/slideLayout" Target="../slideLayouts/slideLayout68.xml"/><Relationship Id="rId14" Type="http://schemas.openxmlformats.org/officeDocument/2006/relationships/slideLayout" Target="../slideLayouts/slideLayout69.xml"/><Relationship Id="rId15" Type="http://schemas.openxmlformats.org/officeDocument/2006/relationships/slideLayout" Target="../slideLayouts/slideLayout70.xml"/><Relationship Id="rId16" Type="http://schemas.openxmlformats.org/officeDocument/2006/relationships/theme" Target="../theme/theme3.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90.xml"/><Relationship Id="rId21" Type="http://schemas.openxmlformats.org/officeDocument/2006/relationships/slideLayout" Target="../slideLayouts/slideLayout91.xml"/><Relationship Id="rId22" Type="http://schemas.openxmlformats.org/officeDocument/2006/relationships/slideLayout" Target="../slideLayouts/slideLayout92.xml"/><Relationship Id="rId23" Type="http://schemas.openxmlformats.org/officeDocument/2006/relationships/slideLayout" Target="../slideLayouts/slideLayout93.xml"/><Relationship Id="rId24" Type="http://schemas.openxmlformats.org/officeDocument/2006/relationships/slideLayout" Target="../slideLayouts/slideLayout94.xml"/><Relationship Id="rId25" Type="http://schemas.openxmlformats.org/officeDocument/2006/relationships/slideLayout" Target="../slideLayouts/slideLayout95.xml"/><Relationship Id="rId26" Type="http://schemas.openxmlformats.org/officeDocument/2006/relationships/slideLayout" Target="../slideLayouts/slideLayout96.xml"/><Relationship Id="rId27" Type="http://schemas.openxmlformats.org/officeDocument/2006/relationships/slideLayout" Target="../slideLayouts/slideLayout97.xml"/><Relationship Id="rId28" Type="http://schemas.openxmlformats.org/officeDocument/2006/relationships/slideLayout" Target="../slideLayouts/slideLayout98.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2" Type="http://schemas.openxmlformats.org/officeDocument/2006/relationships/slideLayout" Target="../slideLayouts/slideLayout72.xml"/><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30" Type="http://schemas.openxmlformats.org/officeDocument/2006/relationships/slideLayout" Target="../slideLayouts/slideLayout100.xml"/><Relationship Id="rId31" Type="http://schemas.openxmlformats.org/officeDocument/2006/relationships/slideLayout" Target="../slideLayouts/slideLayout101.xml"/><Relationship Id="rId32" Type="http://schemas.openxmlformats.org/officeDocument/2006/relationships/slideLayout" Target="../slideLayouts/slideLayout102.xml"/><Relationship Id="rId9" Type="http://schemas.openxmlformats.org/officeDocument/2006/relationships/slideLayout" Target="../slideLayouts/slideLayout79.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33" Type="http://schemas.openxmlformats.org/officeDocument/2006/relationships/slideLayout" Target="../slideLayouts/slideLayout103.xml"/><Relationship Id="rId34" Type="http://schemas.openxmlformats.org/officeDocument/2006/relationships/slideLayout" Target="../slideLayouts/slideLayout104.xml"/><Relationship Id="rId35" Type="http://schemas.openxmlformats.org/officeDocument/2006/relationships/slideLayout" Target="../slideLayouts/slideLayout105.xml"/><Relationship Id="rId36" Type="http://schemas.openxmlformats.org/officeDocument/2006/relationships/theme" Target="../theme/theme4.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Relationship Id="rId15" Type="http://schemas.openxmlformats.org/officeDocument/2006/relationships/slideLayout" Target="../slideLayouts/slideLayout85.xml"/><Relationship Id="rId16" Type="http://schemas.openxmlformats.org/officeDocument/2006/relationships/slideLayout" Target="../slideLayouts/slideLayout86.xml"/><Relationship Id="rId17" Type="http://schemas.openxmlformats.org/officeDocument/2006/relationships/slideLayout" Target="../slideLayouts/slideLayout87.xml"/><Relationship Id="rId18" Type="http://schemas.openxmlformats.org/officeDocument/2006/relationships/slideLayout" Target="../slideLayouts/slideLayout88.xml"/><Relationship Id="rId19" Type="http://schemas.openxmlformats.org/officeDocument/2006/relationships/slideLayout" Target="../slideLayouts/slideLayout89.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114.xml"/><Relationship Id="rId20" Type="http://schemas.openxmlformats.org/officeDocument/2006/relationships/slideLayout" Target="../slideLayouts/slideLayout125.xml"/><Relationship Id="rId21" Type="http://schemas.openxmlformats.org/officeDocument/2006/relationships/slideLayout" Target="../slideLayouts/slideLayout126.xml"/><Relationship Id="rId22" Type="http://schemas.openxmlformats.org/officeDocument/2006/relationships/slideLayout" Target="../slideLayouts/slideLayout127.xml"/><Relationship Id="rId23" Type="http://schemas.openxmlformats.org/officeDocument/2006/relationships/slideLayout" Target="../slideLayouts/slideLayout128.xml"/><Relationship Id="rId24" Type="http://schemas.openxmlformats.org/officeDocument/2006/relationships/theme" Target="../theme/theme5.xml"/><Relationship Id="rId10" Type="http://schemas.openxmlformats.org/officeDocument/2006/relationships/slideLayout" Target="../slideLayouts/slideLayout115.xml"/><Relationship Id="rId11" Type="http://schemas.openxmlformats.org/officeDocument/2006/relationships/slideLayout" Target="../slideLayouts/slideLayout116.xml"/><Relationship Id="rId12" Type="http://schemas.openxmlformats.org/officeDocument/2006/relationships/slideLayout" Target="../slideLayouts/slideLayout117.xml"/><Relationship Id="rId13" Type="http://schemas.openxmlformats.org/officeDocument/2006/relationships/slideLayout" Target="../slideLayouts/slideLayout118.xml"/><Relationship Id="rId14" Type="http://schemas.openxmlformats.org/officeDocument/2006/relationships/slideLayout" Target="../slideLayouts/slideLayout119.xml"/><Relationship Id="rId15" Type="http://schemas.openxmlformats.org/officeDocument/2006/relationships/slideLayout" Target="../slideLayouts/slideLayout120.xml"/><Relationship Id="rId16" Type="http://schemas.openxmlformats.org/officeDocument/2006/relationships/slideLayout" Target="../slideLayouts/slideLayout121.xml"/><Relationship Id="rId17" Type="http://schemas.openxmlformats.org/officeDocument/2006/relationships/slideLayout" Target="../slideLayouts/slideLayout122.xml"/><Relationship Id="rId18" Type="http://schemas.openxmlformats.org/officeDocument/2006/relationships/slideLayout" Target="../slideLayouts/slideLayout123.xml"/><Relationship Id="rId19" Type="http://schemas.openxmlformats.org/officeDocument/2006/relationships/slideLayout" Target="../slideLayouts/slideLayout124.xml"/><Relationship Id="rId1" Type="http://schemas.openxmlformats.org/officeDocument/2006/relationships/slideLayout" Target="../slideLayouts/slideLayout106.xml"/><Relationship Id="rId2" Type="http://schemas.openxmlformats.org/officeDocument/2006/relationships/slideLayout" Target="../slideLayouts/slideLayout107.xml"/><Relationship Id="rId3" Type="http://schemas.openxmlformats.org/officeDocument/2006/relationships/slideLayout" Target="../slideLayouts/slideLayout108.xml"/><Relationship Id="rId4" Type="http://schemas.openxmlformats.org/officeDocument/2006/relationships/slideLayout" Target="../slideLayouts/slideLayout109.xml"/><Relationship Id="rId5" Type="http://schemas.openxmlformats.org/officeDocument/2006/relationships/slideLayout" Target="../slideLayouts/slideLayout110.xml"/><Relationship Id="rId6" Type="http://schemas.openxmlformats.org/officeDocument/2006/relationships/slideLayout" Target="../slideLayouts/slideLayout111.xml"/><Relationship Id="rId7" Type="http://schemas.openxmlformats.org/officeDocument/2006/relationships/slideLayout" Target="../slideLayouts/slideLayout112.xml"/><Relationship Id="rId8" Type="http://schemas.openxmlformats.org/officeDocument/2006/relationships/slideLayout" Target="../slideLayouts/slideLayout113.xml"/></Relationships>
</file>

<file path=ppt/slideMasters/_rels/slideMaster6.xml.rels><?xml version="1.0" encoding="UTF-8" standalone="yes"?>
<Relationships xmlns="http://schemas.openxmlformats.org/package/2006/relationships"><Relationship Id="rId20" Type="http://schemas.openxmlformats.org/officeDocument/2006/relationships/slideLayout" Target="../slideLayouts/slideLayout148.xml"/><Relationship Id="rId21" Type="http://schemas.openxmlformats.org/officeDocument/2006/relationships/slideLayout" Target="../slideLayouts/slideLayout149.xml"/><Relationship Id="rId22" Type="http://schemas.openxmlformats.org/officeDocument/2006/relationships/slideLayout" Target="../slideLayouts/slideLayout150.xml"/><Relationship Id="rId23" Type="http://schemas.openxmlformats.org/officeDocument/2006/relationships/slideLayout" Target="../slideLayouts/slideLayout151.xml"/><Relationship Id="rId24" Type="http://schemas.openxmlformats.org/officeDocument/2006/relationships/slideLayout" Target="../slideLayouts/slideLayout152.xml"/><Relationship Id="rId25" Type="http://schemas.openxmlformats.org/officeDocument/2006/relationships/slideLayout" Target="../slideLayouts/slideLayout153.xml"/><Relationship Id="rId26" Type="http://schemas.openxmlformats.org/officeDocument/2006/relationships/slideLayout" Target="../slideLayouts/slideLayout154.xml"/><Relationship Id="rId27" Type="http://schemas.openxmlformats.org/officeDocument/2006/relationships/slideLayout" Target="../slideLayouts/slideLayout155.xml"/><Relationship Id="rId28" Type="http://schemas.openxmlformats.org/officeDocument/2006/relationships/slideLayout" Target="../slideLayouts/slideLayout156.xml"/><Relationship Id="rId29" Type="http://schemas.openxmlformats.org/officeDocument/2006/relationships/slideLayout" Target="../slideLayouts/slideLayout157.xml"/><Relationship Id="rId1" Type="http://schemas.openxmlformats.org/officeDocument/2006/relationships/slideLayout" Target="../slideLayouts/slideLayout129.xml"/><Relationship Id="rId2" Type="http://schemas.openxmlformats.org/officeDocument/2006/relationships/slideLayout" Target="../slideLayouts/slideLayout130.xml"/><Relationship Id="rId3" Type="http://schemas.openxmlformats.org/officeDocument/2006/relationships/slideLayout" Target="../slideLayouts/slideLayout131.xml"/><Relationship Id="rId4" Type="http://schemas.openxmlformats.org/officeDocument/2006/relationships/slideLayout" Target="../slideLayouts/slideLayout132.xml"/><Relationship Id="rId5" Type="http://schemas.openxmlformats.org/officeDocument/2006/relationships/slideLayout" Target="../slideLayouts/slideLayout133.xml"/><Relationship Id="rId30" Type="http://schemas.openxmlformats.org/officeDocument/2006/relationships/slideLayout" Target="../slideLayouts/slideLayout158.xml"/><Relationship Id="rId31" Type="http://schemas.openxmlformats.org/officeDocument/2006/relationships/slideLayout" Target="../slideLayouts/slideLayout159.xml"/><Relationship Id="rId32" Type="http://schemas.openxmlformats.org/officeDocument/2006/relationships/slideLayout" Target="../slideLayouts/slideLayout160.xml"/><Relationship Id="rId9" Type="http://schemas.openxmlformats.org/officeDocument/2006/relationships/slideLayout" Target="../slideLayouts/slideLayout137.xml"/><Relationship Id="rId6" Type="http://schemas.openxmlformats.org/officeDocument/2006/relationships/slideLayout" Target="../slideLayouts/slideLayout134.xml"/><Relationship Id="rId7" Type="http://schemas.openxmlformats.org/officeDocument/2006/relationships/slideLayout" Target="../slideLayouts/slideLayout135.xml"/><Relationship Id="rId8" Type="http://schemas.openxmlformats.org/officeDocument/2006/relationships/slideLayout" Target="../slideLayouts/slideLayout136.xml"/><Relationship Id="rId33" Type="http://schemas.openxmlformats.org/officeDocument/2006/relationships/slideLayout" Target="../slideLayouts/slideLayout161.xml"/><Relationship Id="rId34" Type="http://schemas.openxmlformats.org/officeDocument/2006/relationships/slideLayout" Target="../slideLayouts/slideLayout162.xml"/><Relationship Id="rId35" Type="http://schemas.openxmlformats.org/officeDocument/2006/relationships/slideLayout" Target="../slideLayouts/slideLayout163.xml"/><Relationship Id="rId36" Type="http://schemas.openxmlformats.org/officeDocument/2006/relationships/theme" Target="../theme/theme6.xml"/><Relationship Id="rId10" Type="http://schemas.openxmlformats.org/officeDocument/2006/relationships/slideLayout" Target="../slideLayouts/slideLayout138.xml"/><Relationship Id="rId11" Type="http://schemas.openxmlformats.org/officeDocument/2006/relationships/slideLayout" Target="../slideLayouts/slideLayout139.xml"/><Relationship Id="rId12" Type="http://schemas.openxmlformats.org/officeDocument/2006/relationships/slideLayout" Target="../slideLayouts/slideLayout140.xml"/><Relationship Id="rId13" Type="http://schemas.openxmlformats.org/officeDocument/2006/relationships/slideLayout" Target="../slideLayouts/slideLayout141.xml"/><Relationship Id="rId14" Type="http://schemas.openxmlformats.org/officeDocument/2006/relationships/slideLayout" Target="../slideLayouts/slideLayout142.xml"/><Relationship Id="rId15" Type="http://schemas.openxmlformats.org/officeDocument/2006/relationships/slideLayout" Target="../slideLayouts/slideLayout143.xml"/><Relationship Id="rId16" Type="http://schemas.openxmlformats.org/officeDocument/2006/relationships/slideLayout" Target="../slideLayouts/slideLayout144.xml"/><Relationship Id="rId17" Type="http://schemas.openxmlformats.org/officeDocument/2006/relationships/slideLayout" Target="../slideLayouts/slideLayout145.xml"/><Relationship Id="rId18" Type="http://schemas.openxmlformats.org/officeDocument/2006/relationships/slideLayout" Target="../slideLayouts/slideLayout146.xml"/><Relationship Id="rId19" Type="http://schemas.openxmlformats.org/officeDocument/2006/relationships/slideLayout" Target="../slideLayouts/slideLayout147.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174.xml"/><Relationship Id="rId12" Type="http://schemas.openxmlformats.org/officeDocument/2006/relationships/slideLayout" Target="../slideLayouts/slideLayout175.xml"/><Relationship Id="rId13" Type="http://schemas.openxmlformats.org/officeDocument/2006/relationships/theme" Target="../theme/theme7.xml"/><Relationship Id="rId1" Type="http://schemas.openxmlformats.org/officeDocument/2006/relationships/slideLayout" Target="../slideLayouts/slideLayout164.xml"/><Relationship Id="rId2" Type="http://schemas.openxmlformats.org/officeDocument/2006/relationships/slideLayout" Target="../slideLayouts/slideLayout165.xml"/><Relationship Id="rId3" Type="http://schemas.openxmlformats.org/officeDocument/2006/relationships/slideLayout" Target="../slideLayouts/slideLayout166.xml"/><Relationship Id="rId4" Type="http://schemas.openxmlformats.org/officeDocument/2006/relationships/slideLayout" Target="../slideLayouts/slideLayout167.xml"/><Relationship Id="rId5" Type="http://schemas.openxmlformats.org/officeDocument/2006/relationships/slideLayout" Target="../slideLayouts/slideLayout168.xml"/><Relationship Id="rId6" Type="http://schemas.openxmlformats.org/officeDocument/2006/relationships/slideLayout" Target="../slideLayouts/slideLayout169.xml"/><Relationship Id="rId7" Type="http://schemas.openxmlformats.org/officeDocument/2006/relationships/slideLayout" Target="../slideLayouts/slideLayout170.xml"/><Relationship Id="rId8" Type="http://schemas.openxmlformats.org/officeDocument/2006/relationships/slideLayout" Target="../slideLayouts/slideLayout171.xml"/><Relationship Id="rId9" Type="http://schemas.openxmlformats.org/officeDocument/2006/relationships/slideLayout" Target="../slideLayouts/slideLayout172.xml"/><Relationship Id="rId10" Type="http://schemas.openxmlformats.org/officeDocument/2006/relationships/slideLayout" Target="../slideLayouts/slideLayout173.xml"/></Relationships>
</file>

<file path=ppt/slideMasters/_rels/slideMaster8.xml.rels><?xml version="1.0" encoding="UTF-8" standalone="yes"?>
<Relationships xmlns="http://schemas.openxmlformats.org/package/2006/relationships"><Relationship Id="rId20" Type="http://schemas.openxmlformats.org/officeDocument/2006/relationships/slideLayout" Target="../slideLayouts/slideLayout195.xml"/><Relationship Id="rId21" Type="http://schemas.openxmlformats.org/officeDocument/2006/relationships/slideLayout" Target="../slideLayouts/slideLayout196.xml"/><Relationship Id="rId22" Type="http://schemas.openxmlformats.org/officeDocument/2006/relationships/slideLayout" Target="../slideLayouts/slideLayout197.xml"/><Relationship Id="rId23" Type="http://schemas.openxmlformats.org/officeDocument/2006/relationships/slideLayout" Target="../slideLayouts/slideLayout198.xml"/><Relationship Id="rId24" Type="http://schemas.openxmlformats.org/officeDocument/2006/relationships/slideLayout" Target="../slideLayouts/slideLayout199.xml"/><Relationship Id="rId25" Type="http://schemas.openxmlformats.org/officeDocument/2006/relationships/slideLayout" Target="../slideLayouts/slideLayout200.xml"/><Relationship Id="rId26" Type="http://schemas.openxmlformats.org/officeDocument/2006/relationships/slideLayout" Target="../slideLayouts/slideLayout201.xml"/><Relationship Id="rId27" Type="http://schemas.openxmlformats.org/officeDocument/2006/relationships/slideLayout" Target="../slideLayouts/slideLayout202.xml"/><Relationship Id="rId28" Type="http://schemas.openxmlformats.org/officeDocument/2006/relationships/slideLayout" Target="../slideLayouts/slideLayout203.xml"/><Relationship Id="rId29" Type="http://schemas.openxmlformats.org/officeDocument/2006/relationships/slideLayout" Target="../slideLayouts/slideLayout204.xml"/><Relationship Id="rId1" Type="http://schemas.openxmlformats.org/officeDocument/2006/relationships/slideLayout" Target="../slideLayouts/slideLayout176.xml"/><Relationship Id="rId2" Type="http://schemas.openxmlformats.org/officeDocument/2006/relationships/slideLayout" Target="../slideLayouts/slideLayout177.xml"/><Relationship Id="rId3" Type="http://schemas.openxmlformats.org/officeDocument/2006/relationships/slideLayout" Target="../slideLayouts/slideLayout178.xml"/><Relationship Id="rId4" Type="http://schemas.openxmlformats.org/officeDocument/2006/relationships/slideLayout" Target="../slideLayouts/slideLayout179.xml"/><Relationship Id="rId5" Type="http://schemas.openxmlformats.org/officeDocument/2006/relationships/slideLayout" Target="../slideLayouts/slideLayout180.xml"/><Relationship Id="rId30" Type="http://schemas.openxmlformats.org/officeDocument/2006/relationships/slideLayout" Target="../slideLayouts/slideLayout205.xml"/><Relationship Id="rId31" Type="http://schemas.openxmlformats.org/officeDocument/2006/relationships/slideLayout" Target="../slideLayouts/slideLayout206.xml"/><Relationship Id="rId32" Type="http://schemas.openxmlformats.org/officeDocument/2006/relationships/slideLayout" Target="../slideLayouts/slideLayout207.xml"/><Relationship Id="rId9" Type="http://schemas.openxmlformats.org/officeDocument/2006/relationships/slideLayout" Target="../slideLayouts/slideLayout184.xml"/><Relationship Id="rId6" Type="http://schemas.openxmlformats.org/officeDocument/2006/relationships/slideLayout" Target="../slideLayouts/slideLayout181.xml"/><Relationship Id="rId7" Type="http://schemas.openxmlformats.org/officeDocument/2006/relationships/slideLayout" Target="../slideLayouts/slideLayout182.xml"/><Relationship Id="rId8" Type="http://schemas.openxmlformats.org/officeDocument/2006/relationships/slideLayout" Target="../slideLayouts/slideLayout183.xml"/><Relationship Id="rId33" Type="http://schemas.openxmlformats.org/officeDocument/2006/relationships/slideLayout" Target="../slideLayouts/slideLayout208.xml"/><Relationship Id="rId34" Type="http://schemas.openxmlformats.org/officeDocument/2006/relationships/slideLayout" Target="../slideLayouts/slideLayout209.xml"/><Relationship Id="rId35" Type="http://schemas.openxmlformats.org/officeDocument/2006/relationships/slideLayout" Target="../slideLayouts/slideLayout210.xml"/><Relationship Id="rId36" Type="http://schemas.openxmlformats.org/officeDocument/2006/relationships/theme" Target="../theme/theme8.xml"/><Relationship Id="rId10" Type="http://schemas.openxmlformats.org/officeDocument/2006/relationships/slideLayout" Target="../slideLayouts/slideLayout185.xml"/><Relationship Id="rId11" Type="http://schemas.openxmlformats.org/officeDocument/2006/relationships/slideLayout" Target="../slideLayouts/slideLayout186.xml"/><Relationship Id="rId12" Type="http://schemas.openxmlformats.org/officeDocument/2006/relationships/slideLayout" Target="../slideLayouts/slideLayout187.xml"/><Relationship Id="rId13" Type="http://schemas.openxmlformats.org/officeDocument/2006/relationships/slideLayout" Target="../slideLayouts/slideLayout188.xml"/><Relationship Id="rId14" Type="http://schemas.openxmlformats.org/officeDocument/2006/relationships/slideLayout" Target="../slideLayouts/slideLayout189.xml"/><Relationship Id="rId15" Type="http://schemas.openxmlformats.org/officeDocument/2006/relationships/slideLayout" Target="../slideLayouts/slideLayout190.xml"/><Relationship Id="rId16" Type="http://schemas.openxmlformats.org/officeDocument/2006/relationships/slideLayout" Target="../slideLayouts/slideLayout191.xml"/><Relationship Id="rId17" Type="http://schemas.openxmlformats.org/officeDocument/2006/relationships/slideLayout" Target="../slideLayouts/slideLayout192.xml"/><Relationship Id="rId18" Type="http://schemas.openxmlformats.org/officeDocument/2006/relationships/slideLayout" Target="../slideLayouts/slideLayout193.xml"/><Relationship Id="rId19" Type="http://schemas.openxmlformats.org/officeDocument/2006/relationships/slideLayout" Target="../slideLayouts/slideLayout194.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221.xml"/><Relationship Id="rId12" Type="http://schemas.openxmlformats.org/officeDocument/2006/relationships/slideLayout" Target="../slideLayouts/slideLayout222.xml"/><Relationship Id="rId13" Type="http://schemas.openxmlformats.org/officeDocument/2006/relationships/theme" Target="../theme/theme9.xml"/><Relationship Id="rId1" Type="http://schemas.openxmlformats.org/officeDocument/2006/relationships/slideLayout" Target="../slideLayouts/slideLayout211.xml"/><Relationship Id="rId2" Type="http://schemas.openxmlformats.org/officeDocument/2006/relationships/slideLayout" Target="../slideLayouts/slideLayout212.xml"/><Relationship Id="rId3" Type="http://schemas.openxmlformats.org/officeDocument/2006/relationships/slideLayout" Target="../slideLayouts/slideLayout213.xml"/><Relationship Id="rId4" Type="http://schemas.openxmlformats.org/officeDocument/2006/relationships/slideLayout" Target="../slideLayouts/slideLayout214.xml"/><Relationship Id="rId5" Type="http://schemas.openxmlformats.org/officeDocument/2006/relationships/slideLayout" Target="../slideLayouts/slideLayout215.xml"/><Relationship Id="rId6" Type="http://schemas.openxmlformats.org/officeDocument/2006/relationships/slideLayout" Target="../slideLayouts/slideLayout216.xml"/><Relationship Id="rId7" Type="http://schemas.openxmlformats.org/officeDocument/2006/relationships/slideLayout" Target="../slideLayouts/slideLayout217.xml"/><Relationship Id="rId8" Type="http://schemas.openxmlformats.org/officeDocument/2006/relationships/slideLayout" Target="../slideLayouts/slideLayout218.xml"/><Relationship Id="rId9" Type="http://schemas.openxmlformats.org/officeDocument/2006/relationships/slideLayout" Target="../slideLayouts/slideLayout219.xml"/><Relationship Id="rId10" Type="http://schemas.openxmlformats.org/officeDocument/2006/relationships/slideLayout" Target="../slideLayouts/slideLayout2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23027901"/>
      </p:ext>
    </p:extLst>
  </p:cSld>
  <p:clrMap bg1="dk1" tx1="lt1" bg2="dk2" tx2="lt2" accent1="accent1" accent2="accent2" accent3="accent3" accent4="accent4" accent5="accent5" accent6="accent6" hlink="hlink" folHlink="folHlink"/>
  <p:sldLayoutIdLst>
    <p:sldLayoutId id="2147484300" r:id="rId1"/>
    <p:sldLayoutId id="2147484301" r:id="rId2"/>
    <p:sldLayoutId id="2147484289" r:id="rId3"/>
    <p:sldLayoutId id="2147484290" r:id="rId4"/>
    <p:sldLayoutId id="2147484270" r:id="rId5"/>
    <p:sldLayoutId id="2147484271" r:id="rId6"/>
    <p:sldLayoutId id="2147484272" r:id="rId7"/>
    <p:sldLayoutId id="2147484274" r:id="rId8"/>
    <p:sldLayoutId id="2147484273" r:id="rId9"/>
    <p:sldLayoutId id="2147484279" r:id="rId10"/>
    <p:sldLayoutId id="2147484282" r:id="rId11"/>
    <p:sldLayoutId id="2147484087" r:id="rId12"/>
    <p:sldLayoutId id="2147484098" r:id="rId13"/>
    <p:sldLayoutId id="2147484107" r:id="rId14"/>
    <p:sldLayoutId id="2147484086" r:id="rId15"/>
    <p:sldLayoutId id="2147484099" r:id="rId16"/>
    <p:sldLayoutId id="2147484100" r:id="rId17"/>
    <p:sldLayoutId id="2147484106" r:id="rId18"/>
    <p:sldLayoutId id="2147484089" r:id="rId19"/>
    <p:sldLayoutId id="2147484092" r:id="rId20"/>
    <p:sldLayoutId id="2147484285" r:id="rId21"/>
    <p:sldLayoutId id="2147484286" r:id="rId22"/>
    <p:sldLayoutId id="2147484630"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3321009697"/>
      </p:ext>
    </p:extLst>
  </p:cSld>
  <p:clrMap bg1="lt1" tx1="dk1" bg2="lt2" tx2="dk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 id="2147484540" r:id="rId14"/>
    <p:sldLayoutId id="2147484541" r:id="rId15"/>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3445047431"/>
      </p:ext>
    </p:extLst>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 id="2147484609" r:id="rId12"/>
    <p:sldLayoutId id="2147484610" r:id="rId13"/>
    <p:sldLayoutId id="2147484611" r:id="rId14"/>
    <p:sldLayoutId id="2147484612" r:id="rId15"/>
    <p:sldLayoutId id="2147484613" r:id="rId16"/>
    <p:sldLayoutId id="2147484614" r:id="rId17"/>
    <p:sldLayoutId id="2147484615"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5"/>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lang="en-US" smtClean="0">
                <a:solidFill>
                  <a:srgbClr val="617081"/>
                </a:solidFill>
              </a:defRPr>
            </a:lvl1pPr>
          </a:lstStyle>
          <a:p>
            <a:pPr defTabSz="932563"/>
            <a:fld id="{0D099E2A-118A-4377-8F98-2DF40BCBA9FE}" type="slidenum">
              <a:rPr lang="en-US" smtClean="0"/>
              <a:pPr defTabSz="932563"/>
              <a:t>‹#›</a:t>
            </a:fld>
            <a:endParaRPr lang="en-US" dirty="0"/>
          </a:p>
        </p:txBody>
      </p:sp>
    </p:spTree>
    <p:extLst>
      <p:ext uri="{BB962C8B-B14F-4D97-AF65-F5344CB8AC3E}">
        <p14:creationId xmlns:p14="http://schemas.microsoft.com/office/powerpoint/2010/main" val="3890458605"/>
      </p:ext>
    </p:extLst>
  </p:cSld>
  <p:clrMap bg1="lt1" tx1="dk1" bg2="lt2" tx2="dk2" accent1="accent1" accent2="accent2" accent3="accent3" accent4="accent4" accent5="accent5" accent6="accent6" hlink="hlink" folHlink="folHlink"/>
  <p:sldLayoutIdLst>
    <p:sldLayoutId id="2147484617" r:id="rId1"/>
    <p:sldLayoutId id="2147484618" r:id="rId2"/>
    <p:sldLayoutId id="2147484619" r:id="rId3"/>
    <p:sldLayoutId id="2147484620" r:id="rId4"/>
    <p:sldLayoutId id="2147484621" r:id="rId5"/>
    <p:sldLayoutId id="2147484622" r:id="rId6"/>
    <p:sldLayoutId id="2147484623" r:id="rId7"/>
    <p:sldLayoutId id="2147484624" r:id="rId8"/>
    <p:sldLayoutId id="2147484625" r:id="rId9"/>
    <p:sldLayoutId id="2147484626" r:id="rId10"/>
    <p:sldLayoutId id="2147484627" r:id="rId11"/>
    <p:sldLayoutId id="2147484628" r:id="rId12"/>
    <p:sldLayoutId id="2147484629" r:id="rId13"/>
  </p:sldLayoutIdLst>
  <p:hf hdr="0" ftr="0" dt="0"/>
  <p:txStyles>
    <p:titleStyle>
      <a:lvl1pPr algn="l" defTabSz="932418" rtl="0" eaLnBrk="1" latinLnBrk="0" hangingPunct="1">
        <a:lnSpc>
          <a:spcPct val="90000"/>
        </a:lnSpc>
        <a:spcBef>
          <a:spcPct val="0"/>
        </a:spcBef>
        <a:buNone/>
        <a:defRPr sz="5506" kern="1200">
          <a:solidFill>
            <a:srgbClr val="289FD7"/>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9843269"/>
      </p:ext>
    </p:extLst>
  </p:cSld>
  <p:clrMap bg1="dk1" tx1="lt1" bg2="dk2" tx2="lt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 id="2147484316" r:id="rId14"/>
    <p:sldLayoutId id="2147484317" r:id="rId15"/>
    <p:sldLayoutId id="2147484318" r:id="rId16"/>
    <p:sldLayoutId id="2147484319" r:id="rId17"/>
    <p:sldLayoutId id="2147484320" r:id="rId18"/>
    <p:sldLayoutId id="2147484321" r:id="rId19"/>
    <p:sldLayoutId id="2147484322" r:id="rId20"/>
    <p:sldLayoutId id="2147484323" r:id="rId21"/>
    <p:sldLayoutId id="2147484324" r:id="rId22"/>
    <p:sldLayoutId id="2147484325" r:id="rId23"/>
    <p:sldLayoutId id="2147484326" r:id="rId24"/>
    <p:sldLayoutId id="2147484327" r:id="rId25"/>
    <p:sldLayoutId id="2147484328" r:id="rId26"/>
    <p:sldLayoutId id="2147484329" r:id="rId27"/>
    <p:sldLayoutId id="2147484330" r:id="rId28"/>
    <p:sldLayoutId id="2147484331" r:id="rId29"/>
    <p:sldLayoutId id="2147484332" r:id="rId30"/>
    <p:sldLayoutId id="2147484333" r:id="rId31"/>
    <p:sldLayoutId id="2147484334" r:id="rId32"/>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435635"/>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 id="2147484350" r:id="rId15"/>
  </p:sldLayoutIdLst>
  <p:hf hdr="0" dt="0"/>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4509641"/>
      </p:ext>
    </p:extLst>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 id="2147484364" r:id="rId12"/>
    <p:sldLayoutId id="2147484365" r:id="rId13"/>
    <p:sldLayoutId id="2147484366" r:id="rId14"/>
    <p:sldLayoutId id="2147484367" r:id="rId15"/>
    <p:sldLayoutId id="2147484368" r:id="rId16"/>
    <p:sldLayoutId id="2147484369" r:id="rId17"/>
    <p:sldLayoutId id="2147484370" r:id="rId18"/>
    <p:sldLayoutId id="2147484371" r:id="rId19"/>
    <p:sldLayoutId id="2147484372" r:id="rId20"/>
    <p:sldLayoutId id="2147484373" r:id="rId21"/>
    <p:sldLayoutId id="2147484374" r:id="rId22"/>
    <p:sldLayoutId id="2147484375" r:id="rId23"/>
    <p:sldLayoutId id="2147484376" r:id="rId24"/>
    <p:sldLayoutId id="2147484377" r:id="rId25"/>
    <p:sldLayoutId id="2147484378" r:id="rId26"/>
    <p:sldLayoutId id="2147484379" r:id="rId27"/>
    <p:sldLayoutId id="2147484380" r:id="rId28"/>
    <p:sldLayoutId id="2147484381" r:id="rId29"/>
    <p:sldLayoutId id="2147484382" r:id="rId30"/>
    <p:sldLayoutId id="2147484383" r:id="rId31"/>
    <p:sldLayoutId id="2147484384" r:id="rId32"/>
    <p:sldLayoutId id="2147484385" r:id="rId33"/>
    <p:sldLayoutId id="2147484386" r:id="rId34"/>
    <p:sldLayoutId id="2147484544"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122772"/>
      </p:ext>
    </p:extLst>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 id="2147484394" r:id="rId7"/>
    <p:sldLayoutId id="2147484395" r:id="rId8"/>
    <p:sldLayoutId id="2147484396" r:id="rId9"/>
    <p:sldLayoutId id="2147484397" r:id="rId10"/>
    <p:sldLayoutId id="2147484398" r:id="rId11"/>
    <p:sldLayoutId id="2147484399" r:id="rId12"/>
    <p:sldLayoutId id="2147484400" r:id="rId13"/>
    <p:sldLayoutId id="2147484401" r:id="rId14"/>
    <p:sldLayoutId id="2147484402" r:id="rId15"/>
    <p:sldLayoutId id="2147484403" r:id="rId16"/>
    <p:sldLayoutId id="2147484404" r:id="rId17"/>
    <p:sldLayoutId id="2147484406" r:id="rId18"/>
    <p:sldLayoutId id="2147484407" r:id="rId19"/>
    <p:sldLayoutId id="2147484409" r:id="rId20"/>
    <p:sldLayoutId id="2147484410" r:id="rId21"/>
    <p:sldLayoutId id="2147484411" r:id="rId22"/>
    <p:sldLayoutId id="2147484412" r:id="rId23"/>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6830680"/>
      </p:ext>
    </p:extLst>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 id="2147484425" r:id="rId12"/>
    <p:sldLayoutId id="2147484426" r:id="rId13"/>
    <p:sldLayoutId id="2147484427" r:id="rId14"/>
    <p:sldLayoutId id="2147484428" r:id="rId15"/>
    <p:sldLayoutId id="2147484429" r:id="rId16"/>
    <p:sldLayoutId id="2147484430" r:id="rId17"/>
    <p:sldLayoutId id="2147484431" r:id="rId18"/>
    <p:sldLayoutId id="2147484432" r:id="rId19"/>
    <p:sldLayoutId id="2147484433" r:id="rId20"/>
    <p:sldLayoutId id="2147484434" r:id="rId21"/>
    <p:sldLayoutId id="2147484435" r:id="rId22"/>
    <p:sldLayoutId id="2147484436" r:id="rId23"/>
    <p:sldLayoutId id="2147484437" r:id="rId24"/>
    <p:sldLayoutId id="2147484438" r:id="rId25"/>
    <p:sldLayoutId id="2147484439" r:id="rId26"/>
    <p:sldLayoutId id="2147484440" r:id="rId27"/>
    <p:sldLayoutId id="2147484441" r:id="rId28"/>
    <p:sldLayoutId id="2147484442" r:id="rId29"/>
    <p:sldLayoutId id="2147484443" r:id="rId30"/>
    <p:sldLayoutId id="2147484444" r:id="rId31"/>
    <p:sldLayoutId id="2147484445" r:id="rId32"/>
    <p:sldLayoutId id="2147484446" r:id="rId33"/>
    <p:sldLayoutId id="2147484447" r:id="rId34"/>
    <p:sldLayoutId id="2147484448"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7" y="295279"/>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404629640"/>
      </p:ext>
    </p:extLst>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60" r:id="rId11"/>
    <p:sldLayoutId id="2147484461" r:id="rId12"/>
  </p:sldLayoutIdLst>
  <p:transition>
    <p:fade/>
  </p:transition>
  <p:hf hdr="0" dt="0"/>
  <p:txStyles>
    <p:titleStyle>
      <a:lvl1pPr algn="l" defTabSz="932327" rtl="0" eaLnBrk="1" latinLnBrk="0" hangingPunct="1">
        <a:lnSpc>
          <a:spcPct val="90000"/>
        </a:lnSpc>
        <a:spcBef>
          <a:spcPct val="0"/>
        </a:spcBef>
        <a:buNone/>
        <a:defRPr lang="en-US" sz="5304" b="0" kern="1200" cap="none" spc="-102" baseline="0" dirty="0" smtClean="0">
          <a:ln w="3175">
            <a:noFill/>
          </a:ln>
          <a:solidFill>
            <a:srgbClr val="616161"/>
          </a:solidFill>
          <a:effectLst/>
          <a:latin typeface="+mj-lt"/>
          <a:ea typeface="+mn-ea"/>
          <a:cs typeface="Segoe UI" pitchFamily="34" charset="0"/>
        </a:defRPr>
      </a:lvl1pPr>
    </p:titleStyle>
    <p:bodyStyle>
      <a:lvl1pPr marL="408208" marR="0" indent="-408208" algn="l" defTabSz="544277" rtl="0" eaLnBrk="1" fontAlgn="auto" latinLnBrk="0" hangingPunct="1">
        <a:lnSpc>
          <a:spcPct val="100000"/>
        </a:lnSpc>
        <a:spcBef>
          <a:spcPct val="20000"/>
        </a:spcBef>
        <a:spcAft>
          <a:spcPts val="0"/>
        </a:spcAft>
        <a:buClrTx/>
        <a:buSzTx/>
        <a:buFont typeface="Arial"/>
        <a:buChar char="•"/>
        <a:tabLst/>
        <a:defRPr sz="4080" kern="1200" spc="0" baseline="0">
          <a:gradFill>
            <a:gsLst>
              <a:gs pos="1250">
                <a:schemeClr val="tx1"/>
              </a:gs>
              <a:gs pos="100000">
                <a:schemeClr val="tx1"/>
              </a:gs>
            </a:gsLst>
            <a:lin ang="5400000" scaled="0"/>
          </a:gradFill>
          <a:latin typeface="Segoe UI Light"/>
          <a:ea typeface="+mn-ea"/>
          <a:cs typeface="Segoe UI Light"/>
        </a:defRPr>
      </a:lvl1pPr>
      <a:lvl2pPr marL="884449" marR="0" indent="-340174" algn="l" defTabSz="544277" rtl="0" eaLnBrk="1" fontAlgn="auto" latinLnBrk="0" hangingPunct="1">
        <a:lnSpc>
          <a:spcPct val="100000"/>
        </a:lnSpc>
        <a:spcBef>
          <a:spcPct val="20000"/>
        </a:spcBef>
        <a:spcAft>
          <a:spcPts val="0"/>
        </a:spcAft>
        <a:buClrTx/>
        <a:buSzTx/>
        <a:buFont typeface="Arial"/>
        <a:buChar char="–"/>
        <a:tabLst/>
        <a:defRPr sz="2448" kern="1200" spc="0" baseline="0">
          <a:gradFill>
            <a:gsLst>
              <a:gs pos="1250">
                <a:schemeClr val="tx1"/>
              </a:gs>
              <a:gs pos="100000">
                <a:schemeClr val="tx1"/>
              </a:gs>
            </a:gsLst>
            <a:lin ang="5400000" scaled="0"/>
          </a:gradFill>
          <a:latin typeface="Segoe UI Light"/>
          <a:ea typeface="+mn-ea"/>
          <a:cs typeface="Segoe UI Light"/>
        </a:defRPr>
      </a:lvl2pPr>
      <a:lvl3pPr marL="1360691" marR="0" indent="-272138" algn="l" defTabSz="544277"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968"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9245"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90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30065"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623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2394"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327" rtl="0" eaLnBrk="1" latinLnBrk="0" hangingPunct="1">
        <a:defRPr sz="1768" kern="1200">
          <a:solidFill>
            <a:schemeClr val="tx1"/>
          </a:solidFill>
          <a:latin typeface="+mn-lt"/>
          <a:ea typeface="+mn-ea"/>
          <a:cs typeface="+mn-cs"/>
        </a:defRPr>
      </a:lvl1pPr>
      <a:lvl2pPr marL="466166" algn="l" defTabSz="932327" rtl="0" eaLnBrk="1" latinLnBrk="0" hangingPunct="1">
        <a:defRPr sz="1768" kern="1200">
          <a:solidFill>
            <a:schemeClr val="tx1"/>
          </a:solidFill>
          <a:latin typeface="+mn-lt"/>
          <a:ea typeface="+mn-ea"/>
          <a:cs typeface="+mn-cs"/>
        </a:defRPr>
      </a:lvl2pPr>
      <a:lvl3pPr marL="932327" algn="l" defTabSz="932327" rtl="0" eaLnBrk="1" latinLnBrk="0" hangingPunct="1">
        <a:defRPr sz="1768" kern="1200">
          <a:solidFill>
            <a:schemeClr val="tx1"/>
          </a:solidFill>
          <a:latin typeface="+mn-lt"/>
          <a:ea typeface="+mn-ea"/>
          <a:cs typeface="+mn-cs"/>
        </a:defRPr>
      </a:lvl3pPr>
      <a:lvl4pPr marL="1398491" algn="l" defTabSz="932327" rtl="0" eaLnBrk="1" latinLnBrk="0" hangingPunct="1">
        <a:defRPr sz="1768" kern="1200">
          <a:solidFill>
            <a:schemeClr val="tx1"/>
          </a:solidFill>
          <a:latin typeface="+mn-lt"/>
          <a:ea typeface="+mn-ea"/>
          <a:cs typeface="+mn-cs"/>
        </a:defRPr>
      </a:lvl4pPr>
      <a:lvl5pPr marL="1864655" algn="l" defTabSz="932327" rtl="0" eaLnBrk="1" latinLnBrk="0" hangingPunct="1">
        <a:defRPr sz="1768" kern="1200">
          <a:solidFill>
            <a:schemeClr val="tx1"/>
          </a:solidFill>
          <a:latin typeface="+mn-lt"/>
          <a:ea typeface="+mn-ea"/>
          <a:cs typeface="+mn-cs"/>
        </a:defRPr>
      </a:lvl5pPr>
      <a:lvl6pPr marL="2330818" algn="l" defTabSz="932327" rtl="0" eaLnBrk="1" latinLnBrk="0" hangingPunct="1">
        <a:defRPr sz="1768" kern="1200">
          <a:solidFill>
            <a:schemeClr val="tx1"/>
          </a:solidFill>
          <a:latin typeface="+mn-lt"/>
          <a:ea typeface="+mn-ea"/>
          <a:cs typeface="+mn-cs"/>
        </a:defRPr>
      </a:lvl6pPr>
      <a:lvl7pPr marL="2796984" algn="l" defTabSz="932327" rtl="0" eaLnBrk="1" latinLnBrk="0" hangingPunct="1">
        <a:defRPr sz="1768" kern="1200">
          <a:solidFill>
            <a:schemeClr val="tx1"/>
          </a:solidFill>
          <a:latin typeface="+mn-lt"/>
          <a:ea typeface="+mn-ea"/>
          <a:cs typeface="+mn-cs"/>
        </a:defRPr>
      </a:lvl7pPr>
      <a:lvl8pPr marL="3263147" algn="l" defTabSz="932327" rtl="0" eaLnBrk="1" latinLnBrk="0" hangingPunct="1">
        <a:defRPr sz="1768" kern="1200">
          <a:solidFill>
            <a:schemeClr val="tx1"/>
          </a:solidFill>
          <a:latin typeface="+mn-lt"/>
          <a:ea typeface="+mn-ea"/>
          <a:cs typeface="+mn-cs"/>
        </a:defRPr>
      </a:lvl8pPr>
      <a:lvl9pPr marL="3729312" algn="l" defTabSz="932327" rtl="0" eaLnBrk="1" latinLnBrk="0" hangingPunct="1">
        <a:defRPr sz="1768"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80"/>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1232623"/>
      </p:ext>
    </p:extLst>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 id="2147484495" r:id="rId19"/>
    <p:sldLayoutId id="2147484496" r:id="rId20"/>
    <p:sldLayoutId id="2147484497" r:id="rId21"/>
    <p:sldLayoutId id="2147484498" r:id="rId22"/>
    <p:sldLayoutId id="2147484499" r:id="rId23"/>
    <p:sldLayoutId id="2147484500" r:id="rId24"/>
    <p:sldLayoutId id="2147484501" r:id="rId25"/>
    <p:sldLayoutId id="2147484502" r:id="rId26"/>
    <p:sldLayoutId id="2147484503" r:id="rId27"/>
    <p:sldLayoutId id="2147484504" r:id="rId28"/>
    <p:sldLayoutId id="2147484505" r:id="rId29"/>
    <p:sldLayoutId id="2147484506" r:id="rId30"/>
    <p:sldLayoutId id="2147484507" r:id="rId31"/>
    <p:sldLayoutId id="2147484508" r:id="rId32"/>
    <p:sldLayoutId id="2147484509" r:id="rId33"/>
    <p:sldLayoutId id="2147484510" r:id="rId34"/>
    <p:sldLayoutId id="2147484511" r:id="rId35"/>
  </p:sldLayoutIdLst>
  <p:transition>
    <p:fade/>
  </p:transition>
  <p:txStyles>
    <p:titleStyle>
      <a:lvl1pPr algn="l" defTabSz="93213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676" marR="0" indent="-342676" algn="l" defTabSz="932133"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820" marR="0" indent="-241143" algn="l" defTabSz="93213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57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02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477"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366"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432"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5498"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1565"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133" rtl="0" eaLnBrk="1" latinLnBrk="0" hangingPunct="1">
        <a:defRPr sz="1801" kern="1200">
          <a:solidFill>
            <a:schemeClr val="tx1"/>
          </a:solidFill>
          <a:latin typeface="+mn-lt"/>
          <a:ea typeface="+mn-ea"/>
          <a:cs typeface="+mn-cs"/>
        </a:defRPr>
      </a:lvl1pPr>
      <a:lvl2pPr marL="466068" algn="l" defTabSz="932133" rtl="0" eaLnBrk="1" latinLnBrk="0" hangingPunct="1">
        <a:defRPr sz="1801" kern="1200">
          <a:solidFill>
            <a:schemeClr val="tx1"/>
          </a:solidFill>
          <a:latin typeface="+mn-lt"/>
          <a:ea typeface="+mn-ea"/>
          <a:cs typeface="+mn-cs"/>
        </a:defRPr>
      </a:lvl2pPr>
      <a:lvl3pPr marL="932133" algn="l" defTabSz="932133" rtl="0" eaLnBrk="1" latinLnBrk="0" hangingPunct="1">
        <a:defRPr sz="1801" kern="1200">
          <a:solidFill>
            <a:schemeClr val="tx1"/>
          </a:solidFill>
          <a:latin typeface="+mn-lt"/>
          <a:ea typeface="+mn-ea"/>
          <a:cs typeface="+mn-cs"/>
        </a:defRPr>
      </a:lvl3pPr>
      <a:lvl4pPr marL="1398199" algn="l" defTabSz="932133" rtl="0" eaLnBrk="1" latinLnBrk="0" hangingPunct="1">
        <a:defRPr sz="1801" kern="1200">
          <a:solidFill>
            <a:schemeClr val="tx1"/>
          </a:solidFill>
          <a:latin typeface="+mn-lt"/>
          <a:ea typeface="+mn-ea"/>
          <a:cs typeface="+mn-cs"/>
        </a:defRPr>
      </a:lvl4pPr>
      <a:lvl5pPr marL="1864266" algn="l" defTabSz="932133" rtl="0" eaLnBrk="1" latinLnBrk="0" hangingPunct="1">
        <a:defRPr sz="1801" kern="1200">
          <a:solidFill>
            <a:schemeClr val="tx1"/>
          </a:solidFill>
          <a:latin typeface="+mn-lt"/>
          <a:ea typeface="+mn-ea"/>
          <a:cs typeface="+mn-cs"/>
        </a:defRPr>
      </a:lvl5pPr>
      <a:lvl6pPr marL="2330333" algn="l" defTabSz="932133" rtl="0" eaLnBrk="1" latinLnBrk="0" hangingPunct="1">
        <a:defRPr sz="1801" kern="1200">
          <a:solidFill>
            <a:schemeClr val="tx1"/>
          </a:solidFill>
          <a:latin typeface="+mn-lt"/>
          <a:ea typeface="+mn-ea"/>
          <a:cs typeface="+mn-cs"/>
        </a:defRPr>
      </a:lvl6pPr>
      <a:lvl7pPr marL="2796398" algn="l" defTabSz="932133" rtl="0" eaLnBrk="1" latinLnBrk="0" hangingPunct="1">
        <a:defRPr sz="1801" kern="1200">
          <a:solidFill>
            <a:schemeClr val="tx1"/>
          </a:solidFill>
          <a:latin typeface="+mn-lt"/>
          <a:ea typeface="+mn-ea"/>
          <a:cs typeface="+mn-cs"/>
        </a:defRPr>
      </a:lvl7pPr>
      <a:lvl8pPr marL="3262464" algn="l" defTabSz="932133" rtl="0" eaLnBrk="1" latinLnBrk="0" hangingPunct="1">
        <a:defRPr sz="1801" kern="1200">
          <a:solidFill>
            <a:schemeClr val="tx1"/>
          </a:solidFill>
          <a:latin typeface="+mn-lt"/>
          <a:ea typeface="+mn-ea"/>
          <a:cs typeface="+mn-cs"/>
        </a:defRPr>
      </a:lvl8pPr>
      <a:lvl9pPr marL="3728532" algn="l" defTabSz="932133" rtl="0" eaLnBrk="1" latinLnBrk="0" hangingPunct="1">
        <a:defRPr sz="1801"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8" y="295280"/>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577017758"/>
      </p:ext>
    </p:extLst>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 id="2147484524" r:id="rId12"/>
  </p:sldLayoutIdLst>
  <p:transition>
    <p:fade/>
  </p:transition>
  <p:hf hdr="0" dt="0"/>
  <p:txStyles>
    <p:titleStyle>
      <a:lvl1pPr algn="l" defTabSz="932094" rtl="0" eaLnBrk="1" latinLnBrk="0" hangingPunct="1">
        <a:lnSpc>
          <a:spcPct val="90000"/>
        </a:lnSpc>
        <a:spcBef>
          <a:spcPct val="0"/>
        </a:spcBef>
        <a:buNone/>
        <a:defRPr lang="en-US" sz="5302" b="0" kern="1200" cap="none" spc="-102" baseline="0" dirty="0" smtClean="0">
          <a:ln w="3175">
            <a:noFill/>
          </a:ln>
          <a:solidFill>
            <a:srgbClr val="616161"/>
          </a:solidFill>
          <a:effectLst/>
          <a:latin typeface="+mj-lt"/>
          <a:ea typeface="+mn-ea"/>
          <a:cs typeface="Segoe UI" pitchFamily="34" charset="0"/>
        </a:defRPr>
      </a:lvl1pPr>
    </p:titleStyle>
    <p:bodyStyle>
      <a:lvl1pPr marL="408106" marR="0" indent="-408106" algn="l" defTabSz="544141" rtl="0" eaLnBrk="1" fontAlgn="auto" latinLnBrk="0" hangingPunct="1">
        <a:lnSpc>
          <a:spcPct val="100000"/>
        </a:lnSpc>
        <a:spcBef>
          <a:spcPct val="20000"/>
        </a:spcBef>
        <a:spcAft>
          <a:spcPts val="0"/>
        </a:spcAft>
        <a:buClrTx/>
        <a:buSzTx/>
        <a:buFont typeface="Arial"/>
        <a:buChar char="•"/>
        <a:tabLst/>
        <a:defRPr sz="4078" kern="1200" spc="0" baseline="0">
          <a:gradFill>
            <a:gsLst>
              <a:gs pos="1250">
                <a:schemeClr val="tx1"/>
              </a:gs>
              <a:gs pos="100000">
                <a:schemeClr val="tx1"/>
              </a:gs>
            </a:gsLst>
            <a:lin ang="5400000" scaled="0"/>
          </a:gradFill>
          <a:latin typeface="Segoe UI Light"/>
          <a:ea typeface="+mn-ea"/>
          <a:cs typeface="Segoe UI Light"/>
        </a:defRPr>
      </a:lvl1pPr>
      <a:lvl2pPr marL="884229" marR="0" indent="-340089" algn="l" defTabSz="544141" rtl="0" eaLnBrk="1" fontAlgn="auto" latinLnBrk="0" hangingPunct="1">
        <a:lnSpc>
          <a:spcPct val="100000"/>
        </a:lnSpc>
        <a:spcBef>
          <a:spcPct val="20000"/>
        </a:spcBef>
        <a:spcAft>
          <a:spcPts val="0"/>
        </a:spcAft>
        <a:buClrTx/>
        <a:buSzTx/>
        <a:buFont typeface="Arial"/>
        <a:buChar char="–"/>
        <a:tabLst/>
        <a:defRPr sz="2446" kern="1200" spc="0" baseline="0">
          <a:gradFill>
            <a:gsLst>
              <a:gs pos="1250">
                <a:schemeClr val="tx1"/>
              </a:gs>
              <a:gs pos="100000">
                <a:schemeClr val="tx1"/>
              </a:gs>
            </a:gsLst>
            <a:lin ang="5400000" scaled="0"/>
          </a:gradFill>
          <a:latin typeface="Segoe UI Light"/>
          <a:ea typeface="+mn-ea"/>
          <a:cs typeface="Segoe UI Light"/>
        </a:defRPr>
      </a:lvl2pPr>
      <a:lvl3pPr marL="1360351" marR="0" indent="-272070" algn="l" defTabSz="544141"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492"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8633"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261"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29308"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5356"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1404"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094" rtl="0" eaLnBrk="1" latinLnBrk="0" hangingPunct="1">
        <a:defRPr sz="1768" kern="1200">
          <a:solidFill>
            <a:schemeClr val="tx1"/>
          </a:solidFill>
          <a:latin typeface="+mn-lt"/>
          <a:ea typeface="+mn-ea"/>
          <a:cs typeface="+mn-cs"/>
        </a:defRPr>
      </a:lvl1pPr>
      <a:lvl2pPr marL="466049" algn="l" defTabSz="932094" rtl="0" eaLnBrk="1" latinLnBrk="0" hangingPunct="1">
        <a:defRPr sz="1768" kern="1200">
          <a:solidFill>
            <a:schemeClr val="tx1"/>
          </a:solidFill>
          <a:latin typeface="+mn-lt"/>
          <a:ea typeface="+mn-ea"/>
          <a:cs typeface="+mn-cs"/>
        </a:defRPr>
      </a:lvl2pPr>
      <a:lvl3pPr marL="932094" algn="l" defTabSz="932094" rtl="0" eaLnBrk="1" latinLnBrk="0" hangingPunct="1">
        <a:defRPr sz="1768" kern="1200">
          <a:solidFill>
            <a:schemeClr val="tx1"/>
          </a:solidFill>
          <a:latin typeface="+mn-lt"/>
          <a:ea typeface="+mn-ea"/>
          <a:cs typeface="+mn-cs"/>
        </a:defRPr>
      </a:lvl3pPr>
      <a:lvl4pPr marL="1398142" algn="l" defTabSz="932094" rtl="0" eaLnBrk="1" latinLnBrk="0" hangingPunct="1">
        <a:defRPr sz="1768" kern="1200">
          <a:solidFill>
            <a:schemeClr val="tx1"/>
          </a:solidFill>
          <a:latin typeface="+mn-lt"/>
          <a:ea typeface="+mn-ea"/>
          <a:cs typeface="+mn-cs"/>
        </a:defRPr>
      </a:lvl4pPr>
      <a:lvl5pPr marL="1864189" algn="l" defTabSz="932094" rtl="0" eaLnBrk="1" latinLnBrk="0" hangingPunct="1">
        <a:defRPr sz="1768" kern="1200">
          <a:solidFill>
            <a:schemeClr val="tx1"/>
          </a:solidFill>
          <a:latin typeface="+mn-lt"/>
          <a:ea typeface="+mn-ea"/>
          <a:cs typeface="+mn-cs"/>
        </a:defRPr>
      </a:lvl5pPr>
      <a:lvl6pPr marL="2330236" algn="l" defTabSz="932094" rtl="0" eaLnBrk="1" latinLnBrk="0" hangingPunct="1">
        <a:defRPr sz="1768" kern="1200">
          <a:solidFill>
            <a:schemeClr val="tx1"/>
          </a:solidFill>
          <a:latin typeface="+mn-lt"/>
          <a:ea typeface="+mn-ea"/>
          <a:cs typeface="+mn-cs"/>
        </a:defRPr>
      </a:lvl6pPr>
      <a:lvl7pPr marL="2796285" algn="l" defTabSz="932094" rtl="0" eaLnBrk="1" latinLnBrk="0" hangingPunct="1">
        <a:defRPr sz="1768" kern="1200">
          <a:solidFill>
            <a:schemeClr val="tx1"/>
          </a:solidFill>
          <a:latin typeface="+mn-lt"/>
          <a:ea typeface="+mn-ea"/>
          <a:cs typeface="+mn-cs"/>
        </a:defRPr>
      </a:lvl7pPr>
      <a:lvl8pPr marL="3262331" algn="l" defTabSz="932094" rtl="0" eaLnBrk="1" latinLnBrk="0" hangingPunct="1">
        <a:defRPr sz="1768" kern="1200">
          <a:solidFill>
            <a:schemeClr val="tx1"/>
          </a:solidFill>
          <a:latin typeface="+mn-lt"/>
          <a:ea typeface="+mn-ea"/>
          <a:cs typeface="+mn-cs"/>
        </a:defRPr>
      </a:lvl8pPr>
      <a:lvl9pPr marL="3728379" algn="l" defTabSz="932094" rtl="0" eaLnBrk="1" latinLnBrk="0" hangingPunct="1">
        <a:defRPr sz="17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075" y="845531"/>
            <a:ext cx="8778144" cy="2011665"/>
          </a:xfrm>
        </p:spPr>
        <p:txBody>
          <a:bodyPr/>
          <a:lstStyle/>
          <a:p>
            <a:r>
              <a:rPr lang="en-US" dirty="0"/>
              <a:t>Intro to </a:t>
            </a:r>
            <a:r>
              <a:rPr lang="en-US" dirty="0" smtClean="0"/>
              <a:t>.NET Core SDK</a:t>
            </a:r>
            <a:endParaRPr lang="en-US" sz="3600" dirty="0"/>
          </a:p>
        </p:txBody>
      </p:sp>
      <p:sp>
        <p:nvSpPr>
          <p:cNvPr id="3" name="Text Placeholder 2"/>
          <p:cNvSpPr>
            <a:spLocks noGrp="1"/>
          </p:cNvSpPr>
          <p:nvPr>
            <p:ph type="body" sz="quarter" idx="12"/>
          </p:nvPr>
        </p:nvSpPr>
        <p:spPr/>
        <p:txBody>
          <a:bodyPr/>
          <a:lstStyle/>
          <a:p>
            <a:r>
              <a:rPr lang="en-US" sz="2400" dirty="0" smtClean="0"/>
              <a:t>Spencer Schneidenbach</a:t>
            </a:r>
          </a:p>
          <a:p>
            <a:r>
              <a:rPr lang="en-US" sz="2400" dirty="0" smtClean="0"/>
              <a:t>@</a:t>
            </a:r>
            <a:r>
              <a:rPr lang="en-US" sz="2400" dirty="0" err="1" smtClean="0"/>
              <a:t>schneidenbach</a:t>
            </a:r>
            <a:endParaRPr lang="en-US" sz="2400" dirty="0" smtClean="0"/>
          </a:p>
          <a:p>
            <a:r>
              <a:rPr lang="en-US" sz="2400" dirty="0" err="1" smtClean="0"/>
              <a:t>spencer@avironsoftware.com</a:t>
            </a:r>
            <a:endParaRPr lang="en-US" sz="2400" dirty="0"/>
          </a:p>
          <a:p>
            <a:endParaRPr lang="en-US" sz="2400" dirty="0"/>
          </a:p>
        </p:txBody>
      </p:sp>
    </p:spTree>
    <p:extLst>
      <p:ext uri="{BB962C8B-B14F-4D97-AF65-F5344CB8AC3E}">
        <p14:creationId xmlns:p14="http://schemas.microsoft.com/office/powerpoint/2010/main" val="419587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a:xfrm>
            <a:off x="8217754" y="2898574"/>
            <a:ext cx="3497263" cy="1676416"/>
          </a:xfrm>
        </p:spPr>
        <p:txBody>
          <a:bodyPr/>
          <a:lstStyle/>
          <a:p>
            <a:r>
              <a:rPr lang="en-US" dirty="0" smtClean="0"/>
              <a:t>Any Tooling</a:t>
            </a:r>
            <a:endParaRPr lang="en-US" dirty="0"/>
          </a:p>
        </p:txBody>
      </p:sp>
      <p:sp>
        <p:nvSpPr>
          <p:cNvPr id="6" name="Content Placeholder 5"/>
          <p:cNvSpPr>
            <a:spLocks noGrp="1"/>
          </p:cNvSpPr>
          <p:nvPr>
            <p:ph sz="quarter" idx="11"/>
          </p:nvPr>
        </p:nvSpPr>
        <p:spPr>
          <a:xfrm>
            <a:off x="4420971" y="2898574"/>
            <a:ext cx="3497263" cy="1676416"/>
          </a:xfrm>
        </p:spPr>
        <p:txBody>
          <a:bodyPr/>
          <a:lstStyle/>
          <a:p>
            <a:r>
              <a:rPr lang="en-US" dirty="0"/>
              <a:t>Open source</a:t>
            </a:r>
          </a:p>
        </p:txBody>
      </p:sp>
      <p:sp>
        <p:nvSpPr>
          <p:cNvPr id="7" name="Content Placeholder 6"/>
          <p:cNvSpPr>
            <a:spLocks noGrp="1"/>
          </p:cNvSpPr>
          <p:nvPr>
            <p:ph sz="quarter" idx="10"/>
          </p:nvPr>
        </p:nvSpPr>
        <p:spPr>
          <a:xfrm>
            <a:off x="721464" y="2898574"/>
            <a:ext cx="3497263" cy="1676416"/>
          </a:xfrm>
        </p:spPr>
        <p:txBody>
          <a:bodyPr/>
          <a:lstStyle/>
          <a:p>
            <a:r>
              <a:rPr lang="en-US" dirty="0"/>
              <a:t>Cross-platform</a:t>
            </a:r>
          </a:p>
        </p:txBody>
      </p:sp>
      <p:sp>
        <p:nvSpPr>
          <p:cNvPr id="8" name="Title 7"/>
          <p:cNvSpPr>
            <a:spLocks noGrp="1"/>
          </p:cNvSpPr>
          <p:nvPr>
            <p:ph type="title"/>
          </p:nvPr>
        </p:nvSpPr>
        <p:spPr/>
        <p:txBody>
          <a:bodyPr/>
          <a:lstStyle/>
          <a:p>
            <a:r>
              <a:rPr lang="en-US" dirty="0" smtClean="0"/>
              <a:t>.</a:t>
            </a:r>
            <a:r>
              <a:rPr lang="en-US" dirty="0"/>
              <a:t>NET Core Goals</a:t>
            </a:r>
          </a:p>
        </p:txBody>
      </p:sp>
    </p:spTree>
    <p:extLst>
      <p:ext uri="{BB962C8B-B14F-4D97-AF65-F5344CB8AC3E}">
        <p14:creationId xmlns:p14="http://schemas.microsoft.com/office/powerpoint/2010/main" val="8400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P spid="7"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it is NOT</a:t>
            </a:r>
            <a:endParaRPr lang="en-US" dirty="0"/>
          </a:p>
        </p:txBody>
      </p:sp>
    </p:spTree>
    <p:extLst>
      <p:ext uri="{BB962C8B-B14F-4D97-AF65-F5344CB8AC3E}">
        <p14:creationId xmlns:p14="http://schemas.microsoft.com/office/powerpoint/2010/main" val="137263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Tree>
    <p:extLst>
      <p:ext uri="{BB962C8B-B14F-4D97-AF65-F5344CB8AC3E}">
        <p14:creationId xmlns:p14="http://schemas.microsoft.com/office/powerpoint/2010/main" val="139771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COLOR TEMPLATE">
  <a:themeElements>
    <a:clrScheme name="MSVID Purple">
      <a:dk1>
        <a:srgbClr val="505050"/>
      </a:dk1>
      <a:lt1>
        <a:srgbClr val="FFFFFF"/>
      </a:lt1>
      <a:dk2>
        <a:srgbClr val="5C2D91"/>
      </a:dk2>
      <a:lt2>
        <a:srgbClr val="E7DCF4"/>
      </a:lt2>
      <a:accent1>
        <a:srgbClr val="32145A"/>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10.xml><?xml version="1.0" encoding="utf-8"?>
<a:theme xmlns:a="http://schemas.openxmlformats.org/drawingml/2006/main" name="2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11.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3.xml><?xml version="1.0" encoding="utf-8"?>
<a:theme xmlns:a="http://schemas.openxmlformats.org/drawingml/2006/main" name="1_Titles &amp; Breakers">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0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3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8.xml><?xml version="1.0" encoding="utf-8"?>
<a:theme xmlns:a="http://schemas.openxmlformats.org/drawingml/2006/main" name="12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2_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8A3CE81BD5B740BA2FE89D8C7B45DC" ma:contentTypeVersion="2" ma:contentTypeDescription="Create a new document." ma:contentTypeScope="" ma:versionID="cf8038ad9a29efdc607fc3cd750aeaa7">
  <xsd:schema xmlns:xsd="http://www.w3.org/2001/XMLSchema" xmlns:xs="http://www.w3.org/2001/XMLSchema" xmlns:p="http://schemas.microsoft.com/office/2006/metadata/properties" xmlns:ns2="79e35840-befe-4dcb-9ae2-2054f19531e9" targetNamespace="http://schemas.microsoft.com/office/2006/metadata/properties" ma:root="true" ma:fieldsID="31c0f1026f8a5cfe1663e5eaa6204c47" ns2:_="">
    <xsd:import namespace="79e35840-befe-4dcb-9ae2-2054f19531e9"/>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e35840-befe-4dcb-9ae2-2054f19531e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E430E6-0BC5-426F-AD1C-1C3FA4F1AF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e35840-befe-4dcb-9ae2-2054f195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9e35840-befe-4dcb-9ae2-2054f19531e9"/>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Org_ID_template_16-9_Business_PURPLE_1.potx</Template>
  <TotalTime>30633</TotalTime>
  <Words>122</Words>
  <Application>Microsoft Macintosh PowerPoint</Application>
  <PresentationFormat>Custom</PresentationFormat>
  <Paragraphs>21</Paragraphs>
  <Slides>4</Slides>
  <Notes>4</Notes>
  <HiddenSlides>0</HiddenSlides>
  <MMClips>0</MMClips>
  <ScaleCrop>false</ScaleCrop>
  <HeadingPairs>
    <vt:vector size="6" baseType="variant">
      <vt:variant>
        <vt:lpstr>Fonts Used</vt:lpstr>
      </vt:variant>
      <vt:variant>
        <vt:i4>12</vt:i4>
      </vt:variant>
      <vt:variant>
        <vt:lpstr>Theme</vt:lpstr>
      </vt:variant>
      <vt:variant>
        <vt:i4>12</vt:i4>
      </vt:variant>
      <vt:variant>
        <vt:lpstr>Slide Titles</vt:lpstr>
      </vt:variant>
      <vt:variant>
        <vt:i4>4</vt:i4>
      </vt:variant>
    </vt:vector>
  </HeadingPairs>
  <TitlesOfParts>
    <vt:vector size="28" baseType="lpstr">
      <vt:lpstr>Avenir LT Pro 45 Book</vt:lpstr>
      <vt:lpstr>Calibri</vt:lpstr>
      <vt:lpstr>Consolas</vt:lpstr>
      <vt:lpstr>Lucida Grande</vt:lpstr>
      <vt:lpstr>ＭＳ Ｐゴシック</vt:lpstr>
      <vt:lpstr>Segoe</vt:lpstr>
      <vt:lpstr>Segoe UI</vt:lpstr>
      <vt:lpstr>Segoe UI Light</vt:lpstr>
      <vt:lpstr>Segoe ui light (Headings)</vt:lpstr>
      <vt:lpstr>Tahoma</vt:lpstr>
      <vt:lpstr>Wingdings</vt:lpstr>
      <vt:lpstr>Arial</vt:lpstr>
      <vt:lpstr>1_COLOR TEMPLATE</vt:lpstr>
      <vt:lpstr>TechEd 2014 Dk Blue</vt:lpstr>
      <vt:lpstr>1_Titles &amp; Breakers</vt:lpstr>
      <vt:lpstr>10_MSVID_White_16x9_2012-08-18</vt:lpstr>
      <vt:lpstr>2_Titles &amp; Breakers</vt:lpstr>
      <vt:lpstr>13_MSVID_White_16x9_2012-08-18</vt:lpstr>
      <vt:lpstr>ScottHa Content</vt:lpstr>
      <vt:lpstr>12_MSVID_White_16x9_2012-08-18</vt:lpstr>
      <vt:lpstr>2_ScottHa Content</vt:lpstr>
      <vt:lpstr>2_5-30536_Build_2014_Breakout_Template_White_16x9</vt:lpstr>
      <vt:lpstr>2_Azure Medium</vt:lpstr>
      <vt:lpstr>2_Azure Graphite</vt:lpstr>
      <vt:lpstr>Intro to .NET Core SDK</vt:lpstr>
      <vt:lpstr>.NET Core Goals</vt:lpstr>
      <vt:lpstr>What it is NOT</vt:lpstr>
      <vt:lpstr>Demos</vt:lpstr>
    </vt:vector>
  </TitlesOfParts>
  <Manager/>
  <Company>Microsoft Corporation</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Leaner, Faster, Web Apps with ASP.NET</dc:title>
  <dc:subject>&lt;Speech title here&gt;</dc:subject>
  <dc:creator>&lt;Speaker name here&gt;</dc:creator>
  <cp:keywords>ASP.NET, Visual Studio, Azure, .NET 2015</cp:keywords>
  <dc:description>Template: Maryfj_x000d_
Formatting: Maryf_x000d_
Audience Type: Internal</dc:description>
  <cp:lastModifiedBy>Spencer Schneidenbach</cp:lastModifiedBy>
  <cp:revision>580</cp:revision>
  <cp:lastPrinted>2015-11-03T20:58:11Z</cp:lastPrinted>
  <dcterms:created xsi:type="dcterms:W3CDTF">2014-06-10T19:28:25Z</dcterms:created>
  <dcterms:modified xsi:type="dcterms:W3CDTF">2017-05-17T03:31:26Z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0x010100078A3CE81BD5B740BA2FE89D8C7B45DC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fs.IsStoryboard">
    <vt:bool>true</vt:bool>
  </property>
</Properties>
</file>