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5.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7.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8.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9.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0.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11.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3"/>
  </p:notesMasterIdLst>
  <p:handoutMasterIdLst>
    <p:handoutMasterId r:id="rId24"/>
  </p:handoutMasterIdLst>
  <p:sldIdLst>
    <p:sldId id="257" r:id="rId16"/>
    <p:sldId id="258" r:id="rId17"/>
    <p:sldId id="261" r:id="rId18"/>
    <p:sldId id="264" r:id="rId19"/>
    <p:sldId id="263" r:id="rId20"/>
    <p:sldId id="266" r:id="rId21"/>
    <p:sldId id="262" r:id="rId22"/>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2889" autoAdjust="0"/>
  </p:normalViewPr>
  <p:slideViewPr>
    <p:cSldViewPr>
      <p:cViewPr varScale="1">
        <p:scale>
          <a:sx n="105" d="100"/>
          <a:sy n="105" d="100"/>
        </p:scale>
        <p:origin x="784"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6.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Master" Target="slideMasters/slideMaster11.xml"/><Relationship Id="rId15" Type="http://schemas.openxmlformats.org/officeDocument/2006/relationships/slideMaster" Target="slideMasters/slideMaster12.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5/17/17 8:09 AM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5/17/17 8:09 AM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deck originally</a:t>
            </a:r>
            <a:r>
              <a:rPr lang="en-US" baseline="0" smtClean="0"/>
              <a:t> by Jon Galloway</a:t>
            </a:r>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5/17/17 8:09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BBCF4-9854-7D49-A0B8-27C86C98029D}" type="slidenum">
              <a:rPr lang="en-US" smtClean="0"/>
              <a:t>2</a:t>
            </a:fld>
            <a:endParaRPr lang="en-US"/>
          </a:p>
        </p:txBody>
      </p:sp>
    </p:spTree>
    <p:extLst>
      <p:ext uri="{BB962C8B-B14F-4D97-AF65-F5344CB8AC3E}">
        <p14:creationId xmlns:p14="http://schemas.microsoft.com/office/powerpoint/2010/main" val="105380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5/17/17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5141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5/17/17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1812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5/17/17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077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png"/><Relationship Id="rId1" Type="http://schemas.openxmlformats.org/officeDocument/2006/relationships/slideMaster" Target="../slideMasters/slideMaster5.xml"/><Relationship Id="rId2" Type="http://schemas.openxmlformats.org/officeDocument/2006/relationships/image" Target="../media/image30.emf"/></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3.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4.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3.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6.xml"/><Relationship Id="rId2" Type="http://schemas.openxmlformats.org/officeDocument/2006/relationships/image" Target="../media/image19.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6.xml"/><Relationship Id="rId2" Type="http://schemas.openxmlformats.org/officeDocument/2006/relationships/image" Target="../media/image22.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5.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6.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8.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8.xml"/><Relationship Id="rId2" Type="http://schemas.openxmlformats.org/officeDocument/2006/relationships/image" Target="../media/image16.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8.xml"/><Relationship Id="rId2" Type="http://schemas.openxmlformats.org/officeDocument/2006/relationships/image" Target="../media/image19.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8.xml"/><Relationship Id="rId2"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4.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6.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7.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8.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9.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212751"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9" name="Content Placeholder 10"/>
          <p:cNvSpPr>
            <a:spLocks noGrp="1"/>
          </p:cNvSpPr>
          <p:nvPr>
            <p:ph sz="quarter" idx="17" hasCustomPrompt="1"/>
          </p:nvPr>
        </p:nvSpPr>
        <p:spPr>
          <a:xfrm>
            <a:off x="4464074"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8" name="Content Placeholder 10"/>
          <p:cNvSpPr>
            <a:spLocks noGrp="1"/>
          </p:cNvSpPr>
          <p:nvPr>
            <p:ph sz="quarter" idx="16" hasCustomPrompt="1"/>
          </p:nvPr>
        </p:nvSpPr>
        <p:spPr>
          <a:xfrm>
            <a:off x="715398"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20" name="Content Placeholder 10"/>
          <p:cNvSpPr>
            <a:spLocks noGrp="1"/>
          </p:cNvSpPr>
          <p:nvPr>
            <p:ph sz="quarter" idx="12" hasCustomPrompt="1"/>
          </p:nvPr>
        </p:nvSpPr>
        <p:spPr>
          <a:xfrm>
            <a:off x="8212751"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7" name="Content Placeholder 10"/>
          <p:cNvSpPr>
            <a:spLocks noGrp="1"/>
          </p:cNvSpPr>
          <p:nvPr>
            <p:ph sz="quarter" idx="11" hasCustomPrompt="1"/>
          </p:nvPr>
        </p:nvSpPr>
        <p:spPr>
          <a:xfrm>
            <a:off x="4464074"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9" name="Content Placeholder 10"/>
          <p:cNvSpPr>
            <a:spLocks noGrp="1"/>
          </p:cNvSpPr>
          <p:nvPr>
            <p:ph sz="quarter" idx="10" hasCustomPrompt="1"/>
          </p:nvPr>
        </p:nvSpPr>
        <p:spPr>
          <a:xfrm>
            <a:off x="715398"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1" name="Title Placeholder 1"/>
          <p:cNvSpPr>
            <a:spLocks noGrp="1"/>
          </p:cNvSpPr>
          <p:nvPr>
            <p:ph type="title" hasCustomPrompt="1"/>
          </p:nvPr>
        </p:nvSpPr>
        <p:spPr>
          <a:xfrm>
            <a:off x="720686" y="600105"/>
            <a:ext cx="10995112" cy="445833"/>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02794014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33.xml"/><Relationship Id="rId12" Type="http://schemas.openxmlformats.org/officeDocument/2006/relationships/slideLayout" Target="../slideLayouts/slideLayout234.xml"/><Relationship Id="rId13" Type="http://schemas.openxmlformats.org/officeDocument/2006/relationships/slideLayout" Target="../slideLayouts/slideLayout235.xml"/><Relationship Id="rId14" Type="http://schemas.openxmlformats.org/officeDocument/2006/relationships/slideLayout" Target="../slideLayouts/slideLayout236.xml"/><Relationship Id="rId15" Type="http://schemas.openxmlformats.org/officeDocument/2006/relationships/slideLayout" Target="../slideLayouts/slideLayout237.xml"/><Relationship Id="rId16" Type="http://schemas.openxmlformats.org/officeDocument/2006/relationships/theme" Target="../theme/theme10.xml"/><Relationship Id="rId17" Type="http://schemas.openxmlformats.org/officeDocument/2006/relationships/image" Target="../media/image35.png"/><Relationship Id="rId1" Type="http://schemas.openxmlformats.org/officeDocument/2006/relationships/slideLayout" Target="../slideLayouts/slideLayout223.xml"/><Relationship Id="rId2" Type="http://schemas.openxmlformats.org/officeDocument/2006/relationships/slideLayout" Target="../slideLayouts/slideLayout224.xml"/><Relationship Id="rId3" Type="http://schemas.openxmlformats.org/officeDocument/2006/relationships/slideLayout" Target="../slideLayouts/slideLayout225.xml"/><Relationship Id="rId4" Type="http://schemas.openxmlformats.org/officeDocument/2006/relationships/slideLayout" Target="../slideLayouts/slideLayout226.xml"/><Relationship Id="rId5" Type="http://schemas.openxmlformats.org/officeDocument/2006/relationships/slideLayout" Target="../slideLayouts/slideLayout227.xml"/><Relationship Id="rId6" Type="http://schemas.openxmlformats.org/officeDocument/2006/relationships/slideLayout" Target="../slideLayouts/slideLayout228.xml"/><Relationship Id="rId7" Type="http://schemas.openxmlformats.org/officeDocument/2006/relationships/slideLayout" Target="../slideLayouts/slideLayout229.xml"/><Relationship Id="rId8" Type="http://schemas.openxmlformats.org/officeDocument/2006/relationships/slideLayout" Target="../slideLayouts/slideLayout230.xml"/><Relationship Id="rId9" Type="http://schemas.openxmlformats.org/officeDocument/2006/relationships/slideLayout" Target="../slideLayouts/slideLayout231.xml"/><Relationship Id="rId10" Type="http://schemas.openxmlformats.org/officeDocument/2006/relationships/slideLayout" Target="../slideLayouts/slideLayout23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246.xml"/><Relationship Id="rId20" Type="http://schemas.openxmlformats.org/officeDocument/2006/relationships/image" Target="../media/image38.emf"/><Relationship Id="rId10" Type="http://schemas.openxmlformats.org/officeDocument/2006/relationships/slideLayout" Target="../slideLayouts/slideLayout247.xml"/><Relationship Id="rId11" Type="http://schemas.openxmlformats.org/officeDocument/2006/relationships/slideLayout" Target="../slideLayouts/slideLayout248.xml"/><Relationship Id="rId12" Type="http://schemas.openxmlformats.org/officeDocument/2006/relationships/slideLayout" Target="../slideLayouts/slideLayout249.xml"/><Relationship Id="rId13" Type="http://schemas.openxmlformats.org/officeDocument/2006/relationships/slideLayout" Target="../slideLayouts/slideLayout250.xml"/><Relationship Id="rId14" Type="http://schemas.openxmlformats.org/officeDocument/2006/relationships/slideLayout" Target="../slideLayouts/slideLayout251.xml"/><Relationship Id="rId15" Type="http://schemas.openxmlformats.org/officeDocument/2006/relationships/slideLayout" Target="../slideLayouts/slideLayout252.xml"/><Relationship Id="rId16" Type="http://schemas.openxmlformats.org/officeDocument/2006/relationships/slideLayout" Target="../slideLayouts/slideLayout253.xml"/><Relationship Id="rId17" Type="http://schemas.openxmlformats.org/officeDocument/2006/relationships/slideLayout" Target="../slideLayouts/slideLayout254.xml"/><Relationship Id="rId18" Type="http://schemas.openxmlformats.org/officeDocument/2006/relationships/slideLayout" Target="../slideLayouts/slideLayout255.xml"/><Relationship Id="rId19" Type="http://schemas.openxmlformats.org/officeDocument/2006/relationships/theme" Target="../theme/theme11.xml"/><Relationship Id="rId1" Type="http://schemas.openxmlformats.org/officeDocument/2006/relationships/slideLayout" Target="../slideLayouts/slideLayout238.xml"/><Relationship Id="rId2" Type="http://schemas.openxmlformats.org/officeDocument/2006/relationships/slideLayout" Target="../slideLayouts/slideLayout239.xml"/><Relationship Id="rId3" Type="http://schemas.openxmlformats.org/officeDocument/2006/relationships/slideLayout" Target="../slideLayouts/slideLayout240.xml"/><Relationship Id="rId4" Type="http://schemas.openxmlformats.org/officeDocument/2006/relationships/slideLayout" Target="../slideLayouts/slideLayout241.xml"/><Relationship Id="rId5" Type="http://schemas.openxmlformats.org/officeDocument/2006/relationships/slideLayout" Target="../slideLayouts/slideLayout242.xml"/><Relationship Id="rId6" Type="http://schemas.openxmlformats.org/officeDocument/2006/relationships/slideLayout" Target="../slideLayouts/slideLayout243.xml"/><Relationship Id="rId7" Type="http://schemas.openxmlformats.org/officeDocument/2006/relationships/slideLayout" Target="../slideLayouts/slideLayout244.xml"/><Relationship Id="rId8" Type="http://schemas.openxmlformats.org/officeDocument/2006/relationships/slideLayout" Target="../slideLayouts/slideLayout24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266.xml"/><Relationship Id="rId12" Type="http://schemas.openxmlformats.org/officeDocument/2006/relationships/slideLayout" Target="../slideLayouts/slideLayout267.xml"/><Relationship Id="rId13" Type="http://schemas.openxmlformats.org/officeDocument/2006/relationships/slideLayout" Target="../slideLayouts/slideLayout268.xml"/><Relationship Id="rId14" Type="http://schemas.openxmlformats.org/officeDocument/2006/relationships/theme" Target="../theme/theme12.xml"/><Relationship Id="rId15" Type="http://schemas.openxmlformats.org/officeDocument/2006/relationships/image" Target="../media/image38.emf"/><Relationship Id="rId1" Type="http://schemas.openxmlformats.org/officeDocument/2006/relationships/slideLayout" Target="../slideLayouts/slideLayout256.xml"/><Relationship Id="rId2" Type="http://schemas.openxmlformats.org/officeDocument/2006/relationships/slideLayout" Target="../slideLayouts/slideLayout257.xml"/><Relationship Id="rId3" Type="http://schemas.openxmlformats.org/officeDocument/2006/relationships/slideLayout" Target="../slideLayouts/slideLayout258.xml"/><Relationship Id="rId4" Type="http://schemas.openxmlformats.org/officeDocument/2006/relationships/slideLayout" Target="../slideLayouts/slideLayout259.xml"/><Relationship Id="rId5" Type="http://schemas.openxmlformats.org/officeDocument/2006/relationships/slideLayout" Target="../slideLayouts/slideLayout260.xml"/><Relationship Id="rId6" Type="http://schemas.openxmlformats.org/officeDocument/2006/relationships/slideLayout" Target="../slideLayouts/slideLayout261.xml"/><Relationship Id="rId7" Type="http://schemas.openxmlformats.org/officeDocument/2006/relationships/slideLayout" Target="../slideLayouts/slideLayout262.xml"/><Relationship Id="rId8" Type="http://schemas.openxmlformats.org/officeDocument/2006/relationships/slideLayout" Target="../slideLayouts/slideLayout263.xml"/><Relationship Id="rId9" Type="http://schemas.openxmlformats.org/officeDocument/2006/relationships/slideLayout" Target="../slideLayouts/slideLayout264.xml"/><Relationship Id="rId10" Type="http://schemas.openxmlformats.org/officeDocument/2006/relationships/slideLayout" Target="../slideLayouts/slideLayout265.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1" Type="http://schemas.openxmlformats.org/officeDocument/2006/relationships/slideLayout" Target="../slideLayouts/slideLayout44.xml"/><Relationship Id="rId22" Type="http://schemas.openxmlformats.org/officeDocument/2006/relationships/slideLayout" Target="../slideLayouts/slideLayout45.xml"/><Relationship Id="rId23" Type="http://schemas.openxmlformats.org/officeDocument/2006/relationships/slideLayout" Target="../slideLayouts/slideLayout46.xml"/><Relationship Id="rId24" Type="http://schemas.openxmlformats.org/officeDocument/2006/relationships/slideLayout" Target="../slideLayouts/slideLayout47.xml"/><Relationship Id="rId25" Type="http://schemas.openxmlformats.org/officeDocument/2006/relationships/slideLayout" Target="../slideLayouts/slideLayout48.xml"/><Relationship Id="rId26" Type="http://schemas.openxmlformats.org/officeDocument/2006/relationships/slideLayout" Target="../slideLayouts/slideLayout49.xml"/><Relationship Id="rId27" Type="http://schemas.openxmlformats.org/officeDocument/2006/relationships/slideLayout" Target="../slideLayouts/slideLayout50.xml"/><Relationship Id="rId28" Type="http://schemas.openxmlformats.org/officeDocument/2006/relationships/slideLayout" Target="../slideLayouts/slideLayout51.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30" Type="http://schemas.openxmlformats.org/officeDocument/2006/relationships/slideLayout" Target="../slideLayouts/slideLayout53.xml"/><Relationship Id="rId31" Type="http://schemas.openxmlformats.org/officeDocument/2006/relationships/slideLayout" Target="../slideLayouts/slideLayout54.xml"/><Relationship Id="rId32" Type="http://schemas.openxmlformats.org/officeDocument/2006/relationships/slideLayout" Target="../slideLayouts/slideLayout55.xml"/><Relationship Id="rId9" Type="http://schemas.openxmlformats.org/officeDocument/2006/relationships/slideLayout" Target="../slideLayouts/slideLayout32.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33" Type="http://schemas.openxmlformats.org/officeDocument/2006/relationships/theme" Target="../theme/theme2.xml"/><Relationship Id="rId34" Type="http://schemas.openxmlformats.org/officeDocument/2006/relationships/image" Target="../media/image8.png"/><Relationship Id="rId35" Type="http://schemas.openxmlformats.org/officeDocument/2006/relationships/image" Target="../media/image9.png"/><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slideLayout" Target="../slideLayouts/slideLayout37.xml"/><Relationship Id="rId15" Type="http://schemas.openxmlformats.org/officeDocument/2006/relationships/slideLayout" Target="../slideLayouts/slideLayout38.xml"/><Relationship Id="rId16" Type="http://schemas.openxmlformats.org/officeDocument/2006/relationships/slideLayout" Target="../slideLayouts/slideLayout39.xml"/><Relationship Id="rId17" Type="http://schemas.openxmlformats.org/officeDocument/2006/relationships/slideLayout" Target="../slideLayouts/slideLayout40.xml"/><Relationship Id="rId18" Type="http://schemas.openxmlformats.org/officeDocument/2006/relationships/slideLayout" Target="../slideLayouts/slideLayout41.xml"/><Relationship Id="rId19"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theme" Target="../theme/theme3.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0.xml"/><Relationship Id="rId21" Type="http://schemas.openxmlformats.org/officeDocument/2006/relationships/slideLayout" Target="../slideLayouts/slideLayout91.xml"/><Relationship Id="rId22" Type="http://schemas.openxmlformats.org/officeDocument/2006/relationships/slideLayout" Target="../slideLayouts/slideLayout92.xml"/><Relationship Id="rId23" Type="http://schemas.openxmlformats.org/officeDocument/2006/relationships/slideLayout" Target="../slideLayouts/slideLayout93.xml"/><Relationship Id="rId24" Type="http://schemas.openxmlformats.org/officeDocument/2006/relationships/slideLayout" Target="../slideLayouts/slideLayout94.xml"/><Relationship Id="rId25" Type="http://schemas.openxmlformats.org/officeDocument/2006/relationships/slideLayout" Target="../slideLayouts/slideLayout95.xml"/><Relationship Id="rId26" Type="http://schemas.openxmlformats.org/officeDocument/2006/relationships/slideLayout" Target="../slideLayouts/slideLayout96.xml"/><Relationship Id="rId27" Type="http://schemas.openxmlformats.org/officeDocument/2006/relationships/slideLayout" Target="../slideLayouts/slideLayout97.xml"/><Relationship Id="rId28" Type="http://schemas.openxmlformats.org/officeDocument/2006/relationships/slideLayout" Target="../slideLayouts/slideLayout98.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30" Type="http://schemas.openxmlformats.org/officeDocument/2006/relationships/slideLayout" Target="../slideLayouts/slideLayout100.xml"/><Relationship Id="rId31" Type="http://schemas.openxmlformats.org/officeDocument/2006/relationships/slideLayout" Target="../slideLayouts/slideLayout101.xml"/><Relationship Id="rId32" Type="http://schemas.openxmlformats.org/officeDocument/2006/relationships/slideLayout" Target="../slideLayouts/slideLayout102.xml"/><Relationship Id="rId9" Type="http://schemas.openxmlformats.org/officeDocument/2006/relationships/slideLayout" Target="../slideLayouts/slideLayout79.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33" Type="http://schemas.openxmlformats.org/officeDocument/2006/relationships/slideLayout" Target="../slideLayouts/slideLayout103.xml"/><Relationship Id="rId34" Type="http://schemas.openxmlformats.org/officeDocument/2006/relationships/slideLayout" Target="../slideLayouts/slideLayout104.xml"/><Relationship Id="rId35" Type="http://schemas.openxmlformats.org/officeDocument/2006/relationships/slideLayout" Target="../slideLayouts/slideLayout105.xml"/><Relationship Id="rId36" Type="http://schemas.openxmlformats.org/officeDocument/2006/relationships/theme" Target="../theme/theme4.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Relationship Id="rId15" Type="http://schemas.openxmlformats.org/officeDocument/2006/relationships/slideLayout" Target="../slideLayouts/slideLayout85.xml"/><Relationship Id="rId16" Type="http://schemas.openxmlformats.org/officeDocument/2006/relationships/slideLayout" Target="../slideLayouts/slideLayout86.xml"/><Relationship Id="rId17" Type="http://schemas.openxmlformats.org/officeDocument/2006/relationships/slideLayout" Target="../slideLayouts/slideLayout87.xml"/><Relationship Id="rId18" Type="http://schemas.openxmlformats.org/officeDocument/2006/relationships/slideLayout" Target="../slideLayouts/slideLayout88.xml"/><Relationship Id="rId19"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14.xml"/><Relationship Id="rId20" Type="http://schemas.openxmlformats.org/officeDocument/2006/relationships/slideLayout" Target="../slideLayouts/slideLayout125.xml"/><Relationship Id="rId21" Type="http://schemas.openxmlformats.org/officeDocument/2006/relationships/slideLayout" Target="../slideLayouts/slideLayout126.xml"/><Relationship Id="rId22" Type="http://schemas.openxmlformats.org/officeDocument/2006/relationships/slideLayout" Target="../slideLayouts/slideLayout127.xml"/><Relationship Id="rId23" Type="http://schemas.openxmlformats.org/officeDocument/2006/relationships/slideLayout" Target="../slideLayouts/slideLayout128.xml"/><Relationship Id="rId24" Type="http://schemas.openxmlformats.org/officeDocument/2006/relationships/theme" Target="../theme/theme5.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Relationship Id="rId16" Type="http://schemas.openxmlformats.org/officeDocument/2006/relationships/slideLayout" Target="../slideLayouts/slideLayout121.xml"/><Relationship Id="rId17" Type="http://schemas.openxmlformats.org/officeDocument/2006/relationships/slideLayout" Target="../slideLayouts/slideLayout122.xml"/><Relationship Id="rId18" Type="http://schemas.openxmlformats.org/officeDocument/2006/relationships/slideLayout" Target="../slideLayouts/slideLayout123.xml"/><Relationship Id="rId19" Type="http://schemas.openxmlformats.org/officeDocument/2006/relationships/slideLayout" Target="../slideLayouts/slideLayout124.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48.xml"/><Relationship Id="rId21" Type="http://schemas.openxmlformats.org/officeDocument/2006/relationships/slideLayout" Target="../slideLayouts/slideLayout149.xml"/><Relationship Id="rId22" Type="http://schemas.openxmlformats.org/officeDocument/2006/relationships/slideLayout" Target="../slideLayouts/slideLayout150.xml"/><Relationship Id="rId23" Type="http://schemas.openxmlformats.org/officeDocument/2006/relationships/slideLayout" Target="../slideLayouts/slideLayout151.xml"/><Relationship Id="rId24" Type="http://schemas.openxmlformats.org/officeDocument/2006/relationships/slideLayout" Target="../slideLayouts/slideLayout152.xml"/><Relationship Id="rId25" Type="http://schemas.openxmlformats.org/officeDocument/2006/relationships/slideLayout" Target="../slideLayouts/slideLayout153.xml"/><Relationship Id="rId26" Type="http://schemas.openxmlformats.org/officeDocument/2006/relationships/slideLayout" Target="../slideLayouts/slideLayout154.xml"/><Relationship Id="rId27" Type="http://schemas.openxmlformats.org/officeDocument/2006/relationships/slideLayout" Target="../slideLayouts/slideLayout155.xml"/><Relationship Id="rId28" Type="http://schemas.openxmlformats.org/officeDocument/2006/relationships/slideLayout" Target="../slideLayouts/slideLayout156.xml"/><Relationship Id="rId29" Type="http://schemas.openxmlformats.org/officeDocument/2006/relationships/slideLayout" Target="../slideLayouts/slideLayout157.xml"/><Relationship Id="rId1" Type="http://schemas.openxmlformats.org/officeDocument/2006/relationships/slideLayout" Target="../slideLayouts/slideLayout129.xml"/><Relationship Id="rId2" Type="http://schemas.openxmlformats.org/officeDocument/2006/relationships/slideLayout" Target="../slideLayouts/slideLayout130.xml"/><Relationship Id="rId3" Type="http://schemas.openxmlformats.org/officeDocument/2006/relationships/slideLayout" Target="../slideLayouts/slideLayout131.xml"/><Relationship Id="rId4" Type="http://schemas.openxmlformats.org/officeDocument/2006/relationships/slideLayout" Target="../slideLayouts/slideLayout132.xml"/><Relationship Id="rId5" Type="http://schemas.openxmlformats.org/officeDocument/2006/relationships/slideLayout" Target="../slideLayouts/slideLayout133.xml"/><Relationship Id="rId30" Type="http://schemas.openxmlformats.org/officeDocument/2006/relationships/slideLayout" Target="../slideLayouts/slideLayout158.xml"/><Relationship Id="rId31" Type="http://schemas.openxmlformats.org/officeDocument/2006/relationships/slideLayout" Target="../slideLayouts/slideLayout159.xml"/><Relationship Id="rId32" Type="http://schemas.openxmlformats.org/officeDocument/2006/relationships/slideLayout" Target="../slideLayouts/slideLayout160.xml"/><Relationship Id="rId9" Type="http://schemas.openxmlformats.org/officeDocument/2006/relationships/slideLayout" Target="../slideLayouts/slideLayout137.xml"/><Relationship Id="rId6" Type="http://schemas.openxmlformats.org/officeDocument/2006/relationships/slideLayout" Target="../slideLayouts/slideLayout134.xml"/><Relationship Id="rId7" Type="http://schemas.openxmlformats.org/officeDocument/2006/relationships/slideLayout" Target="../slideLayouts/slideLayout135.xml"/><Relationship Id="rId8" Type="http://schemas.openxmlformats.org/officeDocument/2006/relationships/slideLayout" Target="../slideLayouts/slideLayout136.xml"/><Relationship Id="rId33" Type="http://schemas.openxmlformats.org/officeDocument/2006/relationships/slideLayout" Target="../slideLayouts/slideLayout161.xml"/><Relationship Id="rId34" Type="http://schemas.openxmlformats.org/officeDocument/2006/relationships/slideLayout" Target="../slideLayouts/slideLayout162.xml"/><Relationship Id="rId35" Type="http://schemas.openxmlformats.org/officeDocument/2006/relationships/slideLayout" Target="../slideLayouts/slideLayout163.xml"/><Relationship Id="rId36" Type="http://schemas.openxmlformats.org/officeDocument/2006/relationships/theme" Target="../theme/theme6.xml"/><Relationship Id="rId10" Type="http://schemas.openxmlformats.org/officeDocument/2006/relationships/slideLayout" Target="../slideLayouts/slideLayout138.xml"/><Relationship Id="rId11" Type="http://schemas.openxmlformats.org/officeDocument/2006/relationships/slideLayout" Target="../slideLayouts/slideLayout139.xml"/><Relationship Id="rId12" Type="http://schemas.openxmlformats.org/officeDocument/2006/relationships/slideLayout" Target="../slideLayouts/slideLayout140.xml"/><Relationship Id="rId13" Type="http://schemas.openxmlformats.org/officeDocument/2006/relationships/slideLayout" Target="../slideLayouts/slideLayout141.xml"/><Relationship Id="rId14" Type="http://schemas.openxmlformats.org/officeDocument/2006/relationships/slideLayout" Target="../slideLayouts/slideLayout142.xml"/><Relationship Id="rId15" Type="http://schemas.openxmlformats.org/officeDocument/2006/relationships/slideLayout" Target="../slideLayouts/slideLayout143.xml"/><Relationship Id="rId16" Type="http://schemas.openxmlformats.org/officeDocument/2006/relationships/slideLayout" Target="../slideLayouts/slideLayout144.xml"/><Relationship Id="rId17" Type="http://schemas.openxmlformats.org/officeDocument/2006/relationships/slideLayout" Target="../slideLayouts/slideLayout145.xml"/><Relationship Id="rId18" Type="http://schemas.openxmlformats.org/officeDocument/2006/relationships/slideLayout" Target="../slideLayouts/slideLayout146.xml"/><Relationship Id="rId19" Type="http://schemas.openxmlformats.org/officeDocument/2006/relationships/slideLayout" Target="../slideLayouts/slideLayout14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74.xml"/><Relationship Id="rId12" Type="http://schemas.openxmlformats.org/officeDocument/2006/relationships/slideLayout" Target="../slideLayouts/slideLayout175.xml"/><Relationship Id="rId13" Type="http://schemas.openxmlformats.org/officeDocument/2006/relationships/theme" Target="../theme/theme7.xml"/><Relationship Id="rId1" Type="http://schemas.openxmlformats.org/officeDocument/2006/relationships/slideLayout" Target="../slideLayouts/slideLayout164.xml"/><Relationship Id="rId2" Type="http://schemas.openxmlformats.org/officeDocument/2006/relationships/slideLayout" Target="../slideLayouts/slideLayout165.xml"/><Relationship Id="rId3" Type="http://schemas.openxmlformats.org/officeDocument/2006/relationships/slideLayout" Target="../slideLayouts/slideLayout166.xml"/><Relationship Id="rId4" Type="http://schemas.openxmlformats.org/officeDocument/2006/relationships/slideLayout" Target="../slideLayouts/slideLayout167.xml"/><Relationship Id="rId5" Type="http://schemas.openxmlformats.org/officeDocument/2006/relationships/slideLayout" Target="../slideLayouts/slideLayout168.xml"/><Relationship Id="rId6" Type="http://schemas.openxmlformats.org/officeDocument/2006/relationships/slideLayout" Target="../slideLayouts/slideLayout169.xml"/><Relationship Id="rId7" Type="http://schemas.openxmlformats.org/officeDocument/2006/relationships/slideLayout" Target="../slideLayouts/slideLayout170.xml"/><Relationship Id="rId8" Type="http://schemas.openxmlformats.org/officeDocument/2006/relationships/slideLayout" Target="../slideLayouts/slideLayout171.xml"/><Relationship Id="rId9" Type="http://schemas.openxmlformats.org/officeDocument/2006/relationships/slideLayout" Target="../slideLayouts/slideLayout172.xml"/><Relationship Id="rId10" Type="http://schemas.openxmlformats.org/officeDocument/2006/relationships/slideLayout" Target="../slideLayouts/slideLayout173.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95.xml"/><Relationship Id="rId21" Type="http://schemas.openxmlformats.org/officeDocument/2006/relationships/slideLayout" Target="../slideLayouts/slideLayout196.xml"/><Relationship Id="rId22" Type="http://schemas.openxmlformats.org/officeDocument/2006/relationships/slideLayout" Target="../slideLayouts/slideLayout197.xml"/><Relationship Id="rId23" Type="http://schemas.openxmlformats.org/officeDocument/2006/relationships/slideLayout" Target="../slideLayouts/slideLayout198.xml"/><Relationship Id="rId24" Type="http://schemas.openxmlformats.org/officeDocument/2006/relationships/slideLayout" Target="../slideLayouts/slideLayout199.xml"/><Relationship Id="rId25" Type="http://schemas.openxmlformats.org/officeDocument/2006/relationships/slideLayout" Target="../slideLayouts/slideLayout200.xml"/><Relationship Id="rId26" Type="http://schemas.openxmlformats.org/officeDocument/2006/relationships/slideLayout" Target="../slideLayouts/slideLayout201.xml"/><Relationship Id="rId27" Type="http://schemas.openxmlformats.org/officeDocument/2006/relationships/slideLayout" Target="../slideLayouts/slideLayout202.xml"/><Relationship Id="rId28" Type="http://schemas.openxmlformats.org/officeDocument/2006/relationships/slideLayout" Target="../slideLayouts/slideLayout203.xml"/><Relationship Id="rId29" Type="http://schemas.openxmlformats.org/officeDocument/2006/relationships/slideLayout" Target="../slideLayouts/slideLayout204.xml"/><Relationship Id="rId1" Type="http://schemas.openxmlformats.org/officeDocument/2006/relationships/slideLayout" Target="../slideLayouts/slideLayout176.xml"/><Relationship Id="rId2" Type="http://schemas.openxmlformats.org/officeDocument/2006/relationships/slideLayout" Target="../slideLayouts/slideLayout177.xml"/><Relationship Id="rId3" Type="http://schemas.openxmlformats.org/officeDocument/2006/relationships/slideLayout" Target="../slideLayouts/slideLayout178.xml"/><Relationship Id="rId4" Type="http://schemas.openxmlformats.org/officeDocument/2006/relationships/slideLayout" Target="../slideLayouts/slideLayout179.xml"/><Relationship Id="rId5" Type="http://schemas.openxmlformats.org/officeDocument/2006/relationships/slideLayout" Target="../slideLayouts/slideLayout180.xml"/><Relationship Id="rId30" Type="http://schemas.openxmlformats.org/officeDocument/2006/relationships/slideLayout" Target="../slideLayouts/slideLayout205.xml"/><Relationship Id="rId31" Type="http://schemas.openxmlformats.org/officeDocument/2006/relationships/slideLayout" Target="../slideLayouts/slideLayout206.xml"/><Relationship Id="rId32" Type="http://schemas.openxmlformats.org/officeDocument/2006/relationships/slideLayout" Target="../slideLayouts/slideLayout207.xml"/><Relationship Id="rId9" Type="http://schemas.openxmlformats.org/officeDocument/2006/relationships/slideLayout" Target="../slideLayouts/slideLayout184.xml"/><Relationship Id="rId6" Type="http://schemas.openxmlformats.org/officeDocument/2006/relationships/slideLayout" Target="../slideLayouts/slideLayout181.xml"/><Relationship Id="rId7" Type="http://schemas.openxmlformats.org/officeDocument/2006/relationships/slideLayout" Target="../slideLayouts/slideLayout182.xml"/><Relationship Id="rId8" Type="http://schemas.openxmlformats.org/officeDocument/2006/relationships/slideLayout" Target="../slideLayouts/slideLayout183.xml"/><Relationship Id="rId33" Type="http://schemas.openxmlformats.org/officeDocument/2006/relationships/slideLayout" Target="../slideLayouts/slideLayout208.xml"/><Relationship Id="rId34" Type="http://schemas.openxmlformats.org/officeDocument/2006/relationships/slideLayout" Target="../slideLayouts/slideLayout209.xml"/><Relationship Id="rId35" Type="http://schemas.openxmlformats.org/officeDocument/2006/relationships/slideLayout" Target="../slideLayouts/slideLayout210.xml"/><Relationship Id="rId36" Type="http://schemas.openxmlformats.org/officeDocument/2006/relationships/theme" Target="../theme/theme8.xml"/><Relationship Id="rId10" Type="http://schemas.openxmlformats.org/officeDocument/2006/relationships/slideLayout" Target="../slideLayouts/slideLayout185.xml"/><Relationship Id="rId11" Type="http://schemas.openxmlformats.org/officeDocument/2006/relationships/slideLayout" Target="../slideLayouts/slideLayout186.xml"/><Relationship Id="rId12" Type="http://schemas.openxmlformats.org/officeDocument/2006/relationships/slideLayout" Target="../slideLayouts/slideLayout187.xml"/><Relationship Id="rId13" Type="http://schemas.openxmlformats.org/officeDocument/2006/relationships/slideLayout" Target="../slideLayouts/slideLayout188.xml"/><Relationship Id="rId14" Type="http://schemas.openxmlformats.org/officeDocument/2006/relationships/slideLayout" Target="../slideLayouts/slideLayout189.xml"/><Relationship Id="rId15" Type="http://schemas.openxmlformats.org/officeDocument/2006/relationships/slideLayout" Target="../slideLayouts/slideLayout190.xml"/><Relationship Id="rId16" Type="http://schemas.openxmlformats.org/officeDocument/2006/relationships/slideLayout" Target="../slideLayouts/slideLayout191.xml"/><Relationship Id="rId17" Type="http://schemas.openxmlformats.org/officeDocument/2006/relationships/slideLayout" Target="../slideLayouts/slideLayout192.xml"/><Relationship Id="rId18" Type="http://schemas.openxmlformats.org/officeDocument/2006/relationships/slideLayout" Target="../slideLayouts/slideLayout193.xml"/><Relationship Id="rId19" Type="http://schemas.openxmlformats.org/officeDocument/2006/relationships/slideLayout" Target="../slideLayouts/slideLayout19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21.xml"/><Relationship Id="rId12" Type="http://schemas.openxmlformats.org/officeDocument/2006/relationships/slideLayout" Target="../slideLayouts/slideLayout222.xml"/><Relationship Id="rId13" Type="http://schemas.openxmlformats.org/officeDocument/2006/relationships/theme" Target="../theme/theme9.xml"/><Relationship Id="rId1" Type="http://schemas.openxmlformats.org/officeDocument/2006/relationships/slideLayout" Target="../slideLayouts/slideLayout211.xml"/><Relationship Id="rId2" Type="http://schemas.openxmlformats.org/officeDocument/2006/relationships/slideLayout" Target="../slideLayouts/slideLayout212.xml"/><Relationship Id="rId3" Type="http://schemas.openxmlformats.org/officeDocument/2006/relationships/slideLayout" Target="../slideLayouts/slideLayout213.xml"/><Relationship Id="rId4" Type="http://schemas.openxmlformats.org/officeDocument/2006/relationships/slideLayout" Target="../slideLayouts/slideLayout214.xml"/><Relationship Id="rId5" Type="http://schemas.openxmlformats.org/officeDocument/2006/relationships/slideLayout" Target="../slideLayouts/slideLayout215.xml"/><Relationship Id="rId6" Type="http://schemas.openxmlformats.org/officeDocument/2006/relationships/slideLayout" Target="../slideLayouts/slideLayout216.xml"/><Relationship Id="rId7" Type="http://schemas.openxmlformats.org/officeDocument/2006/relationships/slideLayout" Target="../slideLayouts/slideLayout217.xml"/><Relationship Id="rId8" Type="http://schemas.openxmlformats.org/officeDocument/2006/relationships/slideLayout" Target="../slideLayouts/slideLayout218.xml"/><Relationship Id="rId9" Type="http://schemas.openxmlformats.org/officeDocument/2006/relationships/slideLayout" Target="../slideLayouts/slideLayout219.xml"/><Relationship Id="rId10"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 id="214748463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t>
            </a:r>
            <a:r>
              <a:rPr lang="en-US" dirty="0" smtClean="0"/>
              <a:t>.NET Core SDK</a:t>
            </a:r>
            <a:endParaRPr lang="en-US" sz="3600" dirty="0"/>
          </a:p>
        </p:txBody>
      </p:sp>
      <p:sp>
        <p:nvSpPr>
          <p:cNvPr id="3" name="Text Placeholder 2"/>
          <p:cNvSpPr>
            <a:spLocks noGrp="1"/>
          </p:cNvSpPr>
          <p:nvPr>
            <p:ph type="body" sz="quarter" idx="12"/>
          </p:nvPr>
        </p:nvSpPr>
        <p:spPr/>
        <p:txBody>
          <a:bodyPr/>
          <a:lstStyle/>
          <a:p>
            <a:r>
              <a:rPr lang="en-US" sz="2400" dirty="0" smtClean="0"/>
              <a:t>Spencer Schneidenbach</a:t>
            </a:r>
          </a:p>
          <a:p>
            <a:r>
              <a:rPr lang="en-US" sz="2400" dirty="0" smtClean="0"/>
              <a:t>@</a:t>
            </a:r>
            <a:r>
              <a:rPr lang="en-US" sz="2400" dirty="0" err="1" smtClean="0"/>
              <a:t>schneidenbach</a:t>
            </a:r>
            <a:endParaRPr lang="en-US" sz="2400" dirty="0" smtClean="0"/>
          </a:p>
          <a:p>
            <a:r>
              <a:rPr lang="en-US" sz="2400" dirty="0" err="1" smtClean="0"/>
              <a:t>spencer@avironsoftware.com</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8217754" y="2898574"/>
            <a:ext cx="3497263" cy="1676416"/>
          </a:xfrm>
        </p:spPr>
        <p:txBody>
          <a:bodyPr/>
          <a:lstStyle/>
          <a:p>
            <a:r>
              <a:rPr lang="en-US" dirty="0" smtClean="0"/>
              <a:t>Any Tooling</a:t>
            </a:r>
            <a:endParaRPr lang="en-US" dirty="0"/>
          </a:p>
        </p:txBody>
      </p:sp>
      <p:sp>
        <p:nvSpPr>
          <p:cNvPr id="6" name="Content Placeholder 5"/>
          <p:cNvSpPr>
            <a:spLocks noGrp="1"/>
          </p:cNvSpPr>
          <p:nvPr>
            <p:ph sz="quarter" idx="11"/>
          </p:nvPr>
        </p:nvSpPr>
        <p:spPr>
          <a:xfrm>
            <a:off x="4420971" y="2898574"/>
            <a:ext cx="3497263" cy="1676416"/>
          </a:xfrm>
        </p:spPr>
        <p:txBody>
          <a:bodyPr/>
          <a:lstStyle/>
          <a:p>
            <a:r>
              <a:rPr lang="en-US" dirty="0"/>
              <a:t>Open source</a:t>
            </a:r>
          </a:p>
        </p:txBody>
      </p:sp>
      <p:sp>
        <p:nvSpPr>
          <p:cNvPr id="7" name="Content Placeholder 6"/>
          <p:cNvSpPr>
            <a:spLocks noGrp="1"/>
          </p:cNvSpPr>
          <p:nvPr>
            <p:ph sz="quarter" idx="10"/>
          </p:nvPr>
        </p:nvSpPr>
        <p:spPr>
          <a:xfrm>
            <a:off x="721464" y="2898574"/>
            <a:ext cx="3497263" cy="1676416"/>
          </a:xfrm>
        </p:spPr>
        <p:txBody>
          <a:bodyPr/>
          <a:lstStyle/>
          <a:p>
            <a:r>
              <a:rPr lang="en-US" dirty="0"/>
              <a:t>Cross-platform</a:t>
            </a:r>
          </a:p>
        </p:txBody>
      </p:sp>
      <p:sp>
        <p:nvSpPr>
          <p:cNvPr id="8" name="Title 7"/>
          <p:cNvSpPr>
            <a:spLocks noGrp="1"/>
          </p:cNvSpPr>
          <p:nvPr>
            <p:ph type="title"/>
          </p:nvPr>
        </p:nvSpPr>
        <p:spPr/>
        <p:txBody>
          <a:bodyPr/>
          <a:lstStyle/>
          <a:p>
            <a:r>
              <a:rPr lang="en-US" dirty="0" smtClean="0"/>
              <a:t>.</a:t>
            </a:r>
            <a:r>
              <a:rPr lang="en-US" dirty="0"/>
              <a:t>NET Core Goals</a:t>
            </a:r>
          </a:p>
        </p:txBody>
      </p:sp>
    </p:spTree>
    <p:extLst>
      <p:ext uri="{BB962C8B-B14F-4D97-AF65-F5344CB8AC3E}">
        <p14:creationId xmlns:p14="http://schemas.microsoft.com/office/powerpoint/2010/main" val="840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 NOT</a:t>
            </a:r>
            <a:endParaRPr lang="en-US" dirty="0"/>
          </a:p>
        </p:txBody>
      </p:sp>
    </p:spTree>
    <p:extLst>
      <p:ext uri="{BB962C8B-B14F-4D97-AF65-F5344CB8AC3E}">
        <p14:creationId xmlns:p14="http://schemas.microsoft.com/office/powerpoint/2010/main" val="13726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Standard vs .NET Core</a:t>
            </a:r>
            <a:endParaRPr lang="en-US" dirty="0"/>
          </a:p>
        </p:txBody>
      </p:sp>
    </p:spTree>
    <p:extLst>
      <p:ext uri="{BB962C8B-B14F-4D97-AF65-F5344CB8AC3E}">
        <p14:creationId xmlns:p14="http://schemas.microsoft.com/office/powerpoint/2010/main" val="124652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455" y="295274"/>
            <a:ext cx="11889564" cy="917575"/>
          </a:xfrm>
        </p:spPr>
        <p:txBody>
          <a:bodyPr/>
          <a:lstStyle/>
          <a:p>
            <a:r>
              <a:rPr lang="en-US" dirty="0" smtClean="0"/>
              <a:t>Helpful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23" y="1485604"/>
            <a:ext cx="11704578" cy="4931704"/>
          </a:xfrm>
          <a:prstGeom prst="rect">
            <a:avLst/>
          </a:prstGeom>
        </p:spPr>
      </p:pic>
    </p:spTree>
    <p:extLst>
      <p:ext uri="{BB962C8B-B14F-4D97-AF65-F5344CB8AC3E}">
        <p14:creationId xmlns:p14="http://schemas.microsoft.com/office/powerpoint/2010/main" val="14124146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2765750"/>
            <a:ext cx="11887200" cy="1791260"/>
          </a:xfrm>
        </p:spPr>
        <p:txBody>
          <a:bodyPr/>
          <a:lstStyle/>
          <a:p>
            <a:r>
              <a:rPr lang="en-US" dirty="0"/>
              <a:t>The higher the version, the more APIs are available to you.</a:t>
            </a:r>
          </a:p>
          <a:p>
            <a:r>
              <a:rPr lang="en-US" dirty="0"/>
              <a:t>The lower the version, the more platforms you can run </a:t>
            </a:r>
            <a:r>
              <a:rPr lang="en-US" dirty="0" smtClean="0"/>
              <a:t>on.</a:t>
            </a:r>
            <a:r>
              <a:rPr lang="en-US" dirty="0"/>
              <a:t/>
            </a:r>
            <a:br>
              <a:rPr lang="en-US" dirty="0"/>
            </a:br>
            <a:r>
              <a:rPr lang="en-US" dirty="0" smtClean="0"/>
              <a:t>(from the official FAQ)</a:t>
            </a:r>
            <a:endParaRPr lang="en-US" dirty="0"/>
          </a:p>
        </p:txBody>
      </p:sp>
      <p:sp>
        <p:nvSpPr>
          <p:cNvPr id="3" name="Title 2"/>
          <p:cNvSpPr>
            <a:spLocks noGrp="1"/>
          </p:cNvSpPr>
          <p:nvPr>
            <p:ph type="title"/>
          </p:nvPr>
        </p:nvSpPr>
        <p:spPr/>
        <p:txBody>
          <a:bodyPr/>
          <a:lstStyle/>
          <a:p>
            <a:r>
              <a:rPr lang="en-US" dirty="0" smtClean="0"/>
              <a:t>Helpful rule</a:t>
            </a:r>
            <a:endParaRPr lang="en-US" dirty="0"/>
          </a:p>
        </p:txBody>
      </p:sp>
    </p:spTree>
    <p:extLst>
      <p:ext uri="{BB962C8B-B14F-4D97-AF65-F5344CB8AC3E}">
        <p14:creationId xmlns:p14="http://schemas.microsoft.com/office/powerpoint/2010/main" val="15022754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Tree>
    <p:extLst>
      <p:ext uri="{BB962C8B-B14F-4D97-AF65-F5344CB8AC3E}">
        <p14:creationId xmlns:p14="http://schemas.microsoft.com/office/powerpoint/2010/main" val="139771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30645</TotalTime>
  <Words>189</Words>
  <Application>Microsoft Macintosh PowerPoint</Application>
  <PresentationFormat>Custom</PresentationFormat>
  <Paragraphs>29</Paragraphs>
  <Slides>7</Slides>
  <Notes>5</Notes>
  <HiddenSlides>0</HiddenSlides>
  <MMClips>0</MMClips>
  <ScaleCrop>false</ScaleCrop>
  <HeadingPairs>
    <vt:vector size="6" baseType="variant">
      <vt:variant>
        <vt:lpstr>Fonts Used</vt:lpstr>
      </vt:variant>
      <vt:variant>
        <vt:i4>12</vt:i4>
      </vt:variant>
      <vt:variant>
        <vt:lpstr>Theme</vt:lpstr>
      </vt:variant>
      <vt:variant>
        <vt:i4>12</vt:i4>
      </vt:variant>
      <vt:variant>
        <vt:lpstr>Slide Titles</vt:lpstr>
      </vt:variant>
      <vt:variant>
        <vt:i4>7</vt:i4>
      </vt:variant>
    </vt:vector>
  </HeadingPairs>
  <TitlesOfParts>
    <vt:vector size="31" baseType="lpstr">
      <vt:lpstr>Arial</vt:lpstr>
      <vt:lpstr>Avenir LT Pro 45 Book</vt:lpstr>
      <vt:lpstr>Calibri</vt:lpstr>
      <vt:lpstr>Consolas</vt:lpstr>
      <vt:lpstr>Lucida Grande</vt:lpstr>
      <vt:lpstr>ＭＳ Ｐゴシック</vt:lpstr>
      <vt:lpstr>Segoe</vt:lpstr>
      <vt:lpstr>Segoe UI</vt:lpstr>
      <vt:lpstr>Segoe UI Light</vt:lpstr>
      <vt:lpstr>Segoe ui light (Headings)</vt:lpstr>
      <vt:lpstr>Tahoma</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.NET Core SDK</vt:lpstr>
      <vt:lpstr>.NET Core Goals</vt:lpstr>
      <vt:lpstr>What it is NOT</vt:lpstr>
      <vt:lpstr>.NET Standard vs .NET Core</vt:lpstr>
      <vt:lpstr>Helpful chart</vt:lpstr>
      <vt:lpstr>Helpful rule</vt:lpstr>
      <vt:lpstr>Demos</vt:lpstr>
    </vt:vector>
  </TitlesOfParts>
  <Manager/>
  <Company>Microsoft Corporation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Spencer Schneidenbach</cp:lastModifiedBy>
  <cp:revision>582</cp:revision>
  <cp:lastPrinted>2015-11-03T20:58:11Z</cp:lastPrinted>
  <dcterms:created xsi:type="dcterms:W3CDTF">2014-06-10T19:28:25Z</dcterms:created>
  <dcterms:modified xsi:type="dcterms:W3CDTF">2017-05-17T13:09:42Z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