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3" r:id="rId4"/>
    <p:sldId id="259" r:id="rId5"/>
    <p:sldId id="261" r:id="rId6"/>
    <p:sldId id="262" r:id="rId7"/>
    <p:sldId id="263" r:id="rId8"/>
    <p:sldId id="265" r:id="rId9"/>
    <p:sldId id="277" r:id="rId10"/>
    <p:sldId id="267" r:id="rId11"/>
    <p:sldId id="272" r:id="rId12"/>
    <p:sldId id="276" r:id="rId13"/>
    <p:sldId id="271" r:id="rId14"/>
    <p:sldId id="268" r:id="rId15"/>
    <p:sldId id="269" r:id="rId16"/>
    <p:sldId id="270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49750-0B85-E1CF-9DF3-21384DA7D203}" v="978" dt="2025-06-08T18:43:31.887"/>
    <p1510:client id="{A61EF4F8-AD14-CA1D-DD20-ADD84F09C9D4}" v="6" dt="2025-06-08T18:43:35.061"/>
    <p1510:client id="{BA909400-6765-37A2-0E2C-F7131296E852}" v="164" vWet="165" dt="2025-06-08T19:53:47.206"/>
    <p1510:client id="{CBA12422-ECF2-4FED-A5E2-C7B21E3DDA3D}" v="266" dt="2025-06-08T19:54:45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67" autoAdjust="0"/>
  </p:normalViewPr>
  <p:slideViewPr>
    <p:cSldViewPr snapToGrid="0" snapToObjects="1">
      <p:cViewPr varScale="1">
        <p:scale>
          <a:sx n="71" d="100"/>
          <a:sy n="71" d="100"/>
        </p:scale>
        <p:origin x="178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F5068-28D5-4008-8F72-1419FFF011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61406C-5BC4-4BD7-909A-930EEBC14CD4}">
      <dgm:prSet/>
      <dgm:spPr/>
      <dgm:t>
        <a:bodyPr/>
        <a:lstStyle/>
        <a:p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Intuicyjność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moc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w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jednym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66E70E6-0477-4328-9DFC-CFF960FF86CA}" type="parTrans" cxnId="{A0169B32-EEDD-423D-9DBF-A4DF96172495}">
      <dgm:prSet/>
      <dgm:spPr/>
      <dgm:t>
        <a:bodyPr/>
        <a:lstStyle/>
        <a:p>
          <a:endParaRPr lang="en-US"/>
        </a:p>
      </dgm:t>
    </dgm:pt>
    <dgm:pt modelId="{2FBB0E45-1B91-4424-86A0-AC38B69B9F04}" type="sibTrans" cxnId="{A0169B32-EEDD-423D-9DBF-A4DF96172495}">
      <dgm:prSet/>
      <dgm:spPr/>
      <dgm:t>
        <a:bodyPr/>
        <a:lstStyle/>
        <a:p>
          <a:endParaRPr lang="en-US"/>
        </a:p>
      </dgm:t>
    </dgm:pt>
    <dgm:pt modelId="{D15411C9-1277-40C7-B3BC-9F0EC87D623A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Testy,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iteracje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wdrożenia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lokalne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0486D80-BDC4-4391-8AF0-1784E9121D73}" type="parTrans" cxnId="{B7FC70E5-A8E9-4324-91A1-F4B2F77EEB40}">
      <dgm:prSet/>
      <dgm:spPr/>
      <dgm:t>
        <a:bodyPr/>
        <a:lstStyle/>
        <a:p>
          <a:endParaRPr lang="en-US"/>
        </a:p>
      </dgm:t>
    </dgm:pt>
    <dgm:pt modelId="{05803247-E7EF-4396-BA6B-D1990901E4A9}" type="sibTrans" cxnId="{B7FC70E5-A8E9-4324-91A1-F4B2F77EEB40}">
      <dgm:prSet/>
      <dgm:spPr/>
      <dgm:t>
        <a:bodyPr/>
        <a:lstStyle/>
        <a:p>
          <a:endParaRPr lang="en-US"/>
        </a:p>
      </dgm:t>
    </dgm:pt>
    <dgm:pt modelId="{47DCC421-B94B-4669-9D98-9B4B48850404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Brak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zależności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od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chmury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5FB71BC-9AA8-4D3D-B48E-89C6A778C99E}" type="parTrans" cxnId="{12BE3107-5612-4EBB-B64D-E07751428069}">
      <dgm:prSet/>
      <dgm:spPr/>
      <dgm:t>
        <a:bodyPr/>
        <a:lstStyle/>
        <a:p>
          <a:endParaRPr lang="en-US"/>
        </a:p>
      </dgm:t>
    </dgm:pt>
    <dgm:pt modelId="{77AB7ED7-1C52-4EF6-A951-056C3141F55F}" type="sibTrans" cxnId="{12BE3107-5612-4EBB-B64D-E07751428069}">
      <dgm:prSet/>
      <dgm:spPr/>
      <dgm:t>
        <a:bodyPr/>
        <a:lstStyle/>
        <a:p>
          <a:endParaRPr lang="en-US"/>
        </a:p>
      </dgm:t>
    </dgm:pt>
    <dgm:pt modelId="{84F4A194-390F-4B81-9B42-14A250E182CD}">
      <dgm:prSet/>
      <dgm:spPr/>
      <dgm:t>
        <a:bodyPr/>
        <a:lstStyle/>
        <a:p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Skalowalność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bezpieczeństwo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7EF939E-767C-4F80-AE07-E991CD6F4C3F}" type="parTrans" cxnId="{63FFDB75-C7C6-424D-B709-D18481B542D4}">
      <dgm:prSet/>
      <dgm:spPr/>
      <dgm:t>
        <a:bodyPr/>
        <a:lstStyle/>
        <a:p>
          <a:endParaRPr lang="en-US"/>
        </a:p>
      </dgm:t>
    </dgm:pt>
    <dgm:pt modelId="{C49753FF-C043-4992-9E3D-F4A024717B32}" type="sibTrans" cxnId="{63FFDB75-C7C6-424D-B709-D18481B542D4}">
      <dgm:prSet/>
      <dgm:spPr/>
      <dgm:t>
        <a:bodyPr/>
        <a:lstStyle/>
        <a:p>
          <a:endParaRPr lang="en-US"/>
        </a:p>
      </dgm:t>
    </dgm:pt>
    <dgm:pt modelId="{1061ED08-025E-4547-9A01-E0B2021C3775}" type="pres">
      <dgm:prSet presAssocID="{9A4F5068-28D5-4008-8F72-1419FFF0116D}" presName="root" presStyleCnt="0">
        <dgm:presLayoutVars>
          <dgm:dir/>
          <dgm:resizeHandles val="exact"/>
        </dgm:presLayoutVars>
      </dgm:prSet>
      <dgm:spPr/>
    </dgm:pt>
    <dgm:pt modelId="{54336589-6C3A-4FFA-9DEE-1C6D9F43741C}" type="pres">
      <dgm:prSet presAssocID="{B161406C-5BC4-4BD7-909A-930EEBC14CD4}" presName="compNode" presStyleCnt="0"/>
      <dgm:spPr/>
    </dgm:pt>
    <dgm:pt modelId="{73340697-D9C5-4739-B80C-FBA2012C589B}" type="pres">
      <dgm:prSet presAssocID="{B161406C-5BC4-4BD7-909A-930EEBC14CD4}" presName="bgRect" presStyleLbl="bgShp" presStyleIdx="0" presStyleCnt="4"/>
      <dgm:spPr/>
    </dgm:pt>
    <dgm:pt modelId="{1007AA97-B7A7-4D66-82D1-A7C1EBBFEC23}" type="pres">
      <dgm:prSet presAssocID="{B161406C-5BC4-4BD7-909A-930EEBC14C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73761EF4-C83D-462D-AD88-CB62EC634E53}" type="pres">
      <dgm:prSet presAssocID="{B161406C-5BC4-4BD7-909A-930EEBC14CD4}" presName="spaceRect" presStyleCnt="0"/>
      <dgm:spPr/>
    </dgm:pt>
    <dgm:pt modelId="{64BF55BE-5BFF-4D73-965D-2658BE5FF187}" type="pres">
      <dgm:prSet presAssocID="{B161406C-5BC4-4BD7-909A-930EEBC14CD4}" presName="parTx" presStyleLbl="revTx" presStyleIdx="0" presStyleCnt="4">
        <dgm:presLayoutVars>
          <dgm:chMax val="0"/>
          <dgm:chPref val="0"/>
        </dgm:presLayoutVars>
      </dgm:prSet>
      <dgm:spPr/>
    </dgm:pt>
    <dgm:pt modelId="{E0C98743-A7FA-4212-B06E-0B79F57295A7}" type="pres">
      <dgm:prSet presAssocID="{2FBB0E45-1B91-4424-86A0-AC38B69B9F04}" presName="sibTrans" presStyleCnt="0"/>
      <dgm:spPr/>
    </dgm:pt>
    <dgm:pt modelId="{42C858E6-B4F3-4330-A2CB-3003BF9FE6DE}" type="pres">
      <dgm:prSet presAssocID="{D15411C9-1277-40C7-B3BC-9F0EC87D623A}" presName="compNode" presStyleCnt="0"/>
      <dgm:spPr/>
    </dgm:pt>
    <dgm:pt modelId="{AE772539-2CE2-4BED-A0A2-712B2CA3D870}" type="pres">
      <dgm:prSet presAssocID="{D15411C9-1277-40C7-B3BC-9F0EC87D623A}" presName="bgRect" presStyleLbl="bgShp" presStyleIdx="1" presStyleCnt="4"/>
      <dgm:spPr/>
    </dgm:pt>
    <dgm:pt modelId="{248D8B86-4210-4DEB-B268-D80733C42433}" type="pres">
      <dgm:prSet presAssocID="{D15411C9-1277-40C7-B3BC-9F0EC87D62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7D5269F-5893-4946-B197-F329DF8A37DC}" type="pres">
      <dgm:prSet presAssocID="{D15411C9-1277-40C7-B3BC-9F0EC87D623A}" presName="spaceRect" presStyleCnt="0"/>
      <dgm:spPr/>
    </dgm:pt>
    <dgm:pt modelId="{48F59350-FCFF-48E0-9F60-A8908FFE4E97}" type="pres">
      <dgm:prSet presAssocID="{D15411C9-1277-40C7-B3BC-9F0EC87D623A}" presName="parTx" presStyleLbl="revTx" presStyleIdx="1" presStyleCnt="4">
        <dgm:presLayoutVars>
          <dgm:chMax val="0"/>
          <dgm:chPref val="0"/>
        </dgm:presLayoutVars>
      </dgm:prSet>
      <dgm:spPr/>
    </dgm:pt>
    <dgm:pt modelId="{29DFF9FC-E131-4CF3-822A-747AFFA9B6CA}" type="pres">
      <dgm:prSet presAssocID="{05803247-E7EF-4396-BA6B-D1990901E4A9}" presName="sibTrans" presStyleCnt="0"/>
      <dgm:spPr/>
    </dgm:pt>
    <dgm:pt modelId="{FBFA54BD-252B-476B-92B6-2DF39401D90C}" type="pres">
      <dgm:prSet presAssocID="{47DCC421-B94B-4669-9D98-9B4B48850404}" presName="compNode" presStyleCnt="0"/>
      <dgm:spPr/>
    </dgm:pt>
    <dgm:pt modelId="{DDE3B37D-A5B7-4B7F-BACC-7A57F8A74B8A}" type="pres">
      <dgm:prSet presAssocID="{47DCC421-B94B-4669-9D98-9B4B48850404}" presName="bgRect" presStyleLbl="bgShp" presStyleIdx="2" presStyleCnt="4"/>
      <dgm:spPr/>
    </dgm:pt>
    <dgm:pt modelId="{71CC947C-2BAD-442A-892B-99857336536E}" type="pres">
      <dgm:prSet presAssocID="{47DCC421-B94B-4669-9D98-9B4B488504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mura"/>
        </a:ext>
      </dgm:extLst>
    </dgm:pt>
    <dgm:pt modelId="{95FE4DC7-E6FC-42FA-8908-6060F457D128}" type="pres">
      <dgm:prSet presAssocID="{47DCC421-B94B-4669-9D98-9B4B48850404}" presName="spaceRect" presStyleCnt="0"/>
      <dgm:spPr/>
    </dgm:pt>
    <dgm:pt modelId="{1248DD79-5DF2-4A75-8BE2-92E94C70A853}" type="pres">
      <dgm:prSet presAssocID="{47DCC421-B94B-4669-9D98-9B4B48850404}" presName="parTx" presStyleLbl="revTx" presStyleIdx="2" presStyleCnt="4">
        <dgm:presLayoutVars>
          <dgm:chMax val="0"/>
          <dgm:chPref val="0"/>
        </dgm:presLayoutVars>
      </dgm:prSet>
      <dgm:spPr/>
    </dgm:pt>
    <dgm:pt modelId="{CDF20327-A9A0-4850-A67A-3C864C048966}" type="pres">
      <dgm:prSet presAssocID="{77AB7ED7-1C52-4EF6-A951-056C3141F55F}" presName="sibTrans" presStyleCnt="0"/>
      <dgm:spPr/>
    </dgm:pt>
    <dgm:pt modelId="{2D0C391F-5023-47AE-B298-1352EF20F0C2}" type="pres">
      <dgm:prSet presAssocID="{84F4A194-390F-4B81-9B42-14A250E182CD}" presName="compNode" presStyleCnt="0"/>
      <dgm:spPr/>
    </dgm:pt>
    <dgm:pt modelId="{8B1F3289-E21B-4BE6-B415-D39B0EDD76F0}" type="pres">
      <dgm:prSet presAssocID="{84F4A194-390F-4B81-9B42-14A250E182CD}" presName="bgRect" presStyleLbl="bgShp" presStyleIdx="3" presStyleCnt="4"/>
      <dgm:spPr/>
    </dgm:pt>
    <dgm:pt modelId="{9BA496E0-5FDB-45D1-8D19-91CAF5F6F825}" type="pres">
      <dgm:prSet presAssocID="{84F4A194-390F-4B81-9B42-14A250E182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mek"/>
        </a:ext>
      </dgm:extLst>
    </dgm:pt>
    <dgm:pt modelId="{6FFC4729-22F3-4A25-88BF-804FE2B26037}" type="pres">
      <dgm:prSet presAssocID="{84F4A194-390F-4B81-9B42-14A250E182CD}" presName="spaceRect" presStyleCnt="0"/>
      <dgm:spPr/>
    </dgm:pt>
    <dgm:pt modelId="{38860E96-E438-46BA-8041-E6ACD8784DD7}" type="pres">
      <dgm:prSet presAssocID="{84F4A194-390F-4B81-9B42-14A250E182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86E302-D2E5-4E5A-A2CC-87B1A88CC19F}" type="presOf" srcId="{B161406C-5BC4-4BD7-909A-930EEBC14CD4}" destId="{64BF55BE-5BFF-4D73-965D-2658BE5FF187}" srcOrd="0" destOrd="0" presId="urn:microsoft.com/office/officeart/2018/2/layout/IconVerticalSolidList"/>
    <dgm:cxn modelId="{12BE3107-5612-4EBB-B64D-E07751428069}" srcId="{9A4F5068-28D5-4008-8F72-1419FFF0116D}" destId="{47DCC421-B94B-4669-9D98-9B4B48850404}" srcOrd="2" destOrd="0" parTransId="{45FB71BC-9AA8-4D3D-B48E-89C6A778C99E}" sibTransId="{77AB7ED7-1C52-4EF6-A951-056C3141F55F}"/>
    <dgm:cxn modelId="{18F2EA16-FFF7-4FA3-AC6F-9496D547AB87}" type="presOf" srcId="{9A4F5068-28D5-4008-8F72-1419FFF0116D}" destId="{1061ED08-025E-4547-9A01-E0B2021C3775}" srcOrd="0" destOrd="0" presId="urn:microsoft.com/office/officeart/2018/2/layout/IconVerticalSolidList"/>
    <dgm:cxn modelId="{A0169B32-EEDD-423D-9DBF-A4DF96172495}" srcId="{9A4F5068-28D5-4008-8F72-1419FFF0116D}" destId="{B161406C-5BC4-4BD7-909A-930EEBC14CD4}" srcOrd="0" destOrd="0" parTransId="{366E70E6-0477-4328-9DFC-CFF960FF86CA}" sibTransId="{2FBB0E45-1B91-4424-86A0-AC38B69B9F04}"/>
    <dgm:cxn modelId="{63FFDB75-C7C6-424D-B709-D18481B542D4}" srcId="{9A4F5068-28D5-4008-8F72-1419FFF0116D}" destId="{84F4A194-390F-4B81-9B42-14A250E182CD}" srcOrd="3" destOrd="0" parTransId="{27EF939E-767C-4F80-AE07-E991CD6F4C3F}" sibTransId="{C49753FF-C043-4992-9E3D-F4A024717B32}"/>
    <dgm:cxn modelId="{F7B4308F-2118-4A5C-A5AD-C0BD25F02187}" type="presOf" srcId="{47DCC421-B94B-4669-9D98-9B4B48850404}" destId="{1248DD79-5DF2-4A75-8BE2-92E94C70A853}" srcOrd="0" destOrd="0" presId="urn:microsoft.com/office/officeart/2018/2/layout/IconVerticalSolidList"/>
    <dgm:cxn modelId="{BF729D9C-F382-49B3-9211-A8CA2385B6DB}" type="presOf" srcId="{D15411C9-1277-40C7-B3BC-9F0EC87D623A}" destId="{48F59350-FCFF-48E0-9F60-A8908FFE4E97}" srcOrd="0" destOrd="0" presId="urn:microsoft.com/office/officeart/2018/2/layout/IconVerticalSolidList"/>
    <dgm:cxn modelId="{CE391EA5-ADD3-498E-BD81-2ECF314D6EE9}" type="presOf" srcId="{84F4A194-390F-4B81-9B42-14A250E182CD}" destId="{38860E96-E438-46BA-8041-E6ACD8784DD7}" srcOrd="0" destOrd="0" presId="urn:microsoft.com/office/officeart/2018/2/layout/IconVerticalSolidList"/>
    <dgm:cxn modelId="{B7FC70E5-A8E9-4324-91A1-F4B2F77EEB40}" srcId="{9A4F5068-28D5-4008-8F72-1419FFF0116D}" destId="{D15411C9-1277-40C7-B3BC-9F0EC87D623A}" srcOrd="1" destOrd="0" parTransId="{60486D80-BDC4-4391-8AF0-1784E9121D73}" sibTransId="{05803247-E7EF-4396-BA6B-D1990901E4A9}"/>
    <dgm:cxn modelId="{BE038F1A-3907-4251-ACEB-6D3C7039C828}" type="presParOf" srcId="{1061ED08-025E-4547-9A01-E0B2021C3775}" destId="{54336589-6C3A-4FFA-9DEE-1C6D9F43741C}" srcOrd="0" destOrd="0" presId="urn:microsoft.com/office/officeart/2018/2/layout/IconVerticalSolidList"/>
    <dgm:cxn modelId="{8A0B3A58-ED1D-4753-BC0F-3DD867C61844}" type="presParOf" srcId="{54336589-6C3A-4FFA-9DEE-1C6D9F43741C}" destId="{73340697-D9C5-4739-B80C-FBA2012C589B}" srcOrd="0" destOrd="0" presId="urn:microsoft.com/office/officeart/2018/2/layout/IconVerticalSolidList"/>
    <dgm:cxn modelId="{140F282A-8D04-48AD-A372-9F181E2CF290}" type="presParOf" srcId="{54336589-6C3A-4FFA-9DEE-1C6D9F43741C}" destId="{1007AA97-B7A7-4D66-82D1-A7C1EBBFEC23}" srcOrd="1" destOrd="0" presId="urn:microsoft.com/office/officeart/2018/2/layout/IconVerticalSolidList"/>
    <dgm:cxn modelId="{970B6C0C-6D9A-4A8C-90C5-FE4A810FD001}" type="presParOf" srcId="{54336589-6C3A-4FFA-9DEE-1C6D9F43741C}" destId="{73761EF4-C83D-462D-AD88-CB62EC634E53}" srcOrd="2" destOrd="0" presId="urn:microsoft.com/office/officeart/2018/2/layout/IconVerticalSolidList"/>
    <dgm:cxn modelId="{DDF09DF3-75A8-431E-ABB8-E4D82BAF7C45}" type="presParOf" srcId="{54336589-6C3A-4FFA-9DEE-1C6D9F43741C}" destId="{64BF55BE-5BFF-4D73-965D-2658BE5FF187}" srcOrd="3" destOrd="0" presId="urn:microsoft.com/office/officeart/2018/2/layout/IconVerticalSolidList"/>
    <dgm:cxn modelId="{5EE278D1-19D6-4BD2-BEE5-ECC23FBE4C3B}" type="presParOf" srcId="{1061ED08-025E-4547-9A01-E0B2021C3775}" destId="{E0C98743-A7FA-4212-B06E-0B79F57295A7}" srcOrd="1" destOrd="0" presId="urn:microsoft.com/office/officeart/2018/2/layout/IconVerticalSolidList"/>
    <dgm:cxn modelId="{6C01EAF2-48A2-4A38-BF84-A55DD17C3DE9}" type="presParOf" srcId="{1061ED08-025E-4547-9A01-E0B2021C3775}" destId="{42C858E6-B4F3-4330-A2CB-3003BF9FE6DE}" srcOrd="2" destOrd="0" presId="urn:microsoft.com/office/officeart/2018/2/layout/IconVerticalSolidList"/>
    <dgm:cxn modelId="{8BB9EF8B-E592-496D-A920-5069EC4370E9}" type="presParOf" srcId="{42C858E6-B4F3-4330-A2CB-3003BF9FE6DE}" destId="{AE772539-2CE2-4BED-A0A2-712B2CA3D870}" srcOrd="0" destOrd="0" presId="urn:microsoft.com/office/officeart/2018/2/layout/IconVerticalSolidList"/>
    <dgm:cxn modelId="{F6AAAFAF-E50E-494A-A7C8-4B5419160925}" type="presParOf" srcId="{42C858E6-B4F3-4330-A2CB-3003BF9FE6DE}" destId="{248D8B86-4210-4DEB-B268-D80733C42433}" srcOrd="1" destOrd="0" presId="urn:microsoft.com/office/officeart/2018/2/layout/IconVerticalSolidList"/>
    <dgm:cxn modelId="{75C2D26E-ACF4-463E-9216-D60939395D4A}" type="presParOf" srcId="{42C858E6-B4F3-4330-A2CB-3003BF9FE6DE}" destId="{37D5269F-5893-4946-B197-F329DF8A37DC}" srcOrd="2" destOrd="0" presId="urn:microsoft.com/office/officeart/2018/2/layout/IconVerticalSolidList"/>
    <dgm:cxn modelId="{5FB7B870-3B9C-42D5-B631-D3D3F83D6E19}" type="presParOf" srcId="{42C858E6-B4F3-4330-A2CB-3003BF9FE6DE}" destId="{48F59350-FCFF-48E0-9F60-A8908FFE4E97}" srcOrd="3" destOrd="0" presId="urn:microsoft.com/office/officeart/2018/2/layout/IconVerticalSolidList"/>
    <dgm:cxn modelId="{DB23BB2E-BF97-4469-9158-C3BD9A89CED5}" type="presParOf" srcId="{1061ED08-025E-4547-9A01-E0B2021C3775}" destId="{29DFF9FC-E131-4CF3-822A-747AFFA9B6CA}" srcOrd="3" destOrd="0" presId="urn:microsoft.com/office/officeart/2018/2/layout/IconVerticalSolidList"/>
    <dgm:cxn modelId="{5D313E93-AC0E-4198-B9A4-0550C4BB74F1}" type="presParOf" srcId="{1061ED08-025E-4547-9A01-E0B2021C3775}" destId="{FBFA54BD-252B-476B-92B6-2DF39401D90C}" srcOrd="4" destOrd="0" presId="urn:microsoft.com/office/officeart/2018/2/layout/IconVerticalSolidList"/>
    <dgm:cxn modelId="{ADAFBC29-44B9-4E25-893D-3F8F0477C9AE}" type="presParOf" srcId="{FBFA54BD-252B-476B-92B6-2DF39401D90C}" destId="{DDE3B37D-A5B7-4B7F-BACC-7A57F8A74B8A}" srcOrd="0" destOrd="0" presId="urn:microsoft.com/office/officeart/2018/2/layout/IconVerticalSolidList"/>
    <dgm:cxn modelId="{1E70120E-8648-4193-ABFE-6668EC7B4B6B}" type="presParOf" srcId="{FBFA54BD-252B-476B-92B6-2DF39401D90C}" destId="{71CC947C-2BAD-442A-892B-99857336536E}" srcOrd="1" destOrd="0" presId="urn:microsoft.com/office/officeart/2018/2/layout/IconVerticalSolidList"/>
    <dgm:cxn modelId="{59D13DB0-32F8-4B40-AE76-334555A4A40E}" type="presParOf" srcId="{FBFA54BD-252B-476B-92B6-2DF39401D90C}" destId="{95FE4DC7-E6FC-42FA-8908-6060F457D128}" srcOrd="2" destOrd="0" presId="urn:microsoft.com/office/officeart/2018/2/layout/IconVerticalSolidList"/>
    <dgm:cxn modelId="{5DABF80C-5807-4AC9-8A23-9B4CC85ED23C}" type="presParOf" srcId="{FBFA54BD-252B-476B-92B6-2DF39401D90C}" destId="{1248DD79-5DF2-4A75-8BE2-92E94C70A853}" srcOrd="3" destOrd="0" presId="urn:microsoft.com/office/officeart/2018/2/layout/IconVerticalSolidList"/>
    <dgm:cxn modelId="{EE6F678C-BDAB-4DC8-80D0-8CFAE4AFDA86}" type="presParOf" srcId="{1061ED08-025E-4547-9A01-E0B2021C3775}" destId="{CDF20327-A9A0-4850-A67A-3C864C048966}" srcOrd="5" destOrd="0" presId="urn:microsoft.com/office/officeart/2018/2/layout/IconVerticalSolidList"/>
    <dgm:cxn modelId="{5F78369C-D199-489A-B6C1-B03514DF9407}" type="presParOf" srcId="{1061ED08-025E-4547-9A01-E0B2021C3775}" destId="{2D0C391F-5023-47AE-B298-1352EF20F0C2}" srcOrd="6" destOrd="0" presId="urn:microsoft.com/office/officeart/2018/2/layout/IconVerticalSolidList"/>
    <dgm:cxn modelId="{9B255F76-1AB6-471F-8F06-FAB977C0F57A}" type="presParOf" srcId="{2D0C391F-5023-47AE-B298-1352EF20F0C2}" destId="{8B1F3289-E21B-4BE6-B415-D39B0EDD76F0}" srcOrd="0" destOrd="0" presId="urn:microsoft.com/office/officeart/2018/2/layout/IconVerticalSolidList"/>
    <dgm:cxn modelId="{45AB6037-4ACC-4B14-9C75-B65D0EE24113}" type="presParOf" srcId="{2D0C391F-5023-47AE-B298-1352EF20F0C2}" destId="{9BA496E0-5FDB-45D1-8D19-91CAF5F6F825}" srcOrd="1" destOrd="0" presId="urn:microsoft.com/office/officeart/2018/2/layout/IconVerticalSolidList"/>
    <dgm:cxn modelId="{FD19A7F2-0E0B-4A7F-A622-2D615925B443}" type="presParOf" srcId="{2D0C391F-5023-47AE-B298-1352EF20F0C2}" destId="{6FFC4729-22F3-4A25-88BF-804FE2B26037}" srcOrd="2" destOrd="0" presId="urn:microsoft.com/office/officeart/2018/2/layout/IconVerticalSolidList"/>
    <dgm:cxn modelId="{8384CF59-5FC0-4313-8FAF-A911066BEC78}" type="presParOf" srcId="{2D0C391F-5023-47AE-B298-1352EF20F0C2}" destId="{38860E96-E438-46BA-8041-E6ACD8784D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DB9D5-C1D8-44A8-B3B4-29F218E438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2CA70AD-BBDD-4707-B209-94683E3EA0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Azure/Vertex AI: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kosztowne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zamknięte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0BB759-037C-44E9-9ED2-612E777F42D9}" type="parTrans" cxnId="{0083A89B-6C60-4C08-B8FF-EF8197DD3AFD}">
      <dgm:prSet/>
      <dgm:spPr/>
      <dgm:t>
        <a:bodyPr/>
        <a:lstStyle/>
        <a:p>
          <a:endParaRPr lang="en-US"/>
        </a:p>
      </dgm:t>
    </dgm:pt>
    <dgm:pt modelId="{6178AA01-680D-4F43-99D0-9AD492B8387C}" type="sibTrans" cxnId="{0083A89B-6C60-4C08-B8FF-EF8197DD3AFD}">
      <dgm:prSet/>
      <dgm:spPr/>
      <dgm:t>
        <a:bodyPr/>
        <a:lstStyle/>
        <a:p>
          <a:endParaRPr lang="en-US"/>
        </a:p>
      </dgm:t>
    </dgm:pt>
    <dgm:pt modelId="{E6504D7F-53F4-494A-8FBC-B9645EA50D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RASA: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trudna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dla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początkujących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9ED8A7E-CAEC-4670-B93C-FF3048D293D5}" type="parTrans" cxnId="{8E2F6CA9-1B98-45F0-9EC8-943871D16360}">
      <dgm:prSet/>
      <dgm:spPr/>
      <dgm:t>
        <a:bodyPr/>
        <a:lstStyle/>
        <a:p>
          <a:endParaRPr lang="en-US"/>
        </a:p>
      </dgm:t>
    </dgm:pt>
    <dgm:pt modelId="{AB5D36BB-708C-48C9-B4FF-D229B82B6708}" type="sibTrans" cxnId="{8E2F6CA9-1B98-45F0-9EC8-943871D16360}">
      <dgm:prSet/>
      <dgm:spPr/>
      <dgm:t>
        <a:bodyPr/>
        <a:lstStyle/>
        <a:p>
          <a:endParaRPr lang="en-US"/>
        </a:p>
      </dgm:t>
    </dgm:pt>
    <dgm:pt modelId="{F8F1F6B9-52CB-4EEB-B67E-D19B5B2E5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LangFlow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: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balans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mocy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pro</a:t>
          </a:r>
        </a:p>
      </dgm:t>
    </dgm:pt>
    <dgm:pt modelId="{D92EDEAA-0C00-4C14-8695-0843FDB4EAE0}" type="parTrans" cxnId="{C7CC3A40-D81D-4474-85D5-04C507B1055E}">
      <dgm:prSet/>
      <dgm:spPr/>
      <dgm:t>
        <a:bodyPr/>
        <a:lstStyle/>
        <a:p>
          <a:endParaRPr lang="en-US"/>
        </a:p>
      </dgm:t>
    </dgm:pt>
    <dgm:pt modelId="{3D60648C-3E90-4928-BBE1-A35E7BB28D86}" type="sibTrans" cxnId="{C7CC3A40-D81D-4474-85D5-04C507B1055E}">
      <dgm:prSet/>
      <dgm:spPr/>
      <dgm:t>
        <a:bodyPr/>
        <a:lstStyle/>
        <a:p>
          <a:endParaRPr lang="en-US"/>
        </a:p>
      </dgm:t>
    </dgm:pt>
    <dgm:pt modelId="{7BA87B58-0818-4165-BE93-7838587A0F1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 err="1">
              <a:latin typeface="Cambria" panose="02040503050406030204" pitchFamily="18" charset="0"/>
              <a:ea typeface="Cambria" panose="02040503050406030204" pitchFamily="18" charset="0"/>
            </a:rPr>
            <a:t>BotPress</a:t>
          </a:r>
          <a:r>
            <a:rPr lang="pl-PL" dirty="0">
              <a:latin typeface="Cambria" panose="02040503050406030204" pitchFamily="18" charset="0"/>
              <a:ea typeface="Cambria" panose="02040503050406030204" pitchFamily="18" charset="0"/>
            </a:rPr>
            <a:t>: prosty ale ograniczony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6D0D73D-7413-4DB2-B7AC-05FA56EFFE35}" type="parTrans" cxnId="{78268601-E9F9-41C0-8767-C0A1FC9FA191}">
      <dgm:prSet/>
      <dgm:spPr/>
      <dgm:t>
        <a:bodyPr/>
        <a:lstStyle/>
        <a:p>
          <a:endParaRPr lang="pl-PL"/>
        </a:p>
      </dgm:t>
    </dgm:pt>
    <dgm:pt modelId="{38C2AC67-B9ED-4F1A-B273-8DEA8ED4A1D2}" type="sibTrans" cxnId="{78268601-E9F9-41C0-8767-C0A1FC9FA191}">
      <dgm:prSet/>
      <dgm:spPr/>
      <dgm:t>
        <a:bodyPr/>
        <a:lstStyle/>
        <a:p>
          <a:endParaRPr lang="pl-PL"/>
        </a:p>
      </dgm:t>
    </dgm:pt>
    <dgm:pt modelId="{92D7C320-2FED-412A-B4C8-5081C2A5B0BD}" type="pres">
      <dgm:prSet presAssocID="{770DB9D5-C1D8-44A8-B3B4-29F218E43889}" presName="root" presStyleCnt="0">
        <dgm:presLayoutVars>
          <dgm:dir/>
          <dgm:resizeHandles val="exact"/>
        </dgm:presLayoutVars>
      </dgm:prSet>
      <dgm:spPr/>
    </dgm:pt>
    <dgm:pt modelId="{D5007D89-D8FB-486F-9AD9-FA2F012D6413}" type="pres">
      <dgm:prSet presAssocID="{F2CA70AD-BBDD-4707-B209-94683E3EA0AF}" presName="compNode" presStyleCnt="0"/>
      <dgm:spPr/>
    </dgm:pt>
    <dgm:pt modelId="{5F1353FA-46D3-4C20-AE7A-52A72DC62E91}" type="pres">
      <dgm:prSet presAssocID="{F2CA70AD-BBDD-4707-B209-94683E3EA0AF}" presName="bgRect" presStyleLbl="bgShp" presStyleIdx="0" presStyleCnt="4"/>
      <dgm:spPr/>
    </dgm:pt>
    <dgm:pt modelId="{E3FA022A-AD2E-4A28-A1C0-0B273B88E48E}" type="pres">
      <dgm:prSet presAssocID="{F2CA70AD-BBDD-4707-B209-94683E3EA0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14C7F39-C77A-4101-BF93-08E62E08136F}" type="pres">
      <dgm:prSet presAssocID="{F2CA70AD-BBDD-4707-B209-94683E3EA0AF}" presName="spaceRect" presStyleCnt="0"/>
      <dgm:spPr/>
    </dgm:pt>
    <dgm:pt modelId="{789E14C2-6112-4DA3-BA25-79AAA9DED2D8}" type="pres">
      <dgm:prSet presAssocID="{F2CA70AD-BBDD-4707-B209-94683E3EA0AF}" presName="parTx" presStyleLbl="revTx" presStyleIdx="0" presStyleCnt="4">
        <dgm:presLayoutVars>
          <dgm:chMax val="0"/>
          <dgm:chPref val="0"/>
        </dgm:presLayoutVars>
      </dgm:prSet>
      <dgm:spPr/>
    </dgm:pt>
    <dgm:pt modelId="{898A4A0C-FBD9-4141-99ED-799FA9D45C8B}" type="pres">
      <dgm:prSet presAssocID="{6178AA01-680D-4F43-99D0-9AD492B8387C}" presName="sibTrans" presStyleCnt="0"/>
      <dgm:spPr/>
    </dgm:pt>
    <dgm:pt modelId="{E39C29CE-6540-41B1-BC76-79CC3E425299}" type="pres">
      <dgm:prSet presAssocID="{E6504D7F-53F4-494A-8FBC-B9645EA50D36}" presName="compNode" presStyleCnt="0"/>
      <dgm:spPr/>
    </dgm:pt>
    <dgm:pt modelId="{8891A3AF-24E5-4894-A7F4-B82C9CE9A6EF}" type="pres">
      <dgm:prSet presAssocID="{E6504D7F-53F4-494A-8FBC-B9645EA50D36}" presName="bgRect" presStyleLbl="bgShp" presStyleIdx="1" presStyleCnt="4"/>
      <dgm:spPr/>
    </dgm:pt>
    <dgm:pt modelId="{FCCD1B1E-AA62-4B2A-80EA-33C35407CC80}" type="pres">
      <dgm:prSet presAssocID="{E6504D7F-53F4-494A-8FBC-B9645EA50D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łzać"/>
        </a:ext>
      </dgm:extLst>
    </dgm:pt>
    <dgm:pt modelId="{F120ED05-3735-47C8-8235-746CAF8E0F7F}" type="pres">
      <dgm:prSet presAssocID="{E6504D7F-53F4-494A-8FBC-B9645EA50D36}" presName="spaceRect" presStyleCnt="0"/>
      <dgm:spPr/>
    </dgm:pt>
    <dgm:pt modelId="{F3DD9F73-8BC1-4043-8795-BBBC45502631}" type="pres">
      <dgm:prSet presAssocID="{E6504D7F-53F4-494A-8FBC-B9645EA50D36}" presName="parTx" presStyleLbl="revTx" presStyleIdx="1" presStyleCnt="4">
        <dgm:presLayoutVars>
          <dgm:chMax val="0"/>
          <dgm:chPref val="0"/>
        </dgm:presLayoutVars>
      </dgm:prSet>
      <dgm:spPr/>
    </dgm:pt>
    <dgm:pt modelId="{10C81473-4342-4718-A93D-709FB2373C30}" type="pres">
      <dgm:prSet presAssocID="{AB5D36BB-708C-48C9-B4FF-D229B82B6708}" presName="sibTrans" presStyleCnt="0"/>
      <dgm:spPr/>
    </dgm:pt>
    <dgm:pt modelId="{3B8B29BC-0655-4A1A-826F-B8869029075F}" type="pres">
      <dgm:prSet presAssocID="{F8F1F6B9-52CB-4EEB-B67E-D19B5B2E542C}" presName="compNode" presStyleCnt="0"/>
      <dgm:spPr/>
    </dgm:pt>
    <dgm:pt modelId="{8D3F322F-C816-4EB4-99A7-A2A95D4D3E1E}" type="pres">
      <dgm:prSet presAssocID="{F8F1F6B9-52CB-4EEB-B67E-D19B5B2E542C}" presName="bgRect" presStyleLbl="bgShp" presStyleIdx="2" presStyleCnt="4"/>
      <dgm:spPr/>
    </dgm:pt>
    <dgm:pt modelId="{2BB0F605-A23D-49B3-BD84-004265698109}" type="pres">
      <dgm:prSet presAssocID="{F8F1F6B9-52CB-4EEB-B67E-D19B5B2E54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pisy"/>
        </a:ext>
      </dgm:extLst>
    </dgm:pt>
    <dgm:pt modelId="{08D179E3-5A44-4903-8026-EB8095F8DB9D}" type="pres">
      <dgm:prSet presAssocID="{F8F1F6B9-52CB-4EEB-B67E-D19B5B2E542C}" presName="spaceRect" presStyleCnt="0"/>
      <dgm:spPr/>
    </dgm:pt>
    <dgm:pt modelId="{4DE50575-E84B-439C-82DE-380EB0D0FA4F}" type="pres">
      <dgm:prSet presAssocID="{F8F1F6B9-52CB-4EEB-B67E-D19B5B2E542C}" presName="parTx" presStyleLbl="revTx" presStyleIdx="2" presStyleCnt="4">
        <dgm:presLayoutVars>
          <dgm:chMax val="0"/>
          <dgm:chPref val="0"/>
        </dgm:presLayoutVars>
      </dgm:prSet>
      <dgm:spPr/>
    </dgm:pt>
    <dgm:pt modelId="{EECA584F-CEF3-4490-84DC-F87EA6E8C14E}" type="pres">
      <dgm:prSet presAssocID="{3D60648C-3E90-4928-BBE1-A35E7BB28D86}" presName="sibTrans" presStyleCnt="0"/>
      <dgm:spPr/>
    </dgm:pt>
    <dgm:pt modelId="{125355A1-864E-4551-9799-BFCFD5721459}" type="pres">
      <dgm:prSet presAssocID="{7BA87B58-0818-4165-BE93-7838587A0F1F}" presName="compNode" presStyleCnt="0"/>
      <dgm:spPr/>
    </dgm:pt>
    <dgm:pt modelId="{ACA60A37-D447-49DF-9410-8369723C6A8A}" type="pres">
      <dgm:prSet presAssocID="{7BA87B58-0818-4165-BE93-7838587A0F1F}" presName="bgRect" presStyleLbl="bgShp" presStyleIdx="3" presStyleCnt="4"/>
      <dgm:spPr/>
    </dgm:pt>
    <dgm:pt modelId="{1C22F2E8-9B44-4E14-89AC-DE783B2FD097}" type="pres">
      <dgm:prSet presAssocID="{7BA87B58-0818-4165-BE93-7838587A0F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dowanie muru z wypełnieniem pełnym"/>
        </a:ext>
      </dgm:extLst>
    </dgm:pt>
    <dgm:pt modelId="{8C322640-EB68-4AD2-AE4C-063D220D5A74}" type="pres">
      <dgm:prSet presAssocID="{7BA87B58-0818-4165-BE93-7838587A0F1F}" presName="spaceRect" presStyleCnt="0"/>
      <dgm:spPr/>
    </dgm:pt>
    <dgm:pt modelId="{F83B7238-4422-483C-9261-12D346D4AB4B}" type="pres">
      <dgm:prSet presAssocID="{7BA87B58-0818-4165-BE93-7838587A0F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268601-E9F9-41C0-8767-C0A1FC9FA191}" srcId="{770DB9D5-C1D8-44A8-B3B4-29F218E43889}" destId="{7BA87B58-0818-4165-BE93-7838587A0F1F}" srcOrd="3" destOrd="0" parTransId="{A6D0D73D-7413-4DB2-B7AC-05FA56EFFE35}" sibTransId="{38C2AC67-B9ED-4F1A-B273-8DEA8ED4A1D2}"/>
    <dgm:cxn modelId="{BA33CE0C-E759-4019-AE7F-F8057A8FFFF8}" type="presOf" srcId="{E6504D7F-53F4-494A-8FBC-B9645EA50D36}" destId="{F3DD9F73-8BC1-4043-8795-BBBC45502631}" srcOrd="0" destOrd="0" presId="urn:microsoft.com/office/officeart/2018/2/layout/IconVerticalSolidList"/>
    <dgm:cxn modelId="{A958C227-318F-4CD4-AFDC-35FA64B4DD1F}" type="presOf" srcId="{F8F1F6B9-52CB-4EEB-B67E-D19B5B2E542C}" destId="{4DE50575-E84B-439C-82DE-380EB0D0FA4F}" srcOrd="0" destOrd="0" presId="urn:microsoft.com/office/officeart/2018/2/layout/IconVerticalSolidList"/>
    <dgm:cxn modelId="{193ECB28-FC68-43DC-9598-DE34D7E639EA}" type="presOf" srcId="{F2CA70AD-BBDD-4707-B209-94683E3EA0AF}" destId="{789E14C2-6112-4DA3-BA25-79AAA9DED2D8}" srcOrd="0" destOrd="0" presId="urn:microsoft.com/office/officeart/2018/2/layout/IconVerticalSolidList"/>
    <dgm:cxn modelId="{C7CC3A40-D81D-4474-85D5-04C507B1055E}" srcId="{770DB9D5-C1D8-44A8-B3B4-29F218E43889}" destId="{F8F1F6B9-52CB-4EEB-B67E-D19B5B2E542C}" srcOrd="2" destOrd="0" parTransId="{D92EDEAA-0C00-4C14-8695-0843FDB4EAE0}" sibTransId="{3D60648C-3E90-4928-BBE1-A35E7BB28D86}"/>
    <dgm:cxn modelId="{50FF3866-5F98-4444-859A-EE4614326077}" type="presOf" srcId="{7BA87B58-0818-4165-BE93-7838587A0F1F}" destId="{F83B7238-4422-483C-9261-12D346D4AB4B}" srcOrd="0" destOrd="0" presId="urn:microsoft.com/office/officeart/2018/2/layout/IconVerticalSolidList"/>
    <dgm:cxn modelId="{A1EED746-7014-4787-99D9-31C8CD1D6852}" type="presOf" srcId="{770DB9D5-C1D8-44A8-B3B4-29F218E43889}" destId="{92D7C320-2FED-412A-B4C8-5081C2A5B0BD}" srcOrd="0" destOrd="0" presId="urn:microsoft.com/office/officeart/2018/2/layout/IconVerticalSolidList"/>
    <dgm:cxn modelId="{0083A89B-6C60-4C08-B8FF-EF8197DD3AFD}" srcId="{770DB9D5-C1D8-44A8-B3B4-29F218E43889}" destId="{F2CA70AD-BBDD-4707-B209-94683E3EA0AF}" srcOrd="0" destOrd="0" parTransId="{F40BB759-037C-44E9-9ED2-612E777F42D9}" sibTransId="{6178AA01-680D-4F43-99D0-9AD492B8387C}"/>
    <dgm:cxn modelId="{8E2F6CA9-1B98-45F0-9EC8-943871D16360}" srcId="{770DB9D5-C1D8-44A8-B3B4-29F218E43889}" destId="{E6504D7F-53F4-494A-8FBC-B9645EA50D36}" srcOrd="1" destOrd="0" parTransId="{79ED8A7E-CAEC-4670-B93C-FF3048D293D5}" sibTransId="{AB5D36BB-708C-48C9-B4FF-D229B82B6708}"/>
    <dgm:cxn modelId="{FC6909BE-F868-47D7-99EE-1C8456EF2A71}" type="presParOf" srcId="{92D7C320-2FED-412A-B4C8-5081C2A5B0BD}" destId="{D5007D89-D8FB-486F-9AD9-FA2F012D6413}" srcOrd="0" destOrd="0" presId="urn:microsoft.com/office/officeart/2018/2/layout/IconVerticalSolidList"/>
    <dgm:cxn modelId="{9C6BEC1E-9CEB-48FA-AD96-D819F8B466BA}" type="presParOf" srcId="{D5007D89-D8FB-486F-9AD9-FA2F012D6413}" destId="{5F1353FA-46D3-4C20-AE7A-52A72DC62E91}" srcOrd="0" destOrd="0" presId="urn:microsoft.com/office/officeart/2018/2/layout/IconVerticalSolidList"/>
    <dgm:cxn modelId="{53A3F0A5-F8B1-49C9-BB7E-DC488207E632}" type="presParOf" srcId="{D5007D89-D8FB-486F-9AD9-FA2F012D6413}" destId="{E3FA022A-AD2E-4A28-A1C0-0B273B88E48E}" srcOrd="1" destOrd="0" presId="urn:microsoft.com/office/officeart/2018/2/layout/IconVerticalSolidList"/>
    <dgm:cxn modelId="{C16F5BD6-4C62-4D11-81D5-61EE09A5A258}" type="presParOf" srcId="{D5007D89-D8FB-486F-9AD9-FA2F012D6413}" destId="{F14C7F39-C77A-4101-BF93-08E62E08136F}" srcOrd="2" destOrd="0" presId="urn:microsoft.com/office/officeart/2018/2/layout/IconVerticalSolidList"/>
    <dgm:cxn modelId="{89505028-6B4E-4B7B-9DD6-0AABAB27E4FE}" type="presParOf" srcId="{D5007D89-D8FB-486F-9AD9-FA2F012D6413}" destId="{789E14C2-6112-4DA3-BA25-79AAA9DED2D8}" srcOrd="3" destOrd="0" presId="urn:microsoft.com/office/officeart/2018/2/layout/IconVerticalSolidList"/>
    <dgm:cxn modelId="{F86A76D7-43BC-4C47-A0F5-780ED7B835DB}" type="presParOf" srcId="{92D7C320-2FED-412A-B4C8-5081C2A5B0BD}" destId="{898A4A0C-FBD9-4141-99ED-799FA9D45C8B}" srcOrd="1" destOrd="0" presId="urn:microsoft.com/office/officeart/2018/2/layout/IconVerticalSolidList"/>
    <dgm:cxn modelId="{AAFDAF39-7BED-4255-97F7-248C8BA273FA}" type="presParOf" srcId="{92D7C320-2FED-412A-B4C8-5081C2A5B0BD}" destId="{E39C29CE-6540-41B1-BC76-79CC3E425299}" srcOrd="2" destOrd="0" presId="urn:microsoft.com/office/officeart/2018/2/layout/IconVerticalSolidList"/>
    <dgm:cxn modelId="{1A2EF23C-6135-4AA3-9FB5-37411D449C5F}" type="presParOf" srcId="{E39C29CE-6540-41B1-BC76-79CC3E425299}" destId="{8891A3AF-24E5-4894-A7F4-B82C9CE9A6EF}" srcOrd="0" destOrd="0" presId="urn:microsoft.com/office/officeart/2018/2/layout/IconVerticalSolidList"/>
    <dgm:cxn modelId="{1DF8E111-9245-4C4B-B09A-B0A49C721435}" type="presParOf" srcId="{E39C29CE-6540-41B1-BC76-79CC3E425299}" destId="{FCCD1B1E-AA62-4B2A-80EA-33C35407CC80}" srcOrd="1" destOrd="0" presId="urn:microsoft.com/office/officeart/2018/2/layout/IconVerticalSolidList"/>
    <dgm:cxn modelId="{80E4F83E-EDED-4BF5-BEC9-F1D2D6EABD46}" type="presParOf" srcId="{E39C29CE-6540-41B1-BC76-79CC3E425299}" destId="{F120ED05-3735-47C8-8235-746CAF8E0F7F}" srcOrd="2" destOrd="0" presId="urn:microsoft.com/office/officeart/2018/2/layout/IconVerticalSolidList"/>
    <dgm:cxn modelId="{D51F3252-859B-4735-A0E4-EEA1364BD20B}" type="presParOf" srcId="{E39C29CE-6540-41B1-BC76-79CC3E425299}" destId="{F3DD9F73-8BC1-4043-8795-BBBC45502631}" srcOrd="3" destOrd="0" presId="urn:microsoft.com/office/officeart/2018/2/layout/IconVerticalSolidList"/>
    <dgm:cxn modelId="{2F8F8E94-29A0-4AB6-B5BB-E0D7C06024CB}" type="presParOf" srcId="{92D7C320-2FED-412A-B4C8-5081C2A5B0BD}" destId="{10C81473-4342-4718-A93D-709FB2373C30}" srcOrd="3" destOrd="0" presId="urn:microsoft.com/office/officeart/2018/2/layout/IconVerticalSolidList"/>
    <dgm:cxn modelId="{4D899A1A-6B42-4BD4-8A3E-3452A6FA83E3}" type="presParOf" srcId="{92D7C320-2FED-412A-B4C8-5081C2A5B0BD}" destId="{3B8B29BC-0655-4A1A-826F-B8869029075F}" srcOrd="4" destOrd="0" presId="urn:microsoft.com/office/officeart/2018/2/layout/IconVerticalSolidList"/>
    <dgm:cxn modelId="{4CE19285-71C5-4DA6-9D36-9F91C30BA83E}" type="presParOf" srcId="{3B8B29BC-0655-4A1A-826F-B8869029075F}" destId="{8D3F322F-C816-4EB4-99A7-A2A95D4D3E1E}" srcOrd="0" destOrd="0" presId="urn:microsoft.com/office/officeart/2018/2/layout/IconVerticalSolidList"/>
    <dgm:cxn modelId="{6B74E708-8CAD-4732-8229-1DF05DE6A341}" type="presParOf" srcId="{3B8B29BC-0655-4A1A-826F-B8869029075F}" destId="{2BB0F605-A23D-49B3-BD84-004265698109}" srcOrd="1" destOrd="0" presId="urn:microsoft.com/office/officeart/2018/2/layout/IconVerticalSolidList"/>
    <dgm:cxn modelId="{A9812888-9D81-4BC6-9735-E3E71E2098EB}" type="presParOf" srcId="{3B8B29BC-0655-4A1A-826F-B8869029075F}" destId="{08D179E3-5A44-4903-8026-EB8095F8DB9D}" srcOrd="2" destOrd="0" presId="urn:microsoft.com/office/officeart/2018/2/layout/IconVerticalSolidList"/>
    <dgm:cxn modelId="{CCEE4EFE-05D6-4AAB-9500-A456709F3482}" type="presParOf" srcId="{3B8B29BC-0655-4A1A-826F-B8869029075F}" destId="{4DE50575-E84B-439C-82DE-380EB0D0FA4F}" srcOrd="3" destOrd="0" presId="urn:microsoft.com/office/officeart/2018/2/layout/IconVerticalSolidList"/>
    <dgm:cxn modelId="{E8393B66-3D6F-42AC-976A-0C90B4E6FD86}" type="presParOf" srcId="{92D7C320-2FED-412A-B4C8-5081C2A5B0BD}" destId="{EECA584F-CEF3-4490-84DC-F87EA6E8C14E}" srcOrd="5" destOrd="0" presId="urn:microsoft.com/office/officeart/2018/2/layout/IconVerticalSolidList"/>
    <dgm:cxn modelId="{3C1F6F6D-B1CC-4073-A6B4-69DBEEE85C52}" type="presParOf" srcId="{92D7C320-2FED-412A-B4C8-5081C2A5B0BD}" destId="{125355A1-864E-4551-9799-BFCFD5721459}" srcOrd="6" destOrd="0" presId="urn:microsoft.com/office/officeart/2018/2/layout/IconVerticalSolidList"/>
    <dgm:cxn modelId="{893B83F0-A4EA-4B5E-A4C9-3E22C287B4F9}" type="presParOf" srcId="{125355A1-864E-4551-9799-BFCFD5721459}" destId="{ACA60A37-D447-49DF-9410-8369723C6A8A}" srcOrd="0" destOrd="0" presId="urn:microsoft.com/office/officeart/2018/2/layout/IconVerticalSolidList"/>
    <dgm:cxn modelId="{617A7BB1-15A3-4226-A383-956AAF87DE33}" type="presParOf" srcId="{125355A1-864E-4551-9799-BFCFD5721459}" destId="{1C22F2E8-9B44-4E14-89AC-DE783B2FD097}" srcOrd="1" destOrd="0" presId="urn:microsoft.com/office/officeart/2018/2/layout/IconVerticalSolidList"/>
    <dgm:cxn modelId="{28BA6F04-060E-4C0E-9CA7-56A54B356DFD}" type="presParOf" srcId="{125355A1-864E-4551-9799-BFCFD5721459}" destId="{8C322640-EB68-4AD2-AE4C-063D220D5A74}" srcOrd="2" destOrd="0" presId="urn:microsoft.com/office/officeart/2018/2/layout/IconVerticalSolidList"/>
    <dgm:cxn modelId="{D3A3ECB3-037F-4488-A87F-1B204A3123EB}" type="presParOf" srcId="{125355A1-864E-4551-9799-BFCFD5721459}" destId="{F83B7238-4422-483C-9261-12D346D4AB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40697-D9C5-4739-B80C-FBA2012C589B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7AA97-B7A7-4D66-82D1-A7C1EBBFEC23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F55BE-5BFF-4D73-965D-2658BE5FF187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Intuicyjność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moc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w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jednym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39618" y="2288"/>
        <a:ext cx="3433549" cy="1159843"/>
      </dsp:txXfrm>
    </dsp:sp>
    <dsp:sp modelId="{AE772539-2CE2-4BED-A0A2-712B2CA3D870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D8B86-4210-4DEB-B268-D80733C4243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59350-FCFF-48E0-9F60-A8908FFE4E97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Testy,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iteracje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wdrożenia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lokalne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39618" y="1452092"/>
        <a:ext cx="3433549" cy="1159843"/>
      </dsp:txXfrm>
    </dsp:sp>
    <dsp:sp modelId="{DDE3B37D-A5B7-4B7F-BACC-7A57F8A74B8A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C947C-2BAD-442A-892B-99857336536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DD79-5DF2-4A75-8BE2-92E94C70A853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Brak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zależności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od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chmury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39618" y="2901896"/>
        <a:ext cx="3433549" cy="1159843"/>
      </dsp:txXfrm>
    </dsp:sp>
    <dsp:sp modelId="{8B1F3289-E21B-4BE6-B415-D39B0EDD76F0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496E0-5FDB-45D1-8D19-91CAF5F6F82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60E96-E438-46BA-8041-E6ACD8784DD7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Skalowalność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bezpieczeństwo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39618" y="4351700"/>
        <a:ext cx="3433549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353FA-46D3-4C20-AE7A-52A72DC62E91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A022A-AD2E-4A28-A1C0-0B273B88E48E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E14C2-6112-4DA3-BA25-79AAA9DED2D8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Azure/Vertex AI: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kosztowne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zamknięte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21846" y="2258"/>
        <a:ext cx="3801079" cy="1144455"/>
      </dsp:txXfrm>
    </dsp:sp>
    <dsp:sp modelId="{8891A3AF-24E5-4894-A7F4-B82C9CE9A6EF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D1B1E-AA62-4B2A-80EA-33C35407CC80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D9F73-8BC1-4043-8795-BBBC45502631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RASA: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trudna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dla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początkujących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21846" y="1432827"/>
        <a:ext cx="3801079" cy="1144455"/>
      </dsp:txXfrm>
    </dsp:sp>
    <dsp:sp modelId="{8D3F322F-C816-4EB4-99A7-A2A95D4D3E1E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0F605-A23D-49B3-BD84-004265698109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50575-E84B-439C-82DE-380EB0D0FA4F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LangFlow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: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balans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mocy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i</a:t>
          </a:r>
          <a:r>
            <a:rPr lang="en-US" sz="2200" kern="1200" dirty="0">
              <a:latin typeface="Cambria" panose="02040503050406030204" pitchFamily="18" charset="0"/>
              <a:ea typeface="Cambria" panose="02040503050406030204" pitchFamily="18" charset="0"/>
            </a:rPr>
            <a:t> pro</a:t>
          </a:r>
        </a:p>
      </dsp:txBody>
      <dsp:txXfrm>
        <a:off x="1321846" y="2863396"/>
        <a:ext cx="3801079" cy="1144455"/>
      </dsp:txXfrm>
    </dsp:sp>
    <dsp:sp modelId="{ACA60A37-D447-49DF-9410-8369723C6A8A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2F2E8-9B44-4E14-89AC-DE783B2FD097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B7238-4422-483C-9261-12D346D4AB4B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 err="1">
              <a:latin typeface="Cambria" panose="02040503050406030204" pitchFamily="18" charset="0"/>
              <a:ea typeface="Cambria" panose="02040503050406030204" pitchFamily="18" charset="0"/>
            </a:rPr>
            <a:t>BotPress</a:t>
          </a:r>
          <a:r>
            <a:rPr lang="pl-PL" sz="2200" kern="1200" dirty="0">
              <a:latin typeface="Cambria" panose="02040503050406030204" pitchFamily="18" charset="0"/>
              <a:ea typeface="Cambria" panose="02040503050406030204" pitchFamily="18" charset="0"/>
            </a:rPr>
            <a:t>: prosty ale ograniczony</a:t>
          </a:r>
          <a:endParaRPr lang="en-US" sz="2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321846" y="4293966"/>
        <a:ext cx="3801079" cy="11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33207-561F-409E-A44B-AF3C8A38A10E}" type="datetimeFigureOut">
              <a:rPr lang="pl-PL" smtClean="0"/>
              <a:t>8.06.2025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FB232-F60A-4A60-AFFD-F2E56221CC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28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dla kogo robiliśmy analizę </a:t>
            </a:r>
            <a:br>
              <a:rPr lang="pl-PL" dirty="0"/>
            </a:br>
            <a:endParaRPr lang="pl-PL" dirty="0"/>
          </a:p>
          <a:p>
            <a:r>
              <a:rPr lang="pl-PL" dirty="0"/>
              <a:t>Do dodania:</a:t>
            </a:r>
            <a:br>
              <a:rPr lang="pl-PL" dirty="0"/>
            </a:br>
            <a:r>
              <a:rPr lang="pl-PL" dirty="0"/>
              <a:t>Co się nie udało </a:t>
            </a:r>
            <a:br>
              <a:rPr lang="pl-PL" dirty="0"/>
            </a:br>
            <a:r>
              <a:rPr lang="pl-PL" dirty="0"/>
              <a:t>czego się nauczyliśmy</a:t>
            </a:r>
            <a:br>
              <a:rPr lang="pl-PL" dirty="0"/>
            </a:br>
            <a:r>
              <a:rPr lang="pl-PL" dirty="0"/>
              <a:t>czego nie wiedzieliśmy</a:t>
            </a:r>
            <a:br>
              <a:rPr lang="pl-PL" dirty="0"/>
            </a:br>
            <a:r>
              <a:rPr lang="pl-PL" dirty="0"/>
              <a:t>Co byśmy zrobili inaczej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544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E7197-39E5-AA36-278C-B7E8917E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7B40541-B2CD-5A6A-73BA-5BE0FCB0E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F0CE84B-87B4-FF04-8391-B88BDD8D9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3F1B4B1-4F2C-E32D-2403-2C05C5C4A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460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EC0F-0564-44C5-D9DE-35C76E21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7100283-BD6A-D678-1C7A-C384DDD8F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3E9F535-019F-F474-E1D5-8B876480E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C297D3-02CD-FAAE-5C92-FD14AD29E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558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37E53-FA75-F410-D459-9CF5D1E4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33DF2BE-976F-FD99-73F5-358DBBB91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EF8792B-240B-05B0-8F79-E07F6F13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604E75-F200-1BDA-05DF-D66B80C04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88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287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D30B5-C0A9-C448-1A26-712848C8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5E8B13C-C173-D7FF-7509-BA7F79F48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97A3880-EC07-38A7-A683-3FB1F5F1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Dodać tabelkę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5E682D-02BB-BDAD-F5B2-64E2DF2C9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48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o </a:t>
            </a:r>
            <a:r>
              <a:rPr lang="pl-PL" dirty="0" err="1"/>
              <a:t>langlflow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066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Powiedzieć co nieco o </a:t>
            </a:r>
            <a:r>
              <a:rPr lang="pl-PL" dirty="0" err="1"/>
              <a:t>azure</a:t>
            </a:r>
            <a:r>
              <a:rPr lang="pl-PL" dirty="0"/>
              <a:t> i </a:t>
            </a:r>
            <a:r>
              <a:rPr lang="pl-PL" dirty="0" err="1"/>
              <a:t>vertex</a:t>
            </a:r>
            <a:r>
              <a:rPr lang="pl-PL" dirty="0"/>
              <a:t> dobry wybór jeżeli </a:t>
            </a:r>
            <a:r>
              <a:rPr lang="pl-PL" dirty="0" err="1"/>
              <a:t>wszytsko</a:t>
            </a:r>
            <a:r>
              <a:rPr lang="pl-PL" dirty="0"/>
              <a:t> w firmie jest robione w </a:t>
            </a:r>
            <a:r>
              <a:rPr lang="pl-PL" dirty="0" err="1"/>
              <a:t>google</a:t>
            </a:r>
            <a:r>
              <a:rPr lang="pl-PL" dirty="0"/>
              <a:t> albo Microsoft WORDPRESS DO DODANIA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53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Powiedzieć o testowaniu </a:t>
            </a:r>
            <a:r>
              <a:rPr lang="pl-PL" dirty="0" err="1"/>
              <a:t>LlaMA</a:t>
            </a:r>
            <a:r>
              <a:rPr lang="pl-PL" dirty="0"/>
              <a:t> + </a:t>
            </a:r>
            <a:r>
              <a:rPr lang="pl-PL" dirty="0" err="1"/>
              <a:t>LangFlow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Dopowiedzić</a:t>
            </a:r>
            <a:r>
              <a:rPr lang="pl-PL" dirty="0"/>
              <a:t> i troszkę pozmieniać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6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1C3E9-677A-24CD-90E9-F37C153A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61BD0A6-DFF2-99C9-86AF-DF032D708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285B39B-97BF-F183-4E6A-97897FE74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2E8FFB7-09B2-63A5-3C97-A00C213D2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3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B666-2DE9-D046-2A13-BAEF83F4A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99AA88B-1059-4EB1-8ABC-A456FFD3D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47BBFCB-97BD-2199-E848-56F54DCF1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4940406-C2D6-771E-74B0-66E674344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64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1EED-2330-768E-B182-E692A3563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AD1F359-6344-B59F-88B8-D7F8AD95F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5DE1BEC-B7E2-D5D8-8B60-73E13E660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BC48814-6BB8-21EE-2924-149F95647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527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FA3D8-88A3-3BC5-29E7-81C7DDB89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EBD913D-3F38-8F58-75EF-5C087852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4945CB6-57BA-DA35-82FD-650349048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A914282-6014-FC7F-D225-BFDB9110D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FB232-F60A-4A60-AFFD-F2E56221CCE5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347" y="1293338"/>
            <a:ext cx="8249304" cy="3274592"/>
          </a:xfrm>
        </p:spPr>
        <p:txBody>
          <a:bodyPr anchor="ctr">
            <a:normAutofit/>
          </a:bodyPr>
          <a:lstStyle/>
          <a:p>
            <a:r>
              <a:rPr lang="pl-PL" sz="6300" dirty="0">
                <a:latin typeface="Cambria" panose="02040503050406030204" pitchFamily="18" charset="0"/>
                <a:ea typeface="Cambria" panose="02040503050406030204" pitchFamily="18" charset="0"/>
              </a:rPr>
              <a:t>Analiza modeli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000" dirty="0">
                <a:latin typeface="Cambria" panose="02040503050406030204" pitchFamily="18" charset="0"/>
                <a:ea typeface="Cambria" panose="02040503050406030204" pitchFamily="18" charset="0"/>
              </a:rPr>
              <a:t>Porównanie modeli językowych LLM i wybór najlepszego rozwiązania open-</a:t>
            </a:r>
            <a:r>
              <a:rPr lang="pl-PL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  <a:endParaRPr lang="pl-P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5B0CF2B-66A4-4157-8ECE-C00657B28560}"/>
              </a:ext>
            </a:extLst>
          </p:cNvPr>
          <p:cNvSpPr txBox="1"/>
          <p:nvPr/>
        </p:nvSpPr>
        <p:spPr>
          <a:xfrm>
            <a:off x="1" y="6443907"/>
            <a:ext cx="914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Marcin Skorupski | Bartłomiej Ślesiński | Kamil Starczewski | Tomasz Szafrański | Szymon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Sender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FD093-F4FA-5284-9C6A-9C9A95004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423511-1E2B-CFA4-F289-9BBABDF0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BD43B3-AF45-8669-C3EF-38FBDC057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3A117-3479-0F41-E23A-F618559ED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42DF8F-B9E9-4CA5-E912-AE44EF0C6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3CB9AF-73D0-2B1C-F404-F90D901B7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2F559-1BCA-9123-1B95-B9C0A7955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B919A-B6B9-7096-06BC-D0482CB2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>
                <a:latin typeface="Cambria"/>
                <a:ea typeface="Cambria"/>
              </a:rPr>
              <a:t>Wektorowa baza danych</a:t>
            </a:r>
            <a:endParaRPr lang="pl-PL" sz="4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B1859D-CBCE-7D68-4BEA-888F69E31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BDD299-6071-14E3-CD52-92AB79F4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492699"/>
            <a:ext cx="9143999" cy="4364666"/>
          </a:xfrm>
        </p:spPr>
      </p:pic>
    </p:spTree>
    <p:extLst>
      <p:ext uri="{BB962C8B-B14F-4D97-AF65-F5344CB8AC3E}">
        <p14:creationId xmlns:p14="http://schemas.microsoft.com/office/powerpoint/2010/main" val="181931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9E89B-9221-B59B-3969-602F256AF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09C23E-8B7D-5919-B899-FEDA4FDD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3156A1-DCFA-7B05-522C-4FEA88C45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0D5DEA-68D2-6D68-B913-BC86A41C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FB4C1C-8B30-629E-975C-17A365E6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0DF2C8-8D3B-4A3A-5D46-284AC3723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1D6F4-D84F-D1E7-D167-A8ABCC7E1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C7DC2-32FD-7EBD-A5F2-3FE83126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>
                <a:latin typeface="Cambria"/>
                <a:ea typeface="Cambria"/>
              </a:rPr>
              <a:t>Flow</a:t>
            </a:r>
            <a:endParaRPr lang="en-US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1E8A3F-1AEF-CAD1-8B3D-AAB51E0C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Screens screenshot of a computer screen&#10;&#10;AI-generated content may be incorrect.">
            <a:extLst>
              <a:ext uri="{FF2B5EF4-FFF2-40B4-BE49-F238E27FC236}">
                <a16:creationId xmlns:a16="http://schemas.microsoft.com/office/drawing/2014/main" id="{20490593-8D68-6CBF-5FFD-C279E525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31" y="2843600"/>
            <a:ext cx="9076266" cy="3504547"/>
          </a:xfrm>
        </p:spPr>
      </p:pic>
    </p:spTree>
    <p:extLst>
      <p:ext uri="{BB962C8B-B14F-4D97-AF65-F5344CB8AC3E}">
        <p14:creationId xmlns:p14="http://schemas.microsoft.com/office/powerpoint/2010/main" val="43618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A0980-077B-2386-B019-DE772CDD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AB78B2-6BA7-6377-8A13-38CCC1039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C58073-5693-5607-7B62-7BD85A696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187FF6-DA3F-DCAF-C6F4-E49AF4EDC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185D7A-BB81-78B7-3E83-FBB44274F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5F86B9-BFBE-C8C3-1D44-2E819E5E8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A54D4-69D6-9E81-168F-BE0A6B6D3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E954F-9155-7F55-C40F-E73C65AA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>
                <a:latin typeface="Cambria"/>
                <a:ea typeface="Cambria"/>
              </a:rPr>
              <a:t>Przykładowe pytanie</a:t>
            </a:r>
            <a:endParaRPr lang="en-US" err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BAF0E3-4A14-F49C-87DE-2FD25A56B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60DC98-9355-258D-E65D-A6E8B1057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097" y="2694354"/>
            <a:ext cx="7185293" cy="3659757"/>
          </a:xfrm>
        </p:spPr>
      </p:pic>
    </p:spTree>
    <p:extLst>
      <p:ext uri="{BB962C8B-B14F-4D97-AF65-F5344CB8AC3E}">
        <p14:creationId xmlns:p14="http://schemas.microsoft.com/office/powerpoint/2010/main" val="39845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F7C98-9869-121E-D2E2-DAF66DA21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3F5E17-0DAD-B1E4-CDDF-7FA46C2C6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174360-3B9B-6D12-0AFC-882162067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4254DF-EE7E-790D-A596-D847240D7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50213A-B1FD-6370-2635-6DF5BC7C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26DAB2-54B8-5C7A-2AEF-C6F553EA4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C1DD3-639B-5109-FA0E-610A8D320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9A9ED-05C5-266D-C04E-3B60E39D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>
                <a:latin typeface="Cambria"/>
                <a:ea typeface="Cambria"/>
              </a:rPr>
              <a:t>Co się udało?</a:t>
            </a:r>
            <a:endParaRPr lang="pl-PL" sz="4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DE02-D46A-66D2-E489-186F45E5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200">
                <a:latin typeface="Cambria"/>
                <a:ea typeface="Cambria"/>
              </a:rPr>
              <a:t>Analiza modeli open-</a:t>
            </a:r>
            <a:r>
              <a:rPr lang="pl-PL" sz="2200" err="1">
                <a:latin typeface="Cambria"/>
                <a:ea typeface="Cambria"/>
              </a:rPr>
              <a:t>source</a:t>
            </a:r>
            <a:r>
              <a:rPr lang="pl-PL" sz="2200">
                <a:latin typeface="Cambria"/>
                <a:ea typeface="Cambria"/>
              </a:rPr>
              <a:t> i środowiskach</a:t>
            </a:r>
          </a:p>
          <a:p>
            <a:pPr>
              <a:lnSpc>
                <a:spcPct val="150000"/>
              </a:lnSpc>
            </a:pPr>
            <a:r>
              <a:rPr lang="pl-PL" sz="2200">
                <a:latin typeface="Cambria"/>
                <a:ea typeface="Cambria"/>
              </a:rPr>
              <a:t>Wybranie modelu i środowiska, które są najbardziej dopasowane do potrzeb firmy</a:t>
            </a:r>
          </a:p>
          <a:p>
            <a:pPr>
              <a:lnSpc>
                <a:spcPct val="150000"/>
              </a:lnSpc>
            </a:pPr>
            <a:r>
              <a:rPr lang="pl-PL" sz="2200">
                <a:latin typeface="Cambria"/>
                <a:ea typeface="Cambria"/>
              </a:rPr>
              <a:t>Przetestowanie modelu </a:t>
            </a:r>
            <a:r>
              <a:rPr lang="pl-PL" sz="2200" err="1">
                <a:latin typeface="Cambria"/>
                <a:ea typeface="Cambria"/>
              </a:rPr>
              <a:t>LLama</a:t>
            </a:r>
            <a:r>
              <a:rPr lang="pl-PL" sz="2200">
                <a:latin typeface="Cambria"/>
                <a:ea typeface="Cambria"/>
              </a:rPr>
              <a:t> 3.1 i </a:t>
            </a:r>
            <a:r>
              <a:rPr lang="pl-PL" sz="2200" err="1">
                <a:latin typeface="Cambria"/>
                <a:ea typeface="Cambria"/>
              </a:rPr>
              <a:t>LLaMa</a:t>
            </a:r>
            <a:r>
              <a:rPr lang="pl-PL" sz="2200">
                <a:latin typeface="Cambria"/>
                <a:ea typeface="Cambria"/>
              </a:rPr>
              <a:t> 3.2</a:t>
            </a:r>
            <a:br>
              <a:rPr lang="pl-PL" sz="2200">
                <a:latin typeface="Cambria"/>
                <a:ea typeface="Cambria"/>
              </a:rPr>
            </a:br>
            <a:r>
              <a:rPr lang="pl-PL" sz="2200">
                <a:latin typeface="Cambria"/>
                <a:ea typeface="Cambria"/>
              </a:rPr>
              <a:t>w środowisku </a:t>
            </a:r>
            <a:r>
              <a:rPr lang="pl-PL" sz="2200" err="1">
                <a:latin typeface="Cambria"/>
                <a:ea typeface="Cambria"/>
              </a:rPr>
              <a:t>LangFlow</a:t>
            </a:r>
            <a:endParaRPr lang="pl-PL" sz="2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641F79-D60A-AC14-894D-DC96715D3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4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746DD-9824-27BE-E7E4-25F44CDA1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1C3FEA-F654-19F6-0E9D-9AD04250F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21D553-0F3C-DE96-39CC-ADB70210D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BEA31E-A613-0E1D-2E83-8B8480B57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3181A8-5D69-00ED-AD61-499FD1DDA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F9A08C-8124-9F5E-E1DE-0B2870AF9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39FB3-B90F-7F38-37AD-76A4156DD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BB2C5-66E8-2886-2750-68AFA0F1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>
                <a:latin typeface="Cambria"/>
                <a:ea typeface="Cambria"/>
              </a:rPr>
              <a:t>Co się nie udało?</a:t>
            </a:r>
            <a:endParaRPr lang="pl-PL" sz="4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30BF-6F9A-8C35-5722-943F259E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704014"/>
            <a:ext cx="7455989" cy="3124658"/>
          </a:xfrm>
        </p:spPr>
        <p:txBody>
          <a:bodyPr tIns="0" bIns="64800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200" dirty="0">
                <a:latin typeface="Cambria"/>
                <a:ea typeface="Cambria"/>
              </a:rPr>
              <a:t>Zrobienie </a:t>
            </a:r>
            <a:r>
              <a:rPr lang="pl-PL" sz="2200" dirty="0" err="1">
                <a:latin typeface="Cambria"/>
                <a:ea typeface="Cambria"/>
              </a:rPr>
              <a:t>frontendu</a:t>
            </a:r>
            <a:r>
              <a:rPr lang="pl-PL" sz="2200" dirty="0">
                <a:latin typeface="Cambria"/>
                <a:ea typeface="Cambria"/>
              </a:rPr>
              <a:t> do postawionego modelu</a:t>
            </a: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/>
                <a:ea typeface="Cambria"/>
              </a:rPr>
              <a:t>Pobieranie informacji ze zdjęć przez model</a:t>
            </a: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3B8C0C-7067-7DC2-325E-86D905801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4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30223-193E-E894-EC43-135C6936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897D1E-A3BB-16C7-BC1B-46DADB463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FFB517-F211-B220-A885-F70D69EF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B9AB45-314E-38C3-48F3-3C668BE38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902EC1-A628-3A7D-992C-A2925505E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284FDC-436D-145C-B527-0D4D93EC8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CA4D0-9CD9-C77D-2C40-6D953EED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76311-7E26-BB76-E9E0-A6A54878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 dirty="0">
                <a:latin typeface="Cambria"/>
                <a:ea typeface="Cambria"/>
              </a:rPr>
              <a:t>Nabyte doświadczenie</a:t>
            </a:r>
            <a:endParaRPr lang="pl-PL" sz="4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3839-53A5-A362-966C-17FCFD08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524208"/>
            <a:ext cx="7455989" cy="31246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200" dirty="0">
                <a:latin typeface="Cambria"/>
                <a:ea typeface="Cambria"/>
              </a:rPr>
              <a:t>Stawianie modeli open-</a:t>
            </a:r>
            <a:r>
              <a:rPr lang="pl-PL" sz="2200" dirty="0" err="1">
                <a:latin typeface="Cambria"/>
                <a:ea typeface="Cambria"/>
              </a:rPr>
              <a:t>source</a:t>
            </a:r>
            <a:r>
              <a:rPr lang="pl-PL" sz="2200" dirty="0">
                <a:latin typeface="Cambria"/>
                <a:ea typeface="Cambria"/>
              </a:rPr>
              <a:t> w środowiskach</a:t>
            </a: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/>
                <a:ea typeface="Cambria"/>
              </a:rPr>
              <a:t>Poszerzenie wiedzy o agentach AI </a:t>
            </a: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/>
                <a:ea typeface="Cambria"/>
              </a:rPr>
              <a:t>Praca grupowa</a:t>
            </a: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8C264-4DE5-6B28-E92D-67F1699E9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EA965-8017-74A6-7524-AFEE85C2B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46511E-1E4D-DD3C-AD88-9ED8A3AF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0A6151-DD68-E64B-6EA5-E4B3B1FA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16DFC5-9BAB-1405-3E97-DB06A279B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3D7653-FB51-63D0-5E0B-930272826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518B6-6D70-9E06-EB5D-2598FD34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A524302-D1A3-4A03-D517-309EF51D5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CC219-FBD8-FE2C-9869-C314C67E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>
                <a:latin typeface="Cambria"/>
                <a:ea typeface="Cambria"/>
                <a:cs typeface="+mj-lt"/>
              </a:rPr>
              <a:t>Wnioski na przyszłość</a:t>
            </a:r>
            <a:endParaRPr lang="pl-P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7A1F-669D-3837-296F-B3BDB24D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787602"/>
            <a:ext cx="7455989" cy="312465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l-PL" sz="2200" dirty="0">
                <a:latin typeface="Cambria"/>
                <a:ea typeface="Cambria"/>
              </a:rPr>
              <a:t>Zredukowanie czasu poświęconego na analizę</a:t>
            </a:r>
          </a:p>
          <a:p>
            <a:pPr>
              <a:lnSpc>
                <a:spcPct val="200000"/>
              </a:lnSpc>
            </a:pPr>
            <a:r>
              <a:rPr lang="pl-PL" sz="2200" dirty="0">
                <a:latin typeface="Cambria"/>
                <a:ea typeface="Cambria"/>
              </a:rPr>
              <a:t>Zwiększenie ilości testów modelu</a:t>
            </a: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C4C343-8C5E-5795-EA0B-294509008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7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E188F3-D912-B1FC-9C2E-E37F080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</a:t>
            </a:r>
            <a:r>
              <a:rPr 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10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uwagę</a:t>
            </a:r>
            <a:r>
              <a:rPr 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1E796C-F8E6-06B1-22B2-BE92631C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4582814"/>
            <a:ext cx="5349252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Zespół Mało Kreatywni</a:t>
            </a:r>
          </a:p>
        </p:txBody>
      </p:sp>
    </p:spTree>
    <p:extLst>
      <p:ext uri="{BB962C8B-B14F-4D97-AF65-F5344CB8AC3E}">
        <p14:creationId xmlns:p14="http://schemas.microsoft.com/office/powerpoint/2010/main" val="338507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7FC4F-2F2F-C7B6-9820-0640D350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48100A-B270-9AEC-CA0B-96FD85AE4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D56A3-BCB7-4EA2-BD3D-B2F13A40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pl-PL" sz="4700" dirty="0">
                <a:latin typeface="Cambria" panose="02040503050406030204" pitchFamily="18" charset="0"/>
                <a:ea typeface="Cambria" panose="02040503050406030204" pitchFamily="18" charset="0"/>
              </a:rPr>
              <a:t>Cele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611B71-0286-4FB8-D185-60B5AB3F8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661935-451A-70EA-03DF-9ACA66A8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4D3D2F-38D9-6FB5-B593-FF3A20F4F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A8996-6214-1066-1F83-DD627AC42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989B-72B5-5919-E6FA-9E699893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Analiza dostępnych modeli językowych open </a:t>
            </a:r>
            <a:r>
              <a:rPr lang="pl-PL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Porównanie środowisk do tworzenia Small </a:t>
            </a:r>
            <a:r>
              <a:rPr lang="pl-PL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Agents</a:t>
            </a: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Wybór modelu i środowiska, który by się najbardziej nadawał do zadania</a:t>
            </a: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Stworzenie agenta</a:t>
            </a:r>
          </a:p>
        </p:txBody>
      </p:sp>
    </p:spTree>
    <p:extLst>
      <p:ext uri="{BB962C8B-B14F-4D97-AF65-F5344CB8AC3E}">
        <p14:creationId xmlns:p14="http://schemas.microsoft.com/office/powerpoint/2010/main" val="342631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2156B-E7C7-8B56-D54A-2B03CF1B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E2DC06-112B-6224-738F-770E0F749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01174-78C0-F8F3-84BB-E3C01E7D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 fontScale="90000"/>
          </a:bodyPr>
          <a:lstStyle/>
          <a:p>
            <a:r>
              <a:rPr lang="pl-PL" sz="4300" dirty="0">
                <a:latin typeface="Cambria" panose="02040503050406030204" pitchFamily="18" charset="0"/>
                <a:ea typeface="Cambria" panose="02040503050406030204" pitchFamily="18" charset="0"/>
              </a:rPr>
              <a:t>Przegląd modeli open-</a:t>
            </a:r>
            <a:r>
              <a:rPr lang="pl-PL" sz="4300" dirty="0" err="1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  <a:endParaRPr lang="pl-PL" sz="4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72208D1-A776-ACD4-D871-731BFBDCD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967873"/>
              </p:ext>
            </p:extLst>
          </p:nvPr>
        </p:nvGraphicFramePr>
        <p:xfrm>
          <a:off x="454199" y="1841239"/>
          <a:ext cx="8229600" cy="471135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70719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0917924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10449768"/>
                    </a:ext>
                  </a:extLst>
                </a:gridCol>
              </a:tblGrid>
              <a:tr h="400966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Zalety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Wady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97059"/>
                  </a:ext>
                </a:extLst>
              </a:tr>
              <a:tr h="1002418"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LLaMA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wysoka jakość, różne wersje, dobra dokumentacja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Ograniczona dostępność językowa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1921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Mistral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szybki i lekki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mniej dokładny</a:t>
                      </a:r>
                      <a:endParaRPr lang="pl-P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27700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BLOOM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wielojęzyczny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/>
                        <a:t>ciężki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696741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GPT Neo/X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lekki,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niska jakość</a:t>
                      </a:r>
                      <a:endParaRPr lang="pl-P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502896"/>
                  </a:ext>
                </a:extLst>
              </a:tr>
              <a:tr h="400966"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Falcon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efektywny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wymagający</a:t>
                      </a:r>
                      <a:endParaRPr lang="pl-PL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902190"/>
                  </a:ext>
                </a:extLst>
              </a:tr>
              <a:tr h="701692"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DeepSeek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efektywny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Ograniczona dostępność językowa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11010"/>
                  </a:ext>
                </a:extLst>
              </a:tr>
              <a:tr h="1002418">
                <a:tc>
                  <a:txBody>
                    <a:bodyPr/>
                    <a:lstStyle/>
                    <a:p>
                      <a:pPr algn="l"/>
                      <a:r>
                        <a:rPr lang="pl-PL" sz="1800"/>
                        <a:t>Gemma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Dobra optymalizacja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Słabsza efektywność przy bardziej złożonych zadaniach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18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>
                <a:latin typeface="Cambria" panose="02040503050406030204" pitchFamily="18" charset="0"/>
                <a:ea typeface="Cambria" panose="02040503050406030204" pitchFamily="18" charset="0"/>
              </a:rPr>
              <a:t>Dlaczego LLaMA?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100" dirty="0">
                <a:latin typeface="Cambria" panose="02040503050406030204" pitchFamily="18" charset="0"/>
                <a:ea typeface="Cambria" panose="02040503050406030204" pitchFamily="18" charset="0"/>
              </a:rPr>
              <a:t>Wysoka jakość odpowiedzi, szczególnie przy złożonych zadaniach</a:t>
            </a:r>
          </a:p>
          <a:p>
            <a:pPr>
              <a:lnSpc>
                <a:spcPct val="150000"/>
              </a:lnSpc>
            </a:pPr>
            <a:r>
              <a:rPr lang="pl-PL" sz="2100" dirty="0">
                <a:latin typeface="Cambria" panose="02040503050406030204" pitchFamily="18" charset="0"/>
                <a:ea typeface="Cambria" panose="02040503050406030204" pitchFamily="18" charset="0"/>
              </a:rPr>
              <a:t>Wersje o różnych rozmiarach – skalowalność</a:t>
            </a:r>
          </a:p>
          <a:p>
            <a:pPr>
              <a:lnSpc>
                <a:spcPct val="150000"/>
              </a:lnSpc>
            </a:pPr>
            <a:r>
              <a:rPr lang="pl-PL" sz="2100" dirty="0">
                <a:latin typeface="Cambria" panose="02040503050406030204" pitchFamily="18" charset="0"/>
                <a:ea typeface="Cambria" panose="02040503050406030204" pitchFamily="18" charset="0"/>
              </a:rPr>
              <a:t>Kreatywność i różnorodność generowanego tekstu</a:t>
            </a:r>
          </a:p>
          <a:p>
            <a:pPr>
              <a:lnSpc>
                <a:spcPct val="150000"/>
              </a:lnSpc>
            </a:pPr>
            <a:r>
              <a:rPr lang="pl-PL" sz="2100" dirty="0">
                <a:latin typeface="Cambria" panose="02040503050406030204" pitchFamily="18" charset="0"/>
                <a:ea typeface="Cambria" panose="02040503050406030204" pitchFamily="18" charset="0"/>
              </a:rPr>
              <a:t>Rozwijana dokumentacja i społeczność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l-PL" sz="4200" dirty="0">
                <a:latin typeface="Cambria" panose="02040503050406030204" pitchFamily="18" charset="0"/>
                <a:ea typeface="Cambria" panose="02040503050406030204" pitchFamily="18" charset="0"/>
              </a:rPr>
              <a:t>Środowisko </a:t>
            </a:r>
            <a:r>
              <a:rPr lang="pl-PL" sz="4200" dirty="0" err="1">
                <a:latin typeface="Cambria" panose="02040503050406030204" pitchFamily="18" charset="0"/>
                <a:ea typeface="Cambria" panose="02040503050406030204" pitchFamily="18" charset="0"/>
              </a:rPr>
              <a:t>LangFlow</a:t>
            </a:r>
            <a:r>
              <a:rPr lang="pl-PL" sz="4200" dirty="0">
                <a:latin typeface="Cambria" panose="02040503050406030204" pitchFamily="18" charset="0"/>
                <a:ea typeface="Cambria" panose="02040503050406030204" pitchFamily="18" charset="0"/>
              </a:rPr>
              <a:t> – przewagi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Wizualny interfejs</a:t>
            </a: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Wsparcie dla API i kodu</a:t>
            </a: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Monitoring, </a:t>
            </a:r>
            <a:r>
              <a:rPr lang="pl-PL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Playground</a:t>
            </a: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Open-</a:t>
            </a:r>
            <a:r>
              <a:rPr lang="pl-PL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  <a:r>
              <a:rPr lang="pl-PL" sz="2200" dirty="0">
                <a:latin typeface="Cambria" panose="02040503050406030204" pitchFamily="18" charset="0"/>
                <a:ea typeface="Cambria" panose="02040503050406030204" pitchFamily="18" charset="0"/>
              </a:rPr>
              <a:t> i </a:t>
            </a:r>
            <a:r>
              <a:rPr lang="pl-PL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Python-friendly</a:t>
            </a:r>
            <a:endParaRPr lang="pl-PL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pl-PL" sz="3500" dirty="0">
                <a:latin typeface="Cambria" panose="02040503050406030204" pitchFamily="18" charset="0"/>
                <a:ea typeface="Cambria" panose="02040503050406030204" pitchFamily="18" charset="0"/>
              </a:rPr>
              <a:t>Dlaczego </a:t>
            </a:r>
            <a:r>
              <a:rPr lang="pl-PL" sz="3500" dirty="0" err="1">
                <a:latin typeface="Cambria" panose="02040503050406030204" pitchFamily="18" charset="0"/>
                <a:ea typeface="Cambria" panose="02040503050406030204" pitchFamily="18" charset="0"/>
              </a:rPr>
              <a:t>LangFlow</a:t>
            </a:r>
            <a:r>
              <a:rPr lang="pl-PL" sz="3500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  <a:r>
              <a:rPr lang="pl-PL" sz="3500" dirty="0" err="1">
                <a:latin typeface="Cambria" panose="02040503050406030204" pitchFamily="18" charset="0"/>
                <a:ea typeface="Cambria" panose="02040503050406030204" pitchFamily="18" charset="0"/>
              </a:rPr>
              <a:t>LLaMA</a:t>
            </a:r>
            <a:r>
              <a:rPr lang="pl-PL" sz="35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35741D-625E-5937-6911-4583BBF70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52756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7382F136-1AA8-A41C-7C7F-DEF88E1A3263}"/>
              </a:ext>
            </a:extLst>
          </p:cNvPr>
          <p:cNvSpPr/>
          <p:nvPr/>
        </p:nvSpPr>
        <p:spPr>
          <a:xfrm>
            <a:off x="-21976" y="3014373"/>
            <a:ext cx="124845" cy="82010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pl-PL" sz="2800" dirty="0">
                <a:latin typeface="Cambria" panose="02040503050406030204" pitchFamily="18" charset="0"/>
                <a:ea typeface="Cambria" panose="02040503050406030204" pitchFamily="18" charset="0"/>
              </a:rPr>
              <a:t>Alternatywy – i dlaczego nie 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CC9A62-7110-2D93-169F-A68351442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69055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FE375990-2A53-89A4-DA17-CD66B1AA7341}"/>
              </a:ext>
            </a:extLst>
          </p:cNvPr>
          <p:cNvSpPr/>
          <p:nvPr/>
        </p:nvSpPr>
        <p:spPr>
          <a:xfrm>
            <a:off x="374125" y="2874481"/>
            <a:ext cx="96011" cy="82010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500" dirty="0">
                <a:latin typeface="Cambria" panose="02040503050406030204" pitchFamily="18" charset="0"/>
                <a:ea typeface="Cambria" panose="02040503050406030204" pitchFamily="18" charset="0"/>
              </a:rPr>
              <a:t>Podsumowanie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1757204"/>
            <a:ext cx="3735671" cy="3979585"/>
          </a:xfrm>
        </p:spPr>
        <p:txBody>
          <a:bodyPr anchor="ctr">
            <a:normAutofit/>
          </a:bodyPr>
          <a:lstStyle/>
          <a:p>
            <a:pPr>
              <a:spcBef>
                <a:spcPts val="3600"/>
              </a:spcBef>
            </a:pPr>
            <a:r>
              <a:rPr lang="pl-PL" sz="2400">
                <a:ea typeface="+mn-lt"/>
                <a:cs typeface="+mn-lt"/>
              </a:rPr>
              <a:t>Połączenie </a:t>
            </a:r>
            <a:r>
              <a:rPr lang="pl-PL" sz="2400" b="1">
                <a:ea typeface="+mn-lt"/>
                <a:cs typeface="+mn-lt"/>
              </a:rPr>
              <a:t>modelu </a:t>
            </a:r>
            <a:r>
              <a:rPr lang="pl-PL" sz="2400" b="1" err="1">
                <a:ea typeface="+mn-lt"/>
                <a:cs typeface="+mn-lt"/>
              </a:rPr>
              <a:t>LLaMA</a:t>
            </a:r>
            <a:r>
              <a:rPr lang="pl-PL" sz="2400">
                <a:ea typeface="+mn-lt"/>
                <a:cs typeface="+mn-lt"/>
              </a:rPr>
              <a:t> z </a:t>
            </a:r>
            <a:r>
              <a:rPr lang="pl-PL" sz="2400" b="1">
                <a:ea typeface="+mn-lt"/>
                <a:cs typeface="+mn-lt"/>
              </a:rPr>
              <a:t>środowiskiem </a:t>
            </a:r>
            <a:r>
              <a:rPr lang="pl-PL" sz="2400" b="1" err="1">
                <a:ea typeface="+mn-lt"/>
                <a:cs typeface="+mn-lt"/>
              </a:rPr>
              <a:t>LangFlow</a:t>
            </a:r>
            <a:r>
              <a:rPr lang="pl-PL" sz="2400">
                <a:ea typeface="+mn-lt"/>
                <a:cs typeface="+mn-lt"/>
              </a:rPr>
              <a:t> zapewnia równowagę między </a:t>
            </a:r>
            <a:r>
              <a:rPr lang="pl-PL" sz="2400" b="1">
                <a:ea typeface="+mn-lt"/>
                <a:cs typeface="+mn-lt"/>
              </a:rPr>
              <a:t>wydajnością i jakością</a:t>
            </a:r>
            <a:r>
              <a:rPr lang="pl-PL" sz="2400">
                <a:ea typeface="+mn-lt"/>
                <a:cs typeface="+mn-lt"/>
              </a:rPr>
              <a:t>, a </a:t>
            </a:r>
            <a:r>
              <a:rPr lang="pl-PL" sz="2400" b="1">
                <a:ea typeface="+mn-lt"/>
                <a:cs typeface="+mn-lt"/>
              </a:rPr>
              <a:t>prostotą i elastycznością</a:t>
            </a:r>
            <a:r>
              <a:rPr lang="pl-PL" sz="2400">
                <a:ea typeface="+mn-lt"/>
                <a:cs typeface="+mn-lt"/>
              </a:rPr>
              <a:t>.</a:t>
            </a:r>
            <a:endParaRPr lang="pl-PL" sz="2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ysk brązowej alpaki">
            <a:extLst>
              <a:ext uri="{FF2B5EF4-FFF2-40B4-BE49-F238E27FC236}">
                <a16:creationId xmlns:a16="http://schemas.microsoft.com/office/drawing/2014/main" id="{6CD08AE3-FBFD-2FAC-5B4C-5B63462C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82" r="22260" b="-2"/>
          <a:stretch>
            <a:fillRect/>
          </a:stretch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1FCC1-C7F9-C843-DCD8-D986E1E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r>
              <a:rPr lang="en-US" sz="100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Nasze</a:t>
            </a:r>
            <a:r>
              <a:rPr lang="en-US" sz="100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US" sz="100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rozwiązanie</a:t>
            </a:r>
            <a:endParaRPr lang="en-US" sz="10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3472C-00FF-ED0E-A489-CE78464D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387</Words>
  <Application>Microsoft Office PowerPoint</Application>
  <PresentationFormat>Pokaz na ekranie (4:3)</PresentationFormat>
  <Paragraphs>94</Paragraphs>
  <Slides>17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</vt:lpstr>
      <vt:lpstr>Office Theme</vt:lpstr>
      <vt:lpstr>Analiza modeli LLM</vt:lpstr>
      <vt:lpstr>Cele </vt:lpstr>
      <vt:lpstr>Przegląd modeli open-source</vt:lpstr>
      <vt:lpstr>Dlaczego LLaMA?</vt:lpstr>
      <vt:lpstr>Środowisko LangFlow – przewagi</vt:lpstr>
      <vt:lpstr>Dlaczego LangFlow + LLaMA?</vt:lpstr>
      <vt:lpstr>Alternatywy – i dlaczego nie one</vt:lpstr>
      <vt:lpstr>Podsumowanie</vt:lpstr>
      <vt:lpstr>Nasze rozwiązanie</vt:lpstr>
      <vt:lpstr>Wektorowa baza danych</vt:lpstr>
      <vt:lpstr>Flow</vt:lpstr>
      <vt:lpstr>Przykładowe pytanie</vt:lpstr>
      <vt:lpstr>Co się udało?</vt:lpstr>
      <vt:lpstr>Co się nie udało?</vt:lpstr>
      <vt:lpstr>Nabyte doświadczenie</vt:lpstr>
      <vt:lpstr>Wnioski na przyszłość</vt:lpstr>
      <vt:lpstr>Dziękujemy za uwagę.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Bartłomiej Ślesiński</cp:lastModifiedBy>
  <cp:revision>9</cp:revision>
  <dcterms:created xsi:type="dcterms:W3CDTF">2013-01-27T09:14:16Z</dcterms:created>
  <dcterms:modified xsi:type="dcterms:W3CDTF">2025-06-08T19:54:45Z</dcterms:modified>
  <cp:category/>
</cp:coreProperties>
</file>