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18-Feb-17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18-Feb-17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18-Feb-17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18-Feb-17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18-Feb-17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18-Feb-17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Daniel Boguszewicz</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6956152"/>
              </p:ext>
            </p:extLst>
          </p:nvPr>
        </p:nvGraphicFramePr>
        <p:xfrm>
          <a:off x="663546" y="1267857"/>
          <a:ext cx="7640870" cy="261224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3-5</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6-8</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9-11</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12-14</a:t>
                      </a:r>
                    </a:p>
                  </a:txBody>
                  <a:tcPr/>
                </a:tc>
              </a:tr>
              <a:tr h="379569">
                <a:tc>
                  <a:txBody>
                    <a:bodyPr/>
                    <a:lstStyle/>
                    <a:p>
                      <a:pPr marL="0" algn="l" defTabSz="914400" rtl="0" eaLnBrk="1" latinLnBrk="0" hangingPunct="1"/>
                      <a:r>
                        <a:rPr lang="pl-PL" sz="1100" kern="1200" dirty="0" smtClean="0">
                          <a:solidFill>
                            <a:schemeClr val="dk1"/>
                          </a:solidFill>
                          <a:latin typeface="+mn-lt"/>
                          <a:ea typeface="+mn-ea"/>
                          <a:cs typeface="+mn-cs"/>
                        </a:rPr>
                        <a:t>Podsumowanie i końcowe oceny.</a:t>
                      </a:r>
                    </a:p>
                    <a:p>
                      <a:pPr marL="0" algn="l" defTabSz="914400" rtl="0" eaLnBrk="1" latinLnBrk="0" hangingPunct="1"/>
                      <a:r>
                        <a:rPr lang="pl-PL" sz="1100" kern="1200" dirty="0" smtClean="0">
                          <a:solidFill>
                            <a:schemeClr val="dk1"/>
                          </a:solidFill>
                          <a:latin typeface="+mn-lt"/>
                          <a:ea typeface="+mn-ea"/>
                          <a:cs typeface="+mn-cs"/>
                        </a:rPr>
                        <a:t>Ostateczny termin oddania</a:t>
                      </a:r>
                      <a:r>
                        <a:rPr lang="pl-PL" sz="1100" kern="1200" baseline="0" dirty="0" smtClean="0">
                          <a:solidFill>
                            <a:schemeClr val="dk1"/>
                          </a:solidFill>
                          <a:latin typeface="+mn-lt"/>
                          <a:ea typeface="+mn-ea"/>
                          <a:cs typeface="+mn-cs"/>
                        </a:rPr>
                        <a:t> projektów lub zadań z ćwiczeń.</a:t>
                      </a:r>
                      <a:endParaRPr lang="en-GB" sz="1100" kern="1200" dirty="0">
                        <a:solidFill>
                          <a:schemeClr val="dk1"/>
                        </a:solidFill>
                        <a:latin typeface="+mn-lt"/>
                        <a:ea typeface="+mn-ea"/>
                        <a:cs typeface="+mn-cs"/>
                      </a:endParaRPr>
                    </a:p>
                  </a:txBody>
                  <a:tcPr/>
                </a:tc>
                <a:tc>
                  <a:txBody>
                    <a:bodyPr/>
                    <a:lstStyle/>
                    <a:p>
                      <a:r>
                        <a:rPr lang="pl-PL" sz="1100" dirty="0" smtClean="0"/>
                        <a:t>Zajęcia 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przed 15 zajęciami.</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&gt;=60%.</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nieprecyzyjne.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18-Feb-17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smtClean="0">
                <a:hlinkClick r:id="rId4"/>
              </a:rPr>
              <a:t>github.com/leinadb/exercise0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a:t>
            </a:r>
            <a:r>
              <a:rPr lang="pl-PL" sz="1600" dirty="0" smtClean="0"/>
              <a:t>dodaj w nim swoje imie i nazwisko</a:t>
            </a:r>
          </a:p>
          <a:p>
            <a:pPr marL="171450" indent="-171450">
              <a:spcBef>
                <a:spcPts val="100"/>
              </a:spcBef>
              <a:spcAft>
                <a:spcPts val="100"/>
              </a:spcAft>
              <a:buFont typeface="Arial" panose="020B0604020202020204" pitchFamily="34" charset="0"/>
              <a:buChar char="•"/>
            </a:pPr>
            <a:r>
              <a:rPr lang="pl-PL" sz="1600" dirty="0" smtClean="0"/>
              <a:t>Wgraj </a:t>
            </a:r>
            <a:r>
              <a:rPr lang="pl-PL" sz="1600" dirty="0" smtClean="0"/>
              <a:t>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1.03.2017</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1.03.2017</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Daniel Boguszewicz</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Java Developer</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a:solidFill>
                  <a:srgbClr val="213E7F"/>
                </a:solidFill>
                <a:ea typeface="+mn-ea"/>
              </a:rPr>
              <a:t>d</a:t>
            </a:r>
            <a:r>
              <a:rPr lang="pl-PL" sz="950" dirty="0" smtClean="0">
                <a:solidFill>
                  <a:srgbClr val="213E7F"/>
                </a:solidFill>
                <a:ea typeface="+mn-ea"/>
              </a:rPr>
              <a:t>aniel.boguszewicz@gft.com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18-Feb-17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2307</TotalTime>
  <Words>856</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Boguszewicz, Daniel</cp:lastModifiedBy>
  <cp:revision>50</cp:revision>
  <cp:lastPrinted>2014-09-30T16:04:03Z</cp:lastPrinted>
  <dcterms:created xsi:type="dcterms:W3CDTF">2016-02-15T21:49:18Z</dcterms:created>
  <dcterms:modified xsi:type="dcterms:W3CDTF">2017-02-18T13:04:28Z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