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76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21-Feb-17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21-Feb-17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21-Feb-17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21-Feb-17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21-Feb-17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21-Feb-17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training.github.com/kit/downloads/github-git-cheat-sheet.pdf"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github.com/wdsr/exercise0.git" TargetMode="External"/><Relationship Id="rId5" Type="http://schemas.openxmlformats.org/officeDocument/2006/relationships/hyperlink" Target="https://github.com/wdsr/exercise0" TargetMode="External"/><Relationship Id="rId4" Type="http://schemas.openxmlformats.org/officeDocument/2006/relationships/hyperlink" Target="https://github.com/leinadb/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0" y="4049713"/>
            <a:ext cx="5071872" cy="2808287"/>
          </a:xfrm>
        </p:spPr>
        <p:txBody>
          <a:bodyPr/>
          <a:lstStyle/>
          <a:p>
            <a:pPr>
              <a:buFontTx/>
              <a:buNone/>
            </a:pPr>
            <a:r>
              <a:rPr lang="pl-PL" altLang="pl-PL" dirty="0" smtClean="0">
                <a:cs typeface="ＭＳ Ｐゴシック" charset="-128"/>
              </a:rPr>
              <a:t>Autor prezentacji: Marek Strejczek</a:t>
            </a:r>
          </a:p>
          <a:p>
            <a:pPr>
              <a:buFontTx/>
              <a:buNone/>
            </a:pPr>
            <a:r>
              <a:rPr lang="pl-PL" altLang="pl-PL" dirty="0" smtClean="0">
                <a:cs typeface="ＭＳ Ｐゴシック" charset="-128"/>
              </a:rPr>
              <a:t>Prowadzący:</a:t>
            </a:r>
            <a:r>
              <a:rPr lang="pl-PL" altLang="pl-PL" dirty="0">
                <a:cs typeface="ＭＳ Ｐゴシック" charset="-128"/>
              </a:rPr>
              <a:t> </a:t>
            </a:r>
            <a:r>
              <a:rPr lang="pl-PL" altLang="pl-PL" dirty="0" smtClean="0">
                <a:cs typeface="ＭＳ Ｐゴシック" charset="-128"/>
              </a:rPr>
              <a:t>Daniel </a:t>
            </a:r>
            <a:r>
              <a:rPr lang="pl-PL" altLang="pl-PL" dirty="0" smtClean="0">
                <a:cs typeface="ＭＳ Ｐゴシック" charset="-128"/>
              </a:rPr>
              <a:t>Boguszewicz</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653100420"/>
              </p:ext>
            </p:extLst>
          </p:nvPr>
        </p:nvGraphicFramePr>
        <p:xfrm>
          <a:off x="663546" y="1267857"/>
          <a:ext cx="7640870" cy="218552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2-3</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4-6</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7-9</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10-12</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13-15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przed 15 zajęciami.</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&gt;=60%.</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nieprecyzyjne. </a:t>
            </a:r>
            <a:endParaRPr lang="pl-PL" sz="1800" dirty="0" smtClean="0"/>
          </a:p>
          <a:p>
            <a:pPr lvl="1">
              <a:buFont typeface="Arial" panose="020B0604020202020204" pitchFamily="34" charset="0"/>
              <a:buChar char="•"/>
            </a:pPr>
            <a:r>
              <a:rPr lang="pl-PL" sz="1800" dirty="0" smtClean="0"/>
              <a:t>Sprawozdanie z zadania.</a:t>
            </a:r>
          </a:p>
          <a:p>
            <a:pPr lvl="1">
              <a:buFont typeface="Arial" panose="020B0604020202020204" pitchFamily="34" charset="0"/>
              <a:buChar char="•"/>
            </a:pPr>
            <a:r>
              <a:rPr lang="pl-PL" sz="1800" smtClean="0"/>
              <a:t>Jakość kodu ma wpływ na ocenę, w szczególności nazewnictwo metod, pól, zmiennych, odpowiedzialność klas, czytelność etc.</a:t>
            </a:r>
            <a:endParaRPr lang="pl-PL" sz="1800" dirty="0" smtClean="0"/>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21-Feb-17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smtClean="0">
                <a:hlinkClick r:id="rId4"/>
              </a:rPr>
              <a:t>github.com/leinadb/exercise0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5"/>
              </a:rPr>
              <a:t>https</a:t>
            </a:r>
            <a:r>
              <a:rPr lang="pl-PL" sz="1600" dirty="0">
                <a:hlinkClick r:id="rId5"/>
              </a:rPr>
              <a:t>://</a:t>
            </a:r>
            <a:r>
              <a:rPr lang="pl-PL" sz="1600" dirty="0" smtClean="0">
                <a:hlinkClick r:id="rId5"/>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6"/>
              </a:rPr>
              <a:t>https://</a:t>
            </a:r>
            <a:r>
              <a:rPr lang="pl-PL" sz="1600" dirty="0" smtClean="0">
                <a:solidFill>
                  <a:srgbClr val="0070C0"/>
                </a:solidFill>
                <a:hlinkClick r:id="rId6"/>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dodaj w nim swoje imie i nazwisko lub link do profilu np. </a:t>
            </a:r>
            <a:r>
              <a:rPr lang="pl-PL" sz="1600" dirty="0">
                <a:hlinkClick r:id="rId4"/>
              </a:rPr>
              <a:t>https://github.com/leinadb/exercise0</a:t>
            </a:r>
            <a:endParaRPr lang="pl-PL" sz="1600" dirty="0" smtClean="0"/>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7"/>
              </a:rPr>
              <a:t>https</a:t>
            </a:r>
            <a:r>
              <a:rPr lang="pl-PL" sz="900" dirty="0">
                <a:hlinkClick r:id="rId7"/>
              </a:rPr>
              <a:t>://</a:t>
            </a:r>
            <a:r>
              <a:rPr lang="pl-PL" sz="900" dirty="0" smtClean="0">
                <a:hlinkClick r:id="rId7"/>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1.03.2017</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1.03.2017</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Daniel Boguszewicz</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Java Developer</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a:solidFill>
                  <a:srgbClr val="213E7F"/>
                </a:solidFill>
                <a:ea typeface="+mn-ea"/>
              </a:rPr>
              <a:t>d</a:t>
            </a:r>
            <a:r>
              <a:rPr lang="pl-PL" sz="950" dirty="0" smtClean="0">
                <a:solidFill>
                  <a:srgbClr val="213E7F"/>
                </a:solidFill>
                <a:ea typeface="+mn-ea"/>
              </a:rPr>
              <a:t>aniel.boguszewicz@gft.com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69972260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1995451125"/>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a:t>
                      </a:r>
                      <a:r>
                        <a:rPr lang="pl-PL" sz="1400" dirty="0" smtClean="0"/>
                        <a:t>– </a:t>
                      </a:r>
                      <a:r>
                        <a:rPr lang="pl-PL" sz="1400" dirty="0" smtClean="0"/>
                        <a:t>75</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75</a:t>
                      </a:r>
                      <a:r>
                        <a:rPr lang="pl-PL" sz="1400" baseline="0" dirty="0" smtClean="0"/>
                        <a:t>– 90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90 </a:t>
                      </a:r>
                      <a:r>
                        <a:rPr lang="pl-PL" sz="1400" dirty="0" smtClean="0"/>
                        <a:t>- </a:t>
                      </a:r>
                      <a:r>
                        <a:rPr lang="pl-PL" sz="1400" dirty="0" smtClean="0"/>
                        <a:t>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05BF3B-1233-4D26-8BBF-BED295340DF6}">
  <ds:schemaRefs>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2460</TotalTime>
  <Words>882</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Boguszewicz, Daniel</cp:lastModifiedBy>
  <cp:revision>60</cp:revision>
  <cp:lastPrinted>2014-09-30T16:04:03Z</cp:lastPrinted>
  <dcterms:created xsi:type="dcterms:W3CDTF">2016-02-15T21:49:18Z</dcterms:created>
  <dcterms:modified xsi:type="dcterms:W3CDTF">2017-02-21T19:15:23Z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