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91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24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wnload.eclipse.org/buildship/updates/e45/releases/1.0" TargetMode="Externa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 : Marek Strejczek</a:t>
            </a:r>
          </a:p>
          <a:p>
            <a:r>
              <a:rPr lang="pl-PL" dirty="0" smtClean="0"/>
              <a:t>Prowdzący: Daniel Boguszewicz</a:t>
            </a:r>
            <a:endParaRPr lang="de-DE" dirty="0" smtClean="0"/>
          </a:p>
          <a:p>
            <a:r>
              <a:rPr lang="pl-PL" dirty="0" smtClean="0"/>
              <a:t>Lato 2017</a:t>
            </a:r>
          </a:p>
          <a:p>
            <a:r>
              <a:rPr lang="pl-PL" dirty="0" smtClean="0"/>
              <a:t>Wersja 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–</a:t>
            </a:r>
            <a:r>
              <a:rPr lang="pl-PL" dirty="0" err="1" smtClean="0">
                <a:solidFill>
                  <a:srgbClr val="00B050"/>
                </a:solidFill>
              </a:rPr>
              <a:t>Dexec.args</a:t>
            </a:r>
            <a:r>
              <a:rPr lang="pl-PL" dirty="0" smtClean="0">
                <a:solidFill>
                  <a:srgbClr val="00B050"/>
                </a:solidFill>
              </a:rPr>
              <a:t>=„2 -3 5”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>
                <a:hlinkClick r:id="rId5"/>
              </a:rPr>
              <a:t>http://download.eclipse.org/buildship/updates/e45/releases/1.0</a:t>
            </a:r>
            <a:endParaRPr lang="pl-PL" sz="1200" dirty="0" smtClean="0"/>
          </a:p>
          <a:p>
            <a:r>
              <a:rPr lang="pl-PL" sz="1200" dirty="0" smtClean="0"/>
              <a:t>lub</a:t>
            </a:r>
          </a:p>
          <a:p>
            <a:r>
              <a:rPr lang="pl-PL" sz="1200" dirty="0"/>
              <a:t>http://download.eclipse.org/buildship/updates/e46/releases/2.x/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6153520" cy="865400"/>
          </a:xfrm>
        </p:spPr>
        <p:txBody>
          <a:bodyPr/>
          <a:lstStyle/>
          <a:p>
            <a:r>
              <a:rPr lang="pl-PL" dirty="0" smtClean="0"/>
              <a:t>Dodanie zależności:</a:t>
            </a:r>
          </a:p>
          <a:p>
            <a:pPr lvl="1"/>
            <a:r>
              <a:rPr lang="pl-PL" dirty="0"/>
              <a:t>compile group: 'org.apache.logging.log4j', name: 'log4j-api', version: '2.8'</a:t>
            </a:r>
          </a:p>
          <a:p>
            <a:pPr lvl="1"/>
            <a:r>
              <a:rPr lang="pl-PL" dirty="0" smtClean="0"/>
              <a:t>runtime </a:t>
            </a:r>
            <a:r>
              <a:rPr lang="pl-PL" dirty="0"/>
              <a:t>group: 'org.apache.logging.log4j', name: 'log4j-core', version: '2.8'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</a:t>
            </a:r>
            <a:r>
              <a:rPr lang="pl-PL" dirty="0" smtClean="0"/>
              <a:t>2.8: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Dokończ implementacje testów </a:t>
            </a:r>
            <a:r>
              <a:rPr lang="pl-PL" smtClean="0"/>
              <a:t>używając biblioteki Mockito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gradlew build konczy sie sukcesem.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Daniel Boguszewicz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/>
              <a:t>d</a:t>
            </a:r>
            <a:r>
              <a:rPr lang="pl-PL" dirty="0" smtClean="0"/>
              <a:t>aniel.boguszewicz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https://github.com/leinadb/exercise1a.git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Conversions:</a:t>
            </a:r>
          </a:p>
          <a:p>
            <a:pPr lvl="1"/>
            <a:r>
              <a:rPr lang="pl-PL" sz="1000" dirty="0" smtClean="0">
                <a:solidFill>
                  <a:schemeClr val="accent3"/>
                </a:solidFill>
              </a:rPr>
              <a:t>cd exercise1a\conversions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m</a:t>
            </a:r>
            <a:r>
              <a:rPr lang="pl-PL" sz="1000" dirty="0" smtClean="0">
                <a:solidFill>
                  <a:schemeClr val="accent3"/>
                </a:solidFill>
              </a:rPr>
              <a:t>kdir bin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javac </a:t>
            </a:r>
            <a:r>
              <a:rPr lang="pl-PL" sz="1000" dirty="0" smtClean="0">
                <a:solidFill>
                  <a:schemeClr val="accent3"/>
                </a:solidFill>
              </a:rPr>
              <a:t>wdsr\exercise1\conversions</a:t>
            </a:r>
            <a:r>
              <a:rPr lang="pl-PL" sz="1000" dirty="0">
                <a:solidFill>
                  <a:schemeClr val="accent3"/>
                </a:solidFill>
              </a:rPr>
              <a:t>\*.* -d </a:t>
            </a:r>
            <a:r>
              <a:rPr lang="pl-PL" sz="1000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sz="1000" dirty="0" smtClean="0"/>
              <a:t>Ten krok kompiluje pliki źródłowe (*.java) i umieszcza skompilowane pliki (*.class) w katalogu „bin”. 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jar </a:t>
            </a:r>
            <a:r>
              <a:rPr lang="pl-PL" sz="1000" dirty="0" err="1">
                <a:solidFill>
                  <a:schemeClr val="accent3"/>
                </a:solidFill>
              </a:rPr>
              <a:t>cvf</a:t>
            </a:r>
            <a:r>
              <a:rPr lang="pl-PL" sz="1000" dirty="0">
                <a:solidFill>
                  <a:schemeClr val="accent3"/>
                </a:solidFill>
              </a:rPr>
              <a:t> conversions-1.0.jar -C bin </a:t>
            </a:r>
            <a:r>
              <a:rPr lang="pl-PL" sz="1000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sz="1000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/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cd </a:t>
            </a:r>
            <a:r>
              <a:rPr lang="pl-PL" dirty="0" smtClean="0">
                <a:solidFill>
                  <a:schemeClr val="accent3"/>
                </a:solidFill>
              </a:rPr>
              <a:t>exercise1a\calculator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mkdir bin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Otwórz klase Calculator.java oraz Main.java i zastanów się czy poniższym poleceniem kod się skompiluje.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Ta operacja się nie uda – kompilator nie może znaleźć zależności: Conversions oraz Commons-Lang3</a:t>
            </a:r>
          </a:p>
          <a:p>
            <a:pPr lvl="1"/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2"/>
            <a:r>
              <a:rPr lang="pl-PL" sz="900" dirty="0" err="1" smtClean="0">
                <a:solidFill>
                  <a:schemeClr val="accent3"/>
                </a:solidFill>
              </a:rPr>
              <a:t>curl</a:t>
            </a:r>
            <a:r>
              <a:rPr lang="pl-PL" sz="900" dirty="0" smtClean="0">
                <a:solidFill>
                  <a:schemeClr val="accent3"/>
                </a:solidFill>
              </a:rPr>
              <a:t> </a:t>
            </a:r>
            <a:r>
              <a:rPr lang="pl-PL" sz="900" dirty="0">
                <a:solidFill>
                  <a:schemeClr val="accent3"/>
                </a:solidFill>
              </a:rPr>
              <a:t>-O http://central.maven.org/maven2/org/apache/commons/commons-lang3/3.4/commons-lang3-3.4.jar</a:t>
            </a:r>
            <a:endParaRPr lang="pl-PL" sz="900" dirty="0" smtClean="0">
              <a:solidFill>
                <a:schemeClr val="accent3"/>
              </a:solidFill>
            </a:endParaRP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javac -classpath lib\*;..\conversions\bin wdsr\exercise1\*.java </a:t>
            </a:r>
            <a:r>
              <a:rPr lang="pl-PL" dirty="0" smtClean="0">
                <a:solidFill>
                  <a:schemeClr val="accent3"/>
                </a:solidFill>
              </a:rPr>
              <a:t>wdsr\exercise1\*.java </a:t>
            </a:r>
            <a:r>
              <a:rPr lang="pl-PL" dirty="0">
                <a:solidFill>
                  <a:schemeClr val="accent3"/>
                </a:solidFill>
              </a:rPr>
              <a:t>wdsr\exercise1\logic\*.java -d </a:t>
            </a:r>
            <a:r>
              <a:rPr lang="pl-PL" dirty="0" smtClean="0">
                <a:solidFill>
                  <a:schemeClr val="accent3"/>
                </a:solidFill>
              </a:rPr>
              <a:t>bin </a:t>
            </a:r>
            <a:endParaRPr lang="pl-PL" dirty="0"/>
          </a:p>
          <a:p>
            <a:pPr lvl="2"/>
            <a:r>
              <a:rPr lang="pl-PL" dirty="0" smtClean="0"/>
              <a:t>Kompilacja ze wskazaniem zależności: classpath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err="1" smtClean="0">
                <a:solidFill>
                  <a:schemeClr val="accent3"/>
                </a:solidFill>
              </a:rPr>
              <a:t>cvf</a:t>
            </a:r>
            <a:r>
              <a:rPr lang="pl-PL" dirty="0" smtClean="0">
                <a:solidFill>
                  <a:schemeClr val="accent3"/>
                </a:solidFill>
              </a:rPr>
              <a:t> calculator-1.0.jar -C bin .</a:t>
            </a:r>
          </a:p>
          <a:p>
            <a:pPr lvl="1"/>
            <a:r>
              <a:rPr lang="pl-PL" sz="1050" dirty="0" err="1" smtClean="0">
                <a:solidFill>
                  <a:schemeClr val="accent3"/>
                </a:solidFill>
              </a:rPr>
              <a:t>java</a:t>
            </a:r>
            <a:r>
              <a:rPr lang="pl-PL" sz="1050" dirty="0" smtClean="0">
                <a:solidFill>
                  <a:schemeClr val="accent3"/>
                </a:solidFill>
              </a:rPr>
              <a:t> -</a:t>
            </a:r>
            <a:r>
              <a:rPr lang="pl-PL" sz="1050" dirty="0" err="1" smtClean="0">
                <a:solidFill>
                  <a:schemeClr val="accent3"/>
                </a:solidFill>
              </a:rPr>
              <a:t>cp</a:t>
            </a:r>
            <a:r>
              <a:rPr lang="pl-PL" sz="1050" dirty="0" smtClean="0">
                <a:solidFill>
                  <a:schemeClr val="accent3"/>
                </a:solidFill>
              </a:rPr>
              <a:t> calculator-1.0.jar;lib\commons-lang3-3.4.jar;..\</a:t>
            </a:r>
            <a:r>
              <a:rPr lang="pl-PL" sz="1050" dirty="0" err="1" smtClean="0">
                <a:solidFill>
                  <a:schemeClr val="accent3"/>
                </a:solidFill>
              </a:rPr>
              <a:t>conversions</a:t>
            </a:r>
            <a:r>
              <a:rPr lang="pl-PL" sz="1050" dirty="0" smtClean="0">
                <a:solidFill>
                  <a:schemeClr val="accent3"/>
                </a:solidFill>
              </a:rPr>
              <a:t>\conversions-1.0.jar wdsr.exercise1.Main 2 -3 -5</a:t>
            </a:r>
          </a:p>
          <a:p>
            <a:pPr lvl="2"/>
            <a:r>
              <a:rPr lang="pl-PL" sz="1050" dirty="0" smtClean="0"/>
              <a:t>Uruchomienie aplikacji z argumentami 2, -3 i -5.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5543</TotalTime>
  <Words>2031</Words>
  <Application>Microsoft Office PowerPoint</Application>
  <PresentationFormat>On-screen Show (16:9)</PresentationFormat>
  <Paragraphs>392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142</cp:revision>
  <dcterms:created xsi:type="dcterms:W3CDTF">2015-12-01T16:23:26Z</dcterms:created>
  <dcterms:modified xsi:type="dcterms:W3CDTF">2017-02-22T22:08:36Z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