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2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/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/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441D-5547-4C4E-A9F6-B4BF1798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AAE7A-E91B-4852-9080-D7BB8F5A17C4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3E8A0-5EB6-4B81-8E24-D7D907CF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618B-68BF-4D99-9137-8C828636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2CF6D-346E-4FD2-AE17-DE959E03F1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80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BCD882-1A5B-409E-8518-ED4F8A9B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55875-FEC7-4784-A143-EAF2A86FE500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213BF2-4514-4FA7-8E33-9374DF7C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BE8474-6F54-4DC5-8D59-C282CFA2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BE8B8-D147-4C23-A0FB-ABD862E3F0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98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/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/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C6EE2-AA78-4983-88A0-3EA588A8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FA10C-45C7-43CF-BB70-5AF2860A5F53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52314-4870-40E2-B0B6-E319910E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4218-D36B-40B4-846A-B9A7B2C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F2282-0749-451C-80C1-B82C532A64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91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5595A828-8B40-46B0-86D5-F5E4D2B8429C}"/>
              </a:ext>
            </a:extLst>
          </p:cNvPr>
          <p:cNvSpPr txBox="1"/>
          <p:nvPr/>
        </p:nvSpPr>
        <p:spPr>
          <a:xfrm>
            <a:off x="836613" y="787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chemeClr val="accent1"/>
                </a:solidFill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B2B3BBFC-5D40-4D3E-932E-1D452E030446}"/>
              </a:ext>
            </a:extLst>
          </p:cNvPr>
          <p:cNvSpPr txBox="1"/>
          <p:nvPr/>
        </p:nvSpPr>
        <p:spPr>
          <a:xfrm>
            <a:off x="10437813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chemeClr val="accent1"/>
                </a:solidFill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/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/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9AB045A-2E2E-4A7D-9F86-50726ED67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1F77F-A7AA-401E-BDD1-B1C9B1C98A18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422C48-D3E7-465C-9F65-0B0F8B5119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0C47393-7E3A-430C-92C0-1033DFDFCC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BB113-040B-484B-9E8F-E5C0F7A2B7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527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/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/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3FBA3-F538-48E0-BE40-727A4BD9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D7AF4-EB7A-424E-9258-57622630C208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6EA5-483B-4B58-9AD5-15DE20EB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94CD-C7AF-40AF-890A-FA48202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E46B8-1FE2-4CDF-962A-B43C353856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65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19184CE9-8685-4D45-862F-A735CA4D2503}"/>
              </a:ext>
            </a:extLst>
          </p:cNvPr>
          <p:cNvSpPr txBox="1"/>
          <p:nvPr/>
        </p:nvSpPr>
        <p:spPr>
          <a:xfrm>
            <a:off x="836613" y="787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chemeClr val="accent1"/>
                </a:solidFill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DFDF27AD-EDE1-42F2-95C1-4B6DB1E43D76}"/>
              </a:ext>
            </a:extLst>
          </p:cNvPr>
          <p:cNvSpPr txBox="1"/>
          <p:nvPr/>
        </p:nvSpPr>
        <p:spPr>
          <a:xfrm>
            <a:off x="10437813" y="27432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solidFill>
                  <a:schemeClr val="accent1"/>
                </a:solidFill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/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anchor="b"/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/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FF46036-53D1-488D-BB30-0DD80CF128F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A0FF2-FE00-443C-B790-70D962B914FD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BAC6AC-B7AC-4398-966E-490EFF861F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2C3544-9EA0-4969-8181-90B4D3B741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95CAD-CF90-4555-9BCF-28E61CE1C7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25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/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anchor="b"/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/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733DA9-FBFE-4418-8061-63F2372452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C0DCA-DC28-48FB-887D-AD143E7AD29A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3DF20E-48FA-4A12-B5B1-568A027111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14836E-0041-4582-9024-4592591353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8D0DC-049A-4678-97B6-F0E8F46200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91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AE63-C459-4130-BDB5-D24EEC0D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07314-8099-49A4-B790-13471C13FCAE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2D45-B2D8-4AFB-A8CB-FFCB894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7C94-F210-4D08-9C1E-38E238E1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0E46C-004A-48BE-A037-FC30F95DB0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06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0DEC-4EBC-42D4-A99B-C84245AC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592E8-67CC-4676-8410-97A68F36F8D9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1E35-4536-4700-9C21-EC3B87AC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FADD-9116-4AF0-8F5D-C75A187D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43626-C2A3-4766-8A65-F00786DF64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1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EE99-2919-4CF3-92D8-766C400A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8895C-EDE8-4E47-A89D-24CC48D5AFAC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B2F6-FE39-4907-9536-B6AD0A6C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3E24-6F62-49A3-80FC-D10DA379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2FEF-9F41-43F5-9459-2FC6227F1A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49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/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5730-3DF5-44C4-96B9-AA2E3701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29398-AC04-4F7D-83DA-DAFD591C820A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0DC03-DCB2-4697-BC32-4ECC526B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829E5-E6A8-4AF4-984A-5B664D65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4366D-C24D-473A-98D7-77677CFDBB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86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ABEF3A-9054-4334-A49E-FA339E5F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18E86-7B19-4B0F-B21B-A9CAC0F8236B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8978E-1A15-45D3-98AD-237A9CCF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4DDB7F-AF5B-4FF8-81A9-433B87AD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CA2CA-423E-4836-A8D1-157E05E9F0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20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95EBE3D-5F45-49A8-8B56-2C268626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CB6B2-BD00-4E78-AC87-EA04DC791EB8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C16D1D-1A33-4BCD-A85A-39C711CC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E94135-9CB0-4534-AE7A-58BE2AD4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A84F0-C1EE-4AB9-AE7F-C437A9AA3E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56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5321037-390F-40AA-ABB4-C14B4A4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2DA49-C5E6-44E4-A685-73DDDDE47BA6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92B6ACE-15B3-4B2F-AE1B-57B7F132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46EF80C-8BF7-4761-9D29-EC134847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3AE-DCD0-44D3-A89D-E795AF7702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95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4A258C-F0CF-4115-A5BE-03D283EC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B2B49-87A4-40A0-B899-7873BA2FE634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CC9888-C5A0-4E26-BDEE-922896E9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C8F589-D52F-4BFF-9F5E-5F77DE27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F2F67-903B-4030-B1FD-6013E3787A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63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58202C-F2E8-4950-949A-6136CCE6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14FAD-6DBC-4B7D-82B4-EE851F953C22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4296FF-909A-4780-BC4B-6A1714BB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A2B392-270F-4925-942B-0BEA2058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41C31-ACA8-458A-B353-12C5398154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18CE5-9406-4704-AD13-5BF67669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99213" y="5883275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3B3BE-48A4-4098-ADBB-67481B555343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73296-7C7E-4B9E-9C24-66F13B8F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3" y="5883275"/>
            <a:ext cx="5105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95BA4-22E8-4C7D-BD3B-88A5890A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2613" y="5883275"/>
            <a:ext cx="3222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0A5F0-34EF-4FB8-AACB-7E4E8261ED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BD71D-6605-4874-86EA-18D8F98E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EC1D5-1114-4CB4-A30F-171E1B40E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667000"/>
            <a:ext cx="9906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FD6E-F2FC-49E3-8ACA-C998F777A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37613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32F6CF2-1B51-4FE5-94AB-BD33F6D3F972}" type="datetimeFigureOut">
              <a:rPr lang="pt-BR"/>
              <a:pPr>
                <a:defRPr/>
              </a:pPr>
              <a:t>18/11/2017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A2C66-AF0D-4B5D-A402-523DED5D3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06A0-4AD0-4484-999C-07A48E4E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55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72ED3A5-66AB-410E-A56F-D56309E214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13" r:id="rId9"/>
    <p:sldLayoutId id="2147483707" r:id="rId10"/>
    <p:sldLayoutId id="2147483708" r:id="rId11"/>
    <p:sldLayoutId id="2147483714" r:id="rId12"/>
    <p:sldLayoutId id="2147483709" r:id="rId13"/>
    <p:sldLayoutId id="2147483715" r:id="rId14"/>
    <p:sldLayoutId id="2147483710" r:id="rId15"/>
    <p:sldLayoutId id="2147483711" r:id="rId16"/>
    <p:sldLayoutId id="2147483712" r:id="rId17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495E4-CF2C-4D9F-9792-F0499D486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993076"/>
            <a:ext cx="8676222" cy="244777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TRABALHO</a:t>
            </a:r>
            <a:br>
              <a:rPr lang="pt-BR" dirty="0"/>
            </a:br>
            <a:r>
              <a:rPr lang="pt-BR" dirty="0"/>
              <a:t> DE </a:t>
            </a:r>
            <a:br>
              <a:rPr lang="pt-BR" dirty="0"/>
            </a:br>
            <a:r>
              <a:rPr lang="pt-BR" dirty="0"/>
              <a:t>ESTATÍSTICA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BB217D5-423D-49C4-B2DD-6B6D5198C2B6}"/>
              </a:ext>
            </a:extLst>
          </p:cNvPr>
          <p:cNvSpPr txBox="1">
            <a:spLocks/>
          </p:cNvSpPr>
          <p:nvPr/>
        </p:nvSpPr>
        <p:spPr>
          <a:xfrm>
            <a:off x="9145976" y="6372921"/>
            <a:ext cx="3642372" cy="48507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pt-BR" sz="2000" b="1" dirty="0"/>
              <a:t>FATEC FRANCA – 3ºADS</a:t>
            </a:r>
          </a:p>
        </p:txBody>
      </p:sp>
    </p:spTree>
  </p:cSld>
  <p:clrMapOvr>
    <a:masterClrMapping/>
  </p:clrMapOvr>
  <p:transition spd="slow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BEEF4-1C17-4CF4-B4D0-8A70349F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766"/>
            <a:ext cx="9905998" cy="72887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b="1" dirty="0"/>
              <a:t>Prototipação de telas</a:t>
            </a:r>
          </a:p>
        </p:txBody>
      </p:sp>
      <p:pic>
        <p:nvPicPr>
          <p:cNvPr id="6147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E84B362-C1B9-4209-92A9-B54BBB4D3C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023938"/>
            <a:ext cx="8609012" cy="5573712"/>
          </a:xfrm>
        </p:spPr>
      </p:pic>
    </p:spTree>
  </p:cSld>
  <p:clrMapOvr>
    <a:masterClrMapping/>
  </p:clrMapOvr>
  <p:transition spd="slow" advTm="1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5649F68-B9A0-45D2-9D17-E67EF2A732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787400"/>
            <a:ext cx="8723312" cy="5572125"/>
          </a:xfrm>
        </p:spPr>
      </p:pic>
    </p:spTree>
  </p:cSld>
  <p:clrMapOvr>
    <a:masterClrMapping/>
  </p:clrMapOvr>
  <p:transition spd="slow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97E62-8488-4DC6-9977-B62547D6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9434"/>
            <a:ext cx="9907200" cy="828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b="1" dirty="0"/>
              <a:t>BPMN</a:t>
            </a:r>
          </a:p>
        </p:txBody>
      </p:sp>
      <p:pic>
        <p:nvPicPr>
          <p:cNvPr id="8195" name="Espaço Reservado para Conteúdo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85A37E94-B67B-4629-B925-8CCBD27779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014413"/>
            <a:ext cx="9102725" cy="5572125"/>
          </a:xfrm>
        </p:spPr>
      </p:pic>
    </p:spTree>
  </p:cSld>
  <p:clrMapOvr>
    <a:masterClrMapping/>
  </p:clrMapOvr>
  <p:transition spd="slow" advTm="8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F789F-C637-46CE-8320-0CCF9A3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456" y="126813"/>
            <a:ext cx="9907200" cy="828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b="1" dirty="0"/>
              <a:t>CASO DE USO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D5297C-1653-4129-A6FB-10240EF2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73" y="954813"/>
            <a:ext cx="8210339" cy="5670011"/>
          </a:xfrm>
          <a:prstGeom prst="rect">
            <a:avLst/>
          </a:prstGeom>
        </p:spPr>
      </p:pic>
    </p:spTree>
  </p:cSld>
  <p:clrMapOvr>
    <a:masterClrMapping/>
  </p:clrMapOvr>
  <p:transition spd="slow" advTm="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F789F-C637-46CE-8320-0CCF9A3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456" y="126813"/>
            <a:ext cx="9907200" cy="828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b="1" dirty="0"/>
              <a:t>CASO DE USO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43A024-0AC6-4A9B-A206-EF84172E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08" y="1702191"/>
            <a:ext cx="9361548" cy="38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37375"/>
      </p:ext>
    </p:extLst>
  </p:cSld>
  <p:clrMapOvr>
    <a:masterClrMapping/>
  </p:clrMapOvr>
  <p:transition spd="slow" advTm="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64E44-3897-4F44-9E60-40B2B552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79" y="2476501"/>
            <a:ext cx="9905998" cy="952499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b="1" dirty="0"/>
              <a:t>Integrantes do grupo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85AAE6-05C5-4A11-B275-CDDC78C6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3" y="4726058"/>
            <a:ext cx="9905998" cy="1886776"/>
          </a:xfrm>
        </p:spPr>
        <p:txBody>
          <a:bodyPr/>
          <a:lstStyle/>
          <a:p>
            <a:pPr fontAlgn="auto">
              <a:buFont typeface="Arial"/>
              <a:buChar char="•"/>
              <a:defRPr/>
            </a:pPr>
            <a:r>
              <a:rPr lang="pt-BR" dirty="0"/>
              <a:t>Daniel Miranda</a:t>
            </a:r>
          </a:p>
          <a:p>
            <a:pPr fontAlgn="auto">
              <a:buFont typeface="Arial"/>
              <a:buChar char="•"/>
              <a:defRPr/>
            </a:pPr>
            <a:r>
              <a:rPr lang="pt-BR" dirty="0"/>
              <a:t>Marcio Godoy</a:t>
            </a:r>
          </a:p>
          <a:p>
            <a:pPr fontAlgn="auto">
              <a:buFont typeface="Arial"/>
              <a:buChar char="•"/>
              <a:defRPr/>
            </a:pPr>
            <a:r>
              <a:rPr lang="pt-BR" dirty="0"/>
              <a:t>Marcius Doi</a:t>
            </a:r>
          </a:p>
          <a:p>
            <a:pPr fontAlgn="auto">
              <a:buFont typeface="Arial"/>
              <a:buChar char="•"/>
              <a:defRPr/>
            </a:pPr>
            <a:r>
              <a:rPr lang="pt-BR" dirty="0"/>
              <a:t>Paulo Sérgio</a:t>
            </a:r>
          </a:p>
        </p:txBody>
      </p:sp>
    </p:spTree>
  </p:cSld>
  <p:clrMapOvr>
    <a:masterClrMapping/>
  </p:clrMapOvr>
  <p:transition spd="slow" advTm="5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44</TotalTime>
  <Words>26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Century Gothic</vt:lpstr>
      <vt:lpstr>Arial</vt:lpstr>
      <vt:lpstr>Calibri</vt:lpstr>
      <vt:lpstr>Malha</vt:lpstr>
      <vt:lpstr>TRABALHO  DE  ESTATÍSTICA</vt:lpstr>
      <vt:lpstr>Prototipação de telas</vt:lpstr>
      <vt:lpstr>Apresentação do PowerPoint</vt:lpstr>
      <vt:lpstr>BPMN</vt:lpstr>
      <vt:lpstr>CASO DE USO</vt:lpstr>
      <vt:lpstr>CASO DE USO</vt:lpstr>
      <vt:lpstr>Integrantes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 DE  ESTATÍSTICA</dc:title>
  <dc:creator>ADM</dc:creator>
  <cp:lastModifiedBy>Daniel Marcos</cp:lastModifiedBy>
  <cp:revision>12</cp:revision>
  <dcterms:created xsi:type="dcterms:W3CDTF">2017-11-17T21:47:15Z</dcterms:created>
  <dcterms:modified xsi:type="dcterms:W3CDTF">2017-11-18T05:12:57Z</dcterms:modified>
</cp:coreProperties>
</file>