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Proposta de um novo índice de validade de agrupamento</a:t>
            </a:r>
          </a:p>
          <a:p>
            <a:pPr lvl="1"/>
            <a:r>
              <a:rPr lang="pt-BR" dirty="0"/>
              <a:t>Aplicar o índice para um método de determinar o número ideal de clusters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r>
              <a:rPr lang="pt-BR" dirty="0"/>
              <a:t>Avaliar efetivamente os resultados de agrupamento de múltiplos tipos de conjuntos de dados:</a:t>
            </a:r>
          </a:p>
          <a:p>
            <a:pPr lvl="1"/>
            <a:r>
              <a:rPr lang="pt-BR" dirty="0"/>
              <a:t>Estruturas lineares, múltiplas, anulares e convexas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CSP: Novo índice de validade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321</Words>
  <Application>Microsoft Office PowerPoint</Application>
  <PresentationFormat>Widescreen</PresentationFormat>
  <Paragraphs>48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CSP: Novo índice de validade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16</cp:revision>
  <dcterms:created xsi:type="dcterms:W3CDTF">2024-04-25T14:39:55Z</dcterms:created>
  <dcterms:modified xsi:type="dcterms:W3CDTF">2024-04-25T21:39:29Z</dcterms:modified>
</cp:coreProperties>
</file>