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260" r:id="rId6"/>
    <p:sldId id="261" r:id="rId7"/>
    <p:sldId id="264" r:id="rId8"/>
    <p:sldId id="266" r:id="rId9"/>
    <p:sldId id="269" r:id="rId10"/>
    <p:sldId id="270" r:id="rId11"/>
    <p:sldId id="272" r:id="rId12"/>
    <p:sldId id="273" r:id="rId13"/>
    <p:sldId id="274" r:id="rId14"/>
    <p:sldId id="286" r:id="rId15"/>
    <p:sldId id="288" r:id="rId16"/>
    <p:sldId id="290" r:id="rId17"/>
    <p:sldId id="294" r:id="rId18"/>
    <p:sldId id="296" r:id="rId19"/>
    <p:sldId id="289" r:id="rId20"/>
    <p:sldId id="303" r:id="rId21"/>
    <p:sldId id="298" r:id="rId22"/>
    <p:sldId id="300" r:id="rId23"/>
    <p:sldId id="302" r:id="rId24"/>
    <p:sldId id="304" r:id="rId25"/>
    <p:sldId id="306" r:id="rId26"/>
    <p:sldId id="27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victorgf@ufu.br" TargetMode="External"/><Relationship Id="rId5" Type="http://schemas.openxmlformats.org/officeDocument/2006/relationships/hyperlink" Target="mailto:andrey.dias@ufu.br" TargetMode="External"/><Relationship Id="rId4" Type="http://schemas.openxmlformats.org/officeDocument/2006/relationships/hyperlink" Target="mailto:marciosr@ufu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70" y="1267353"/>
            <a:ext cx="6306430" cy="5439534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495122"/>
            <a:ext cx="5632713" cy="49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14" y="219635"/>
            <a:ext cx="7795474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4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5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6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74402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1133" cy="435133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Aplicação para o tema do artigo</a:t>
            </a:r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Estudos prévios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Conjunto de partições estendidas</a:t>
            </a:r>
          </a:p>
          <a:p>
            <a:pPr lvl="1"/>
            <a:r>
              <a:rPr lang="pt-BR" dirty="0"/>
              <a:t>Proposta de novo agrupamento hierárquico</a:t>
            </a:r>
          </a:p>
          <a:p>
            <a:pPr lvl="1"/>
            <a:r>
              <a:rPr lang="pt-BR" dirty="0"/>
              <a:t>Proposta de um novo índice de validade de cluster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Resultados obtidos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96DFAB7-D731-DB4E-0CF5-378A477BBB7B}"/>
              </a:ext>
            </a:extLst>
          </p:cNvPr>
          <p:cNvCxnSpPr>
            <a:cxnSpLocks/>
          </p:cNvCxnSpPr>
          <p:nvPr/>
        </p:nvCxnSpPr>
        <p:spPr>
          <a:xfrm>
            <a:off x="2184400" y="40005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1500</Words>
  <Application>Microsoft Office PowerPoint</Application>
  <PresentationFormat>Widescreen</PresentationFormat>
  <Paragraphs>196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Marcio Salmazo</cp:lastModifiedBy>
  <cp:revision>33</cp:revision>
  <dcterms:created xsi:type="dcterms:W3CDTF">2024-05-11T12:59:04Z</dcterms:created>
  <dcterms:modified xsi:type="dcterms:W3CDTF">2024-05-11T15:34:41Z</dcterms:modified>
</cp:coreProperties>
</file>