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308" r:id="rId4"/>
    <p:sldId id="259" r:id="rId5"/>
    <p:sldId id="263" r:id="rId6"/>
    <p:sldId id="260" r:id="rId7"/>
    <p:sldId id="307" r:id="rId8"/>
    <p:sldId id="264" r:id="rId9"/>
    <p:sldId id="266" r:id="rId10"/>
    <p:sldId id="269" r:id="rId11"/>
    <p:sldId id="270" r:id="rId12"/>
    <p:sldId id="272" r:id="rId13"/>
    <p:sldId id="273" r:id="rId14"/>
    <p:sldId id="274" r:id="rId15"/>
    <p:sldId id="286" r:id="rId16"/>
    <p:sldId id="288" r:id="rId17"/>
    <p:sldId id="290" r:id="rId18"/>
    <p:sldId id="294" r:id="rId19"/>
    <p:sldId id="296" r:id="rId20"/>
    <p:sldId id="289" r:id="rId21"/>
    <p:sldId id="303" r:id="rId22"/>
    <p:sldId id="298" r:id="rId23"/>
    <p:sldId id="300" r:id="rId24"/>
    <p:sldId id="302" r:id="rId25"/>
    <p:sldId id="304" r:id="rId26"/>
    <p:sldId id="306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60660"/>
  </p:normalViewPr>
  <p:slideViewPr>
    <p:cSldViewPr snapToGrid="0">
      <p:cViewPr>
        <p:scale>
          <a:sx n="291" d="100"/>
          <a:sy n="291" d="100"/>
        </p:scale>
        <p:origin x="2920" y="-984"/>
      </p:cViewPr>
      <p:guideLst/>
    </p:cSldViewPr>
  </p:slideViewPr>
  <p:notesTextViewPr>
    <p:cViewPr>
      <p:scale>
        <a:sx n="295" d="100"/>
        <a:sy n="295" d="100"/>
      </p:scale>
      <p:origin x="0" y="-35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Linear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Segment6</a:t>
            </a:r>
          </a:p>
          <a:p>
            <a:endParaRPr lang="pt-BR" dirty="0"/>
          </a:p>
          <a:p>
            <a:r>
              <a:rPr lang="pt-BR" b="1" dirty="0" err="1"/>
              <a:t>Manifold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Spiral2</a:t>
            </a:r>
          </a:p>
          <a:p>
            <a:endParaRPr lang="pt-BR" b="1" dirty="0"/>
          </a:p>
          <a:p>
            <a:r>
              <a:rPr lang="pt-BR" b="1" dirty="0" err="1"/>
              <a:t>Annular</a:t>
            </a:r>
            <a:endParaRPr lang="pt-BR" sz="1200" b="1" dirty="0">
              <a:effectLst/>
              <a:latin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0" dirty="0"/>
              <a:t>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Ring2</a:t>
            </a:r>
          </a:p>
          <a:p>
            <a:endParaRPr lang="pt-BR" b="1" dirty="0"/>
          </a:p>
          <a:p>
            <a:r>
              <a:rPr lang="pt-BR" b="1" dirty="0" err="1"/>
              <a:t>Convex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Norm4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drovictorgf@ufu.br" TargetMode="External"/><Relationship Id="rId5" Type="http://schemas.openxmlformats.org/officeDocument/2006/relationships/hyperlink" Target="mailto:andrey.dias@ufu.br" TargetMode="External"/><Relationship Id="rId4" Type="http://schemas.openxmlformats.org/officeDocument/2006/relationships/hyperlink" Target="mailto:marciosr@ufu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9BD1DF-87A9-A22C-2C1D-A101D930238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47891142-5AD1-473C-D1AC-030F7B472686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83E7-0627-A615-9C7A-DD43D5FD18E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0685E5-F8A1-64B9-FFB0-3D5A7BE8693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4772FC2-A63C-7CCA-3DEB-F5427C973F9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01FF9-7014-A306-D0E6-F67DC752143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FB5326-CF32-75F7-7785-54C06C03FAD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DE06A7-00A6-0904-0103-BA064D7EEBD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19120DC-DB52-3C52-BD3B-DA225B83BA1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B580AC-5340-1CF0-3500-961F9525B8F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397A53-744F-BE05-3CE6-FD3E8AA92D4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D5E4D-3DAE-FD10-3B37-C3502507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83" y="1336577"/>
            <a:ext cx="4873809" cy="4947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CDCFB8E-4670-9A8A-1991-3ADD9379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55813"/>
            <a:ext cx="565864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64" y="1149002"/>
            <a:ext cx="6195524" cy="5343873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28E29C4-34A1-EE0E-2AB7-4A84A28C119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369892"/>
            <a:ext cx="5632713" cy="499775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8E2F0DB-C127-921E-AA07-B4A3687DBC9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4" y="75764"/>
            <a:ext cx="7618779" cy="6273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3CB45B-07C8-92A2-83D0-D12825B426F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92F037F-07B6-F6FA-854D-018C69D1577E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286707-DB3F-385D-8F0E-1396685AD0E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CEA37E4-2445-7397-1EFC-C4837120E8F7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consegue resultados estáveis de agrupamento</a:t>
            </a:r>
          </a:p>
          <a:p>
            <a:pPr algn="just"/>
            <a:r>
              <a:rPr lang="pt-BR" dirty="0"/>
              <a:t>O índice CSP aplicado no algoritmo ONCD apresentou acurácia superior aos demais índices apresentados</a:t>
            </a:r>
          </a:p>
          <a:p>
            <a:pPr algn="just"/>
            <a:r>
              <a:rPr lang="pt-BR" dirty="0"/>
              <a:t>O algoritmo ONCD é extensível à outros algoritmos de agrupamento (sendo necessário certo grau de otimização)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8FDD4D-2E63-E6A5-56D6-174C26E92BF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8723F-9AF3-F1F3-3AB2-957EB9A3720E}"/>
              </a:ext>
            </a:extLst>
          </p:cNvPr>
          <p:cNvSpPr/>
          <p:nvPr/>
        </p:nvSpPr>
        <p:spPr>
          <a:xfrm>
            <a:off x="11712387" y="6330950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4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5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6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C8FB35-24E7-5192-5439-70FDF806F81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5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</a:t>
            </a:r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3CB1AD-AA84-DF24-D018-25F142D08F4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149FE77-7983-E9CB-7760-97B18D213BA6}"/>
              </a:ext>
            </a:extLst>
          </p:cNvPr>
          <p:cNvCxnSpPr>
            <a:cxnSpLocks/>
          </p:cNvCxnSpPr>
          <p:nvPr/>
        </p:nvCxnSpPr>
        <p:spPr>
          <a:xfrm>
            <a:off x="2602854" y="31623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83367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9FB942-BA90-794E-57BA-5B1A77A153B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5494867" cy="295545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1393"/>
            <a:ext cx="3968190" cy="4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8906" cy="4351338"/>
          </a:xfrm>
        </p:spPr>
        <p:txBody>
          <a:bodyPr/>
          <a:lstStyle/>
          <a:p>
            <a:pPr algn="just"/>
            <a:r>
              <a:rPr lang="pt-BR" dirty="0"/>
              <a:t>Trabalhos relacionados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Conjunto de partições estendidas</a:t>
            </a:r>
          </a:p>
          <a:p>
            <a:pPr lvl="1" algn="just"/>
            <a:r>
              <a:rPr lang="pt-BR" dirty="0"/>
              <a:t>Proposta de novo agrupamento hierárquico</a:t>
            </a:r>
          </a:p>
          <a:p>
            <a:pPr lvl="1" algn="just"/>
            <a:r>
              <a:rPr lang="pt-BR" dirty="0"/>
              <a:t>Proposta de um novo índice de validade de cluster 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Motivação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268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7071-E711-3197-D2BF-B56E7FBD29D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5096101" y="4672544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6C73D58-21F3-668F-A6D5-71411314BF6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1595</Words>
  <Application>Microsoft Macintosh PowerPoint</Application>
  <PresentationFormat>Widescreen</PresentationFormat>
  <Paragraphs>251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Metadados</vt:lpstr>
      <vt:lpstr>Sumário</vt:lpstr>
      <vt:lpstr>Introdução</vt:lpstr>
      <vt:lpstr>Introdução – Visão geral do AHC</vt:lpstr>
      <vt:lpstr>Introdução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Andrey Cadima</cp:lastModifiedBy>
  <cp:revision>45</cp:revision>
  <dcterms:created xsi:type="dcterms:W3CDTF">2024-05-11T12:59:04Z</dcterms:created>
  <dcterms:modified xsi:type="dcterms:W3CDTF">2024-05-31T00:29:14Z</dcterms:modified>
</cp:coreProperties>
</file>