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6" r:id="rId9"/>
    <p:sldId id="265" r:id="rId10"/>
    <p:sldId id="264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4824-492B-89B7-ECD8-F595DE8BB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56F8D-5572-AC00-8D42-B7280AAF0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C3D8F5-58D9-B1F9-C397-EA069D50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A03A3F-585F-2B33-AB07-812FCC90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FEF24-E331-1A8E-EEFD-9D86D6B0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4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AED63-D06B-AF4A-BFD5-D4090BA2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B9B0D8-837F-50BB-E922-A6AB79364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263F4-D7D1-838C-74B8-7CD8C56F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582A-B1F8-6104-2870-9572D348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BF9EC-3651-6777-676B-606BE1EF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5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1A2811-45C6-2B31-6C0E-063BA819A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52359B-7462-540A-D9F4-3E6C2BB3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ABB437-FE64-073A-7DF5-022D0AE0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D994BD-72D0-B2B0-1616-63F6613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A42F2-5BC5-6785-95AA-AED5D092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31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6DEB9-052B-BE96-BDC9-DF3CC683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55668-41BF-2CB6-AFDA-0C253C11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56E518-E921-93F2-3AEB-79114524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A4081-FF71-2E1C-AC7E-A6D0DA28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F4D91-EB7E-EF86-FD8B-ACC0AB79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3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889B2-BDA4-1A98-A464-7045630E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0161FF-BD6A-FAF9-B8D9-B0DEC064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37760E-D820-8D7A-2743-545FCE2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C164C-DF3D-DC8D-300F-7EC0DD61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37CD7-066E-648A-86E9-7F95856F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3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8EE09-7279-BEBA-72A3-A3C115FA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D0CBD-2D24-C643-F74D-9B27A5A9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6B2128-D4B8-5412-CE28-DA2F43AA0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AFAA62-44BA-6D8C-0260-33BBFDF0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BDCF70-95C4-2176-6CE7-0220D88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0CDC5-C582-115A-DC1E-42C95531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6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C82AE-8585-9285-E051-B1E5A6BA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BF0CA2-38A8-5709-7860-C342813C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82615F-37ED-518E-4144-7D5BC1C4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E42BA4-834F-6F44-2821-69980A04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B01BE5-D1F3-4488-378E-32E4CDE8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86FC12-A25A-EDC4-248B-DB5F0959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C8EA66-FB7B-5301-ED72-6D0D5373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855985-6082-CACC-0A26-B9F533E7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2F9B-DB20-BD0D-4396-B4C8A693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922DBA-28D4-4D51-B8D8-55DB653C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BB015E-6939-7758-BF0E-DB19BC45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CD0F35-EDFE-35B1-093D-9DC16A4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15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275AD3-B227-7104-0AF3-F94845AE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758B48-438C-F1EE-74EA-0E4C211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61E8DF-C975-2F59-235C-12849FE4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FD79F-7432-78DB-78EC-2ECD636B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8B4F8-2CC9-78D3-2D91-C182BC74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DF1820-5AD3-92E0-DA94-24CA35A5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C6CE73-CD8E-0D9E-AB75-1AD77D39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63382-3B06-CB2B-1120-04683959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4BD32D-4B4A-4A81-3200-BEA568E0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0AFB7-FF38-71F7-9E93-18A5D8C7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57FEEB-5718-8737-45A7-7E876F46C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B9AEE1-7BE3-D79A-364C-12CBCA589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0D6610-95D6-7275-BAF0-DA089D07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67C4DE-71F8-6696-6E26-4EB14572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DE69D8-9716-1A6A-FB4C-27A9B1A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78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B8F6FC-366F-53DF-7FEA-6CA3320D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1C4B5-C0E4-911C-61CC-A3BA18C1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9467C-3CE7-7B89-3567-307B0FF47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45FF-DEE4-4F88-9121-EADC948C5701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30327-48F5-39C5-1E47-CE5828721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09934-3F4C-E419-F202-DF9474756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A233-B621-4D3A-B0E1-613EBBD1D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8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4FC7615-65D6-6358-F97F-D2B0BD99B382}"/>
              </a:ext>
            </a:extLst>
          </p:cNvPr>
          <p:cNvCxnSpPr>
            <a:cxnSpLocks/>
          </p:cNvCxnSpPr>
          <p:nvPr/>
        </p:nvCxnSpPr>
        <p:spPr>
          <a:xfrm>
            <a:off x="4272409" y="1197332"/>
            <a:ext cx="38589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8BA90-E3CD-276F-6D2B-5FEA7566DC8E}"/>
              </a:ext>
            </a:extLst>
          </p:cNvPr>
          <p:cNvSpPr txBox="1"/>
          <p:nvPr/>
        </p:nvSpPr>
        <p:spPr>
          <a:xfrm>
            <a:off x="4272409" y="509433"/>
            <a:ext cx="38589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latin typeface="Codec Warm Trial" panose="02000503060000020004" pitchFamily="2" charset="0"/>
              </a:rPr>
              <a:t>LINGUAGEM PASCAL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F9092C-CF19-D777-881C-52BDDF71EAC5}"/>
              </a:ext>
            </a:extLst>
          </p:cNvPr>
          <p:cNvSpPr txBox="1"/>
          <p:nvPr/>
        </p:nvSpPr>
        <p:spPr>
          <a:xfrm>
            <a:off x="2199071" y="2538721"/>
            <a:ext cx="7793858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4400" dirty="0">
                <a:latin typeface="Codec Warm Trial" panose="02000503060000020004" pitchFamily="2" charset="0"/>
              </a:rPr>
              <a:t>FECHADURA ELETRÔNICA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7F48F89-02C6-0C94-E9EF-052B16D0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748" y="5835883"/>
            <a:ext cx="2520916" cy="81029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FC6550-E2A5-B370-5A47-DCB1975A3850}"/>
              </a:ext>
            </a:extLst>
          </p:cNvPr>
          <p:cNvSpPr txBox="1"/>
          <p:nvPr/>
        </p:nvSpPr>
        <p:spPr>
          <a:xfrm>
            <a:off x="3790749" y="4400000"/>
            <a:ext cx="4610501" cy="20928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Alunos:</a:t>
            </a:r>
          </a:p>
          <a:p>
            <a:pPr algn="ctr"/>
            <a:r>
              <a:rPr lang="pt-BR" sz="2800" dirty="0" err="1"/>
              <a:t>Luis</a:t>
            </a:r>
            <a:r>
              <a:rPr lang="pt-BR" sz="2800" dirty="0"/>
              <a:t> Fernando Lopes</a:t>
            </a:r>
          </a:p>
          <a:p>
            <a:pPr algn="ctr"/>
            <a:r>
              <a:rPr lang="pt-BR" sz="2800" dirty="0"/>
              <a:t>Luiz Henrique de Aragão</a:t>
            </a:r>
          </a:p>
          <a:p>
            <a:pPr algn="ctr"/>
            <a:r>
              <a:rPr lang="pt-BR" sz="2800" dirty="0"/>
              <a:t>Marcio da Silva Gomes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170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7FDF17-0427-7147-0939-CFAE1015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070478"/>
            <a:ext cx="5004945" cy="49599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507EB7-D5B6-76DE-0EC0-1B63CEFD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81" y="507280"/>
            <a:ext cx="6542061" cy="45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5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C52B5A-9C38-BE6A-DC4C-54AB7C56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9" y="1039885"/>
            <a:ext cx="7734300" cy="5524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F88733-0DB7-4E32-929F-7BD4C0C5C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88" y="369328"/>
            <a:ext cx="4314357" cy="30596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D991F95-3AF9-88AF-CFDD-6C911E47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513" y="3504713"/>
            <a:ext cx="2019300" cy="7429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5F35D8E-83D6-CF20-6A29-D636093346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969"/>
          <a:stretch/>
        </p:blipFill>
        <p:spPr>
          <a:xfrm>
            <a:off x="5236026" y="4012384"/>
            <a:ext cx="4151076" cy="274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9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EC225E-8C35-CE42-1EF4-E717DBBD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" y="1029685"/>
            <a:ext cx="11895589" cy="479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3EB5A4-31EB-7E01-3026-CD634C4A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4" y="1015068"/>
            <a:ext cx="81248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1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F98F01-9F4F-8790-6628-E0626293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966221"/>
            <a:ext cx="8837031" cy="49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89EDD5-9E03-F92E-AD66-C72ED49C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15" y="882334"/>
            <a:ext cx="5428570" cy="54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9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515C29-03B0-E207-05B0-18289281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173235"/>
            <a:ext cx="6461970" cy="32309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F1CC5D-108E-3262-3E7B-5174B57C6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7"/>
          <a:stretch/>
        </p:blipFill>
        <p:spPr>
          <a:xfrm>
            <a:off x="7029117" y="1173235"/>
            <a:ext cx="4713704" cy="35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1E2908-DD1C-6714-FE4E-3A7313A0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8" y="981385"/>
            <a:ext cx="8022136" cy="45591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2FDED8-3523-E83E-2CE8-AE940F448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52" y="647432"/>
            <a:ext cx="5342699" cy="35876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EF1027-987F-4176-5BF7-E2A0E45F6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39"/>
          <a:stretch/>
        </p:blipFill>
        <p:spPr>
          <a:xfrm>
            <a:off x="6120890" y="4922886"/>
            <a:ext cx="5669061" cy="17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6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31196AF-86AC-3BA6-778D-D56BB119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51369"/>
            <a:ext cx="5810250" cy="45243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CAE0A5-A6D1-F365-266C-1FB413AB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723674"/>
            <a:ext cx="5715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1F8355-1173-00C1-1AD4-AB99BCA6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7" y="953199"/>
            <a:ext cx="5464113" cy="25869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69AA56-AEA0-5E93-1BA0-AE3D1E8E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7" y="3682379"/>
            <a:ext cx="7095417" cy="28820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C78EF00-962A-BE26-FC2C-E2CDC0E2F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98" y="953199"/>
            <a:ext cx="5990564" cy="1693313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B6221B7-8ED3-8A87-0699-A81F564D426F}"/>
              </a:ext>
            </a:extLst>
          </p:cNvPr>
          <p:cNvSpPr/>
          <p:nvPr/>
        </p:nvSpPr>
        <p:spPr>
          <a:xfrm rot="5126270">
            <a:off x="4265260" y="3448438"/>
            <a:ext cx="675143" cy="46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B6318B1C-C9B2-2FBA-D22B-2B0585AD1E85}"/>
              </a:ext>
            </a:extLst>
          </p:cNvPr>
          <p:cNvSpPr/>
          <p:nvPr/>
        </p:nvSpPr>
        <p:spPr>
          <a:xfrm rot="17302830">
            <a:off x="5997553" y="3043182"/>
            <a:ext cx="1513952" cy="46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49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A8AFAF-9C6C-C3F4-B03E-D9A1F0D4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1160359"/>
            <a:ext cx="4676775" cy="25717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662F34-AB77-54D2-DE26-1622418F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" y="3992666"/>
            <a:ext cx="4324350" cy="1704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CC5FEE6-1476-5D85-6C2E-AA6E0D60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408" y="1674796"/>
            <a:ext cx="7493728" cy="31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A42C43-8957-AF81-CFE2-E0EBC163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884607"/>
            <a:ext cx="6409190" cy="29361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A94DE7C-7491-E230-59D4-6C13DF740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955" y="599423"/>
            <a:ext cx="4179363" cy="322137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C49FCF-8EE7-9FE1-2427-DD8779324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723" y="4723964"/>
            <a:ext cx="4781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AF14-AD09-B809-2C75-88187A2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58" y="293615"/>
            <a:ext cx="9529893" cy="72145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Codec Warm Trial" panose="02000503060000020004" pitchFamily="2" charset="0"/>
              </a:rPr>
              <a:t>Estrutura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58D6-E929-6DCD-4DC3-A08D367E9438}"/>
              </a:ext>
            </a:extLst>
          </p:cNvPr>
          <p:cNvSpPr txBox="1"/>
          <p:nvPr/>
        </p:nvSpPr>
        <p:spPr>
          <a:xfrm>
            <a:off x="6019101" y="1502591"/>
            <a:ext cx="495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182EEA-91FA-AACD-DF1B-CF123B86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2241256"/>
            <a:ext cx="10758575" cy="43231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82F898-FDB1-D1F4-244C-DF71C14D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47" y="433137"/>
            <a:ext cx="7195805" cy="2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31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Codec Warm Trial</vt:lpstr>
      <vt:lpstr>Tema do Office</vt:lpstr>
      <vt:lpstr>Apresentação do PowerPoint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  <vt:lpstr>Estrutura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DA SILVA GOMES</dc:creator>
  <cp:lastModifiedBy>MARCIO DA SILVA GOMES</cp:lastModifiedBy>
  <cp:revision>9</cp:revision>
  <dcterms:created xsi:type="dcterms:W3CDTF">2022-09-20T11:22:33Z</dcterms:created>
  <dcterms:modified xsi:type="dcterms:W3CDTF">2022-11-28T19:48:02Z</dcterms:modified>
</cp:coreProperties>
</file>