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3D3D-CF6A-42CC-B5BF-32720C419052}" type="datetimeFigureOut">
              <a:rPr lang="pt-BR" smtClean="0"/>
              <a:t>22/08/2019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7385-2EB9-4D14-8F5D-496031B67A5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/>
          <p:cNvSpPr/>
          <p:nvPr/>
        </p:nvSpPr>
        <p:spPr>
          <a:xfrm>
            <a:off x="6429388" y="1214422"/>
            <a:ext cx="785818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CNPJ</a:t>
            </a:r>
            <a:endParaRPr lang="pt-BR" dirty="0"/>
          </a:p>
        </p:txBody>
      </p:sp>
      <p:sp>
        <p:nvSpPr>
          <p:cNvPr id="5" name="Cilindro 4"/>
          <p:cNvSpPr/>
          <p:nvPr/>
        </p:nvSpPr>
        <p:spPr>
          <a:xfrm>
            <a:off x="5214942" y="1214422"/>
            <a:ext cx="857256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CPF</a:t>
            </a:r>
            <a:endParaRPr lang="pt-BR" dirty="0"/>
          </a:p>
        </p:txBody>
      </p:sp>
      <p:sp>
        <p:nvSpPr>
          <p:cNvPr id="6" name="Cilindro 5"/>
          <p:cNvSpPr/>
          <p:nvPr/>
        </p:nvSpPr>
        <p:spPr>
          <a:xfrm>
            <a:off x="3357554" y="2285992"/>
            <a:ext cx="2500330" cy="114300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Lista de Clientes</a:t>
            </a:r>
            <a:endParaRPr lang="pt-BR" b="1" dirty="0"/>
          </a:p>
        </p:txBody>
      </p:sp>
      <p:sp>
        <p:nvSpPr>
          <p:cNvPr id="11" name="Cilindro 10"/>
          <p:cNvSpPr/>
          <p:nvPr/>
        </p:nvSpPr>
        <p:spPr>
          <a:xfrm>
            <a:off x="1928794" y="1214422"/>
            <a:ext cx="1928826" cy="857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Corretoras </a:t>
            </a:r>
          </a:p>
          <a:p>
            <a:pPr algn="ctr"/>
            <a:r>
              <a:rPr lang="pt-BR" sz="1400" dirty="0" smtClean="0"/>
              <a:t>Tipos de Investimentos</a:t>
            </a:r>
            <a:endParaRPr lang="pt-BR" dirty="0"/>
          </a:p>
        </p:txBody>
      </p:sp>
      <p:sp>
        <p:nvSpPr>
          <p:cNvPr id="15" name="Cilindro 14"/>
          <p:cNvSpPr/>
          <p:nvPr/>
        </p:nvSpPr>
        <p:spPr>
          <a:xfrm>
            <a:off x="2928926" y="3857628"/>
            <a:ext cx="3357586" cy="185738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Transações de Investimentos</a:t>
            </a:r>
            <a:endParaRPr lang="pt-BR" b="1" dirty="0"/>
          </a:p>
        </p:txBody>
      </p:sp>
      <p:sp>
        <p:nvSpPr>
          <p:cNvPr id="30" name="Retângulo 29"/>
          <p:cNvSpPr/>
          <p:nvPr/>
        </p:nvSpPr>
        <p:spPr>
          <a:xfrm>
            <a:off x="0" y="357166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ea typeface="Cambria" pitchFamily="18" charset="0"/>
                <a:cs typeface="Arial" pitchFamily="34" charset="0"/>
              </a:rPr>
              <a:t>Visão Macro BD</a:t>
            </a:r>
            <a:endParaRPr lang="pt-B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ea typeface="Cambria" pitchFamily="18" charset="0"/>
              <a:cs typeface="Arial" pitchFamily="34" charset="0"/>
            </a:endParaRPr>
          </a:p>
        </p:txBody>
      </p:sp>
      <p:cxnSp>
        <p:nvCxnSpPr>
          <p:cNvPr id="46" name="Conector de seta reta 45"/>
          <p:cNvCxnSpPr>
            <a:stCxn id="6" idx="3"/>
            <a:endCxn id="15" idx="1"/>
          </p:cNvCxnSpPr>
          <p:nvPr/>
        </p:nvCxnSpPr>
        <p:spPr>
          <a:xfrm rot="5400000">
            <a:off x="4393405" y="364331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11" idx="3"/>
            <a:endCxn id="6" idx="1"/>
          </p:cNvCxnSpPr>
          <p:nvPr/>
        </p:nvCxnSpPr>
        <p:spPr>
          <a:xfrm rot="16200000" flipH="1">
            <a:off x="3643306" y="1321579"/>
            <a:ext cx="214314" cy="171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" idx="3"/>
            <a:endCxn id="6" idx="1"/>
          </p:cNvCxnSpPr>
          <p:nvPr/>
        </p:nvCxnSpPr>
        <p:spPr>
          <a:xfrm rot="5400000">
            <a:off x="4911331" y="1553753"/>
            <a:ext cx="428628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" idx="3"/>
            <a:endCxn id="6" idx="1"/>
          </p:cNvCxnSpPr>
          <p:nvPr/>
        </p:nvCxnSpPr>
        <p:spPr>
          <a:xfrm rot="5400000">
            <a:off x="5500694" y="964389"/>
            <a:ext cx="428628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</dc:creator>
  <cp:lastModifiedBy>cat</cp:lastModifiedBy>
  <cp:revision>3</cp:revision>
  <dcterms:created xsi:type="dcterms:W3CDTF">2019-08-22T12:04:58Z</dcterms:created>
  <dcterms:modified xsi:type="dcterms:W3CDTF">2019-08-22T12:32:11Z</dcterms:modified>
</cp:coreProperties>
</file>