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35E"/>
    <a:srgbClr val="01415A"/>
    <a:srgbClr val="095167"/>
    <a:srgbClr val="6BA2CB"/>
    <a:srgbClr val="013A51"/>
    <a:srgbClr val="EDE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60" d="100"/>
          <a:sy n="160" d="100"/>
        </p:scale>
        <p:origin x="-5520" y="-2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2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0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5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9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0A68-85E7-4030-8E5F-0D4BDE2F1AB4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08B1-06BE-4477-B85D-17F52DFEA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5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/>
          <p:cNvGrpSpPr/>
          <p:nvPr/>
        </p:nvGrpSpPr>
        <p:grpSpPr>
          <a:xfrm>
            <a:off x="117379" y="844262"/>
            <a:ext cx="1600948" cy="4877645"/>
            <a:chOff x="12699" y="521097"/>
            <a:chExt cx="1962150" cy="5978127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74" y="521097"/>
              <a:ext cx="1752600" cy="175260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74" y="2399506"/>
              <a:ext cx="1800225" cy="1800225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9" y="4537074"/>
              <a:ext cx="1962150" cy="1962150"/>
            </a:xfrm>
            <a:prstGeom prst="rect">
              <a:avLst/>
            </a:prstGeom>
          </p:spPr>
        </p:pic>
      </p:grpSp>
      <p:grpSp>
        <p:nvGrpSpPr>
          <p:cNvPr id="33" name="Agrupar 32"/>
          <p:cNvGrpSpPr/>
          <p:nvPr/>
        </p:nvGrpSpPr>
        <p:grpSpPr>
          <a:xfrm>
            <a:off x="10513952" y="844262"/>
            <a:ext cx="1495797" cy="4850399"/>
            <a:chOff x="10325099" y="606822"/>
            <a:chExt cx="1790700" cy="580667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411" y="606822"/>
              <a:ext cx="1666875" cy="1666875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599" y="2485231"/>
              <a:ext cx="1714500" cy="17145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9" y="4622799"/>
              <a:ext cx="1790700" cy="1790700"/>
            </a:xfrm>
            <a:prstGeom prst="rect">
              <a:avLst/>
            </a:prstGeom>
          </p:spPr>
        </p:pic>
      </p:grpSp>
      <p:sp>
        <p:nvSpPr>
          <p:cNvPr id="20" name="CaixaDeTexto 19"/>
          <p:cNvSpPr txBox="1"/>
          <p:nvPr/>
        </p:nvSpPr>
        <p:spPr>
          <a:xfrm>
            <a:off x="3457574" y="346948"/>
            <a:ext cx="53848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ATENÇÃO COM OS GRÃOS</a:t>
            </a:r>
            <a:endParaRPr lang="pt-BR" sz="3600" b="1" dirty="0">
              <a:solidFill>
                <a:schemeClr val="bg1"/>
              </a:solidFill>
            </a:endParaRPr>
          </a:p>
        </p:txBody>
      </p:sp>
      <p:grpSp>
        <p:nvGrpSpPr>
          <p:cNvPr id="31" name="Agrupar 30"/>
          <p:cNvGrpSpPr/>
          <p:nvPr/>
        </p:nvGrpSpPr>
        <p:grpSpPr>
          <a:xfrm>
            <a:off x="2096152" y="1537673"/>
            <a:ext cx="8107644" cy="3609615"/>
            <a:chOff x="2099327" y="1160164"/>
            <a:chExt cx="8107644" cy="3609615"/>
          </a:xfrm>
        </p:grpSpPr>
        <p:sp>
          <p:nvSpPr>
            <p:cNvPr id="19" name="CaixaDeTexto 18"/>
            <p:cNvSpPr txBox="1"/>
            <p:nvPr/>
          </p:nvSpPr>
          <p:spPr>
            <a:xfrm>
              <a:off x="2138689" y="2695667"/>
              <a:ext cx="791462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600" b="1" dirty="0"/>
                <a:t>O ataque de pragas e insetos pode resultar em perdas de até 10% do rendimento total de grãos armazenados.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2099327" y="2545275"/>
              <a:ext cx="79146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2099327" y="1160164"/>
              <a:ext cx="810764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dirty="0"/>
                <a:t>Insetos e fungos podem crescer em grãos armazenados, e a sua capacidade para florescer depende da temperatura e da </a:t>
              </a:r>
              <a:r>
                <a:rPr lang="pt-BR" sz="2500" b="1" dirty="0" smtClean="0"/>
                <a:t>umidade.</a:t>
              </a:r>
              <a:endParaRPr lang="pt-BR" sz="2500" b="1" dirty="0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38689" y="3692757"/>
              <a:ext cx="79146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2099327" y="3877227"/>
              <a:ext cx="791462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600" b="1" dirty="0"/>
                <a:t>estima-se que entre 50 a 60% dos grãos é perdida após a colheita, a um custo de cerca de US$ 1 trilhão por ano.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8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lipse 215"/>
          <p:cNvSpPr/>
          <p:nvPr/>
        </p:nvSpPr>
        <p:spPr>
          <a:xfrm>
            <a:off x="-1813470" y="3927958"/>
            <a:ext cx="6718291" cy="42924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4" name="Agrupar 183"/>
          <p:cNvGrpSpPr/>
          <p:nvPr/>
        </p:nvGrpSpPr>
        <p:grpSpPr>
          <a:xfrm>
            <a:off x="217688" y="694015"/>
            <a:ext cx="4348890" cy="5970877"/>
            <a:chOff x="1317984" y="217239"/>
            <a:chExt cx="4348890" cy="5970877"/>
          </a:xfrm>
        </p:grpSpPr>
        <p:cxnSp>
          <p:nvCxnSpPr>
            <p:cNvPr id="131" name="Conector reto 130"/>
            <p:cNvCxnSpPr/>
            <p:nvPr/>
          </p:nvCxnSpPr>
          <p:spPr>
            <a:xfrm flipH="1" flipV="1">
              <a:off x="3723346" y="1268361"/>
              <a:ext cx="405522" cy="649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H="1" flipV="1">
              <a:off x="3723346" y="1132764"/>
              <a:ext cx="412897" cy="55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 flipH="1" flipV="1">
              <a:off x="3709309" y="4399095"/>
              <a:ext cx="419559" cy="8400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 flipH="1" flipV="1">
              <a:off x="3692965" y="4668916"/>
              <a:ext cx="445455" cy="121921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/>
            <p:nvPr/>
          </p:nvCxnSpPr>
          <p:spPr>
            <a:xfrm flipH="1" flipV="1">
              <a:off x="3723346" y="4546392"/>
              <a:ext cx="397582" cy="8910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luxograma: Disco Magnético 110"/>
            <p:cNvSpPr/>
            <p:nvPr/>
          </p:nvSpPr>
          <p:spPr>
            <a:xfrm rot="721861">
              <a:off x="1579561" y="217239"/>
              <a:ext cx="794084" cy="252663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1695598" y="5810918"/>
              <a:ext cx="3971276" cy="3771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>
              <a:stCxn id="52" idx="2"/>
              <a:endCxn id="8" idx="0"/>
            </p:cNvCxnSpPr>
            <p:nvPr/>
          </p:nvCxnSpPr>
          <p:spPr>
            <a:xfrm flipV="1">
              <a:off x="3513796" y="4115628"/>
              <a:ext cx="457690" cy="1357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8" idx="2"/>
            </p:cNvCxnSpPr>
            <p:nvPr/>
          </p:nvCxnSpPr>
          <p:spPr>
            <a:xfrm flipH="1" flipV="1">
              <a:off x="3583646" y="4089400"/>
              <a:ext cx="387840" cy="208280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>
              <a:stCxn id="53" idx="2"/>
              <a:endCxn id="7" idx="0"/>
            </p:cNvCxnSpPr>
            <p:nvPr/>
          </p:nvCxnSpPr>
          <p:spPr>
            <a:xfrm flipH="1" flipV="1">
              <a:off x="1598988" y="4115628"/>
              <a:ext cx="429400" cy="135791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7" idx="2"/>
            </p:cNvCxnSpPr>
            <p:nvPr/>
          </p:nvCxnSpPr>
          <p:spPr>
            <a:xfrm flipV="1">
              <a:off x="1598988" y="4089401"/>
              <a:ext cx="429400" cy="2082798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2" idx="2"/>
            </p:cNvCxnSpPr>
            <p:nvPr/>
          </p:nvCxnSpPr>
          <p:spPr>
            <a:xfrm flipH="1" flipV="1">
              <a:off x="2562447" y="4635500"/>
              <a:ext cx="951349" cy="83804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53" idx="2"/>
            </p:cNvCxnSpPr>
            <p:nvPr/>
          </p:nvCxnSpPr>
          <p:spPr>
            <a:xfrm flipV="1">
              <a:off x="2028388" y="4806950"/>
              <a:ext cx="810505" cy="66659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/>
            <p:cNvSpPr/>
            <p:nvPr/>
          </p:nvSpPr>
          <p:spPr>
            <a:xfrm>
              <a:off x="3443946" y="3390740"/>
              <a:ext cx="139700" cy="2082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958538" y="3390740"/>
              <a:ext cx="139700" cy="2082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Disco Magnético 46"/>
            <p:cNvSpPr/>
            <p:nvPr/>
          </p:nvSpPr>
          <p:spPr>
            <a:xfrm>
              <a:off x="2442599" y="5248432"/>
              <a:ext cx="614369" cy="23479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 flipH="1" flipV="1">
              <a:off x="3723346" y="1415845"/>
              <a:ext cx="406891" cy="73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H="1" flipV="1">
              <a:off x="3709309" y="4244975"/>
              <a:ext cx="415700" cy="98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H="1" flipV="1">
              <a:off x="4128867" y="1044575"/>
              <a:ext cx="2737" cy="412750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3692964" y="1044575"/>
              <a:ext cx="30382" cy="393382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apezoide 3"/>
            <p:cNvSpPr/>
            <p:nvPr/>
          </p:nvSpPr>
          <p:spPr>
            <a:xfrm rot="10800000">
              <a:off x="1317984" y="4107114"/>
              <a:ext cx="2857500" cy="1159032"/>
            </a:xfrm>
            <a:prstGeom prst="trapezoid">
              <a:avLst>
                <a:gd name="adj" fmla="val 10019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apezoide 5"/>
            <p:cNvSpPr/>
            <p:nvPr/>
          </p:nvSpPr>
          <p:spPr>
            <a:xfrm>
              <a:off x="1320797" y="469900"/>
              <a:ext cx="2857500" cy="1308100"/>
            </a:xfrm>
            <a:prstGeom prst="trapezoid">
              <a:avLst>
                <a:gd name="adj" fmla="val 8303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 flipH="1" flipV="1">
              <a:off x="3692966" y="4806755"/>
              <a:ext cx="435901" cy="15045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Disco Magnético 45"/>
            <p:cNvSpPr/>
            <p:nvPr/>
          </p:nvSpPr>
          <p:spPr>
            <a:xfrm>
              <a:off x="2251071" y="292098"/>
              <a:ext cx="996950" cy="38100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reto 70"/>
            <p:cNvCxnSpPr/>
            <p:nvPr/>
          </p:nvCxnSpPr>
          <p:spPr>
            <a:xfrm flipH="1">
              <a:off x="1958538" y="673098"/>
              <a:ext cx="603909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endCxn id="5" idx="0"/>
            </p:cNvCxnSpPr>
            <p:nvPr/>
          </p:nvCxnSpPr>
          <p:spPr>
            <a:xfrm flipH="1">
              <a:off x="2749550" y="673098"/>
              <a:ext cx="38543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098800" y="673098"/>
              <a:ext cx="577847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stCxn id="4" idx="0"/>
              <a:endCxn id="5" idx="2"/>
            </p:cNvCxnSpPr>
            <p:nvPr/>
          </p:nvCxnSpPr>
          <p:spPr>
            <a:xfrm flipV="1">
              <a:off x="2746734" y="4089400"/>
              <a:ext cx="2816" cy="1176746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V="1">
              <a:off x="2936650" y="4108373"/>
              <a:ext cx="577146" cy="1157773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119743" y="4108374"/>
              <a:ext cx="453209" cy="115777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8" idx="0"/>
              <a:endCxn id="7" idx="2"/>
            </p:cNvCxnSpPr>
            <p:nvPr/>
          </p:nvCxnSpPr>
          <p:spPr>
            <a:xfrm flipH="1">
              <a:off x="1598988" y="4115628"/>
              <a:ext cx="2372498" cy="2056571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8" idx="2"/>
              <a:endCxn id="7" idx="0"/>
            </p:cNvCxnSpPr>
            <p:nvPr/>
          </p:nvCxnSpPr>
          <p:spPr>
            <a:xfrm flipH="1" flipV="1">
              <a:off x="1598988" y="4115628"/>
              <a:ext cx="2372498" cy="205657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320799" y="1778000"/>
              <a:ext cx="2857501" cy="2311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3" name="Conector reto 92"/>
            <p:cNvCxnSpPr/>
            <p:nvPr/>
          </p:nvCxnSpPr>
          <p:spPr>
            <a:xfrm>
              <a:off x="1994274" y="4746790"/>
              <a:ext cx="0" cy="66659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3503163" y="4806753"/>
              <a:ext cx="0" cy="6144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Imagem 9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694" b="95000" l="3125" r="36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6" t="42888" r="63854" b="15922"/>
            <a:stretch/>
          </p:blipFill>
          <p:spPr>
            <a:xfrm>
              <a:off x="1334507" y="1797889"/>
              <a:ext cx="2828278" cy="2285171"/>
            </a:xfrm>
            <a:prstGeom prst="rect">
              <a:avLst/>
            </a:prstGeom>
          </p:spPr>
        </p:pic>
        <p:cxnSp>
          <p:nvCxnSpPr>
            <p:cNvPr id="156" name="Conector reto 155"/>
            <p:cNvCxnSpPr/>
            <p:nvPr/>
          </p:nvCxnSpPr>
          <p:spPr>
            <a:xfrm flipH="1">
              <a:off x="1483679" y="655384"/>
              <a:ext cx="873391" cy="110490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3251233" y="639683"/>
              <a:ext cx="886943" cy="1128635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>
            <a:xfrm>
              <a:off x="1398338" y="4124287"/>
              <a:ext cx="1094259" cy="1124145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1524000" y="4115628"/>
              <a:ext cx="149976" cy="205657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2" name="Conector reto 91"/>
            <p:cNvCxnSpPr/>
            <p:nvPr/>
          </p:nvCxnSpPr>
          <p:spPr>
            <a:xfrm>
              <a:off x="1561949" y="4115629"/>
              <a:ext cx="0" cy="193962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>
            <a:xfrm flipH="1">
              <a:off x="3028995" y="4124286"/>
              <a:ext cx="1070890" cy="110823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/>
            <p:cNvSpPr/>
            <p:nvPr/>
          </p:nvSpPr>
          <p:spPr>
            <a:xfrm>
              <a:off x="3911600" y="4115628"/>
              <a:ext cx="119771" cy="20565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3949352" y="4124286"/>
              <a:ext cx="0" cy="193708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Retângulo 205"/>
          <p:cNvSpPr/>
          <p:nvPr/>
        </p:nvSpPr>
        <p:spPr>
          <a:xfrm>
            <a:off x="3933903" y="-197812"/>
            <a:ext cx="8159691" cy="2831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O </a:t>
            </a:r>
            <a:r>
              <a:rPr lang="pt-BR" sz="2800" b="1" dirty="0">
                <a:solidFill>
                  <a:schemeClr val="tx1"/>
                </a:solidFill>
              </a:rPr>
              <a:t>silo possui sensores </a:t>
            </a:r>
            <a:r>
              <a:rPr lang="pt-BR" sz="2800" b="1" dirty="0" smtClean="0">
                <a:solidFill>
                  <a:schemeClr val="tx1"/>
                </a:solidFill>
              </a:rPr>
              <a:t>que </a:t>
            </a:r>
            <a:r>
              <a:rPr lang="pt-BR" sz="2800" b="1" dirty="0">
                <a:solidFill>
                  <a:schemeClr val="tx1"/>
                </a:solidFill>
              </a:rPr>
              <a:t>permitem </a:t>
            </a:r>
            <a:r>
              <a:rPr lang="pt-BR" sz="2800" b="1" dirty="0" smtClean="0">
                <a:solidFill>
                  <a:schemeClr val="tx1"/>
                </a:solidFill>
              </a:rPr>
              <a:t>monitorar </a:t>
            </a:r>
            <a:r>
              <a:rPr lang="pt-BR" sz="2800" b="1" dirty="0">
                <a:solidFill>
                  <a:schemeClr val="tx1"/>
                </a:solidFill>
              </a:rPr>
              <a:t>a temperatura e umidade </a:t>
            </a:r>
            <a:r>
              <a:rPr lang="pt-BR" sz="2800" b="1" dirty="0" smtClean="0">
                <a:solidFill>
                  <a:schemeClr val="tx1"/>
                </a:solidFill>
              </a:rPr>
              <a:t>dos grãos, </a:t>
            </a:r>
            <a:r>
              <a:rPr lang="pt-BR" sz="2800" b="1" dirty="0">
                <a:solidFill>
                  <a:schemeClr val="tx1"/>
                </a:solidFill>
              </a:rPr>
              <a:t>fatores essenciais para a boa armazenagem do produto</a:t>
            </a:r>
          </a:p>
        </p:txBody>
      </p:sp>
      <p:cxnSp>
        <p:nvCxnSpPr>
          <p:cNvPr id="213" name="Conector reto 212"/>
          <p:cNvCxnSpPr/>
          <p:nvPr/>
        </p:nvCxnSpPr>
        <p:spPr>
          <a:xfrm>
            <a:off x="4114849" y="2226331"/>
            <a:ext cx="77978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/>
          <p:cNvGrpSpPr/>
          <p:nvPr/>
        </p:nvGrpSpPr>
        <p:grpSpPr>
          <a:xfrm>
            <a:off x="5106088" y="2212629"/>
            <a:ext cx="6096461" cy="4658071"/>
            <a:chOff x="5106088" y="2212629"/>
            <a:chExt cx="6096461" cy="4658071"/>
          </a:xfrm>
        </p:grpSpPr>
        <p:pic>
          <p:nvPicPr>
            <p:cNvPr id="102" name="Imagem 101"/>
            <p:cNvPicPr>
              <a:picLocks noChangeAspect="1"/>
            </p:cNvPicPr>
            <p:nvPr/>
          </p:nvPicPr>
          <p:blipFill rotWithShape="1">
            <a:blip r:embed="rId4"/>
            <a:srcRect l="69012" r="2344"/>
            <a:stretch/>
          </p:blipFill>
          <p:spPr>
            <a:xfrm>
              <a:off x="5106088" y="3660603"/>
              <a:ext cx="1435100" cy="3181350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6591976" y="2212629"/>
              <a:ext cx="4610573" cy="4658071"/>
              <a:chOff x="6591976" y="2212629"/>
              <a:chExt cx="4610573" cy="4658071"/>
            </a:xfrm>
          </p:grpSpPr>
          <p:cxnSp>
            <p:nvCxnSpPr>
              <p:cNvPr id="221" name="Conector reto 220"/>
              <p:cNvCxnSpPr/>
              <p:nvPr/>
            </p:nvCxnSpPr>
            <p:spPr>
              <a:xfrm>
                <a:off x="6591976" y="2241376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8" name="Imagem 217"/>
              <p:cNvPicPr>
                <a:picLocks noChangeAspect="1"/>
              </p:cNvPicPr>
              <p:nvPr/>
            </p:nvPicPr>
            <p:blipFill rotWithShape="1">
              <a:blip r:embed="rId5"/>
              <a:srcRect l="2084" r="70792"/>
              <a:stretch/>
            </p:blipFill>
            <p:spPr>
              <a:xfrm>
                <a:off x="6709103" y="3660603"/>
                <a:ext cx="1358900" cy="3181350"/>
              </a:xfrm>
              <a:prstGeom prst="rect">
                <a:avLst/>
              </a:prstGeom>
            </p:spPr>
          </p:pic>
          <p:cxnSp>
            <p:nvCxnSpPr>
              <p:cNvPr id="220" name="Conector reto 219"/>
              <p:cNvCxnSpPr/>
              <p:nvPr/>
            </p:nvCxnSpPr>
            <p:spPr>
              <a:xfrm>
                <a:off x="8197163" y="2212629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2" name="Imagem 221"/>
              <p:cNvPicPr>
                <a:picLocks noChangeAspect="1"/>
              </p:cNvPicPr>
              <p:nvPr/>
            </p:nvPicPr>
            <p:blipFill rotWithShape="1">
              <a:blip r:embed="rId4"/>
              <a:srcRect l="39607" r="34538"/>
              <a:stretch/>
            </p:blipFill>
            <p:spPr>
              <a:xfrm>
                <a:off x="8283718" y="3660603"/>
                <a:ext cx="1295401" cy="3181350"/>
              </a:xfrm>
              <a:prstGeom prst="rect">
                <a:avLst/>
              </a:prstGeom>
            </p:spPr>
          </p:pic>
          <p:cxnSp>
            <p:nvCxnSpPr>
              <p:cNvPr id="223" name="Conector reto 222"/>
              <p:cNvCxnSpPr/>
              <p:nvPr/>
            </p:nvCxnSpPr>
            <p:spPr>
              <a:xfrm>
                <a:off x="9683063" y="2212629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5" name="Imagem 224"/>
              <p:cNvPicPr>
                <a:picLocks noChangeAspect="1"/>
              </p:cNvPicPr>
              <p:nvPr/>
            </p:nvPicPr>
            <p:blipFill rotWithShape="1">
              <a:blip r:embed="rId4"/>
              <a:srcRect l="69012" r="2344"/>
              <a:stretch/>
            </p:blipFill>
            <p:spPr>
              <a:xfrm>
                <a:off x="9767449" y="3679454"/>
                <a:ext cx="1435100" cy="3181350"/>
              </a:xfrm>
              <a:prstGeom prst="rect">
                <a:avLst/>
              </a:prstGeom>
            </p:spPr>
          </p:pic>
          <p:cxnSp>
            <p:nvCxnSpPr>
              <p:cNvPr id="226" name="Conector reto 225"/>
              <p:cNvCxnSpPr/>
              <p:nvPr/>
            </p:nvCxnSpPr>
            <p:spPr>
              <a:xfrm>
                <a:off x="11202549" y="2212629"/>
                <a:ext cx="0" cy="4629324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8" name="Imagem 227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0332" t="18028" r="27130" b="16607"/>
          <a:stretch/>
        </p:blipFill>
        <p:spPr>
          <a:xfrm>
            <a:off x="7067774" y="2532434"/>
            <a:ext cx="656749" cy="974531"/>
          </a:xfrm>
          <a:prstGeom prst="rect">
            <a:avLst/>
          </a:prstGeom>
        </p:spPr>
      </p:pic>
      <p:cxnSp>
        <p:nvCxnSpPr>
          <p:cNvPr id="230" name="Conector de Seta Reta 229"/>
          <p:cNvCxnSpPr/>
          <p:nvPr/>
        </p:nvCxnSpPr>
        <p:spPr>
          <a:xfrm>
            <a:off x="6831106" y="2683435"/>
            <a:ext cx="0" cy="671066"/>
          </a:xfrm>
          <a:prstGeom prst="straightConnector1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de Seta Reta 230"/>
          <p:cNvCxnSpPr/>
          <p:nvPr/>
        </p:nvCxnSpPr>
        <p:spPr>
          <a:xfrm flipV="1">
            <a:off x="7956359" y="2761633"/>
            <a:ext cx="2989" cy="592868"/>
          </a:xfrm>
          <a:prstGeom prst="straightConnector1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7297803" y="5283529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8754326" y="5278834"/>
            <a:ext cx="405161" cy="120282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10363813" y="5283527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8501578" y="5305122"/>
            <a:ext cx="209471" cy="25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6641445" y="3947369"/>
            <a:ext cx="104735" cy="25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8754326" y="5415709"/>
            <a:ext cx="119510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9025114" y="5401539"/>
            <a:ext cx="119510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8630739" y="4880027"/>
            <a:ext cx="292581" cy="153433"/>
          </a:xfrm>
          <a:prstGeom prst="rect">
            <a:avLst/>
          </a:prstGeom>
          <a:solidFill>
            <a:srgbClr val="6BA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696789" y="3947369"/>
            <a:ext cx="409159" cy="39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9465949" y="3914645"/>
            <a:ext cx="197555" cy="39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297803" y="5175054"/>
            <a:ext cx="405161" cy="10377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7342547" y="5064121"/>
            <a:ext cx="317656" cy="110933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660203" y="5033460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7284045" y="5014817"/>
            <a:ext cx="60146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/>
          <p:cNvSpPr/>
          <p:nvPr/>
        </p:nvSpPr>
        <p:spPr>
          <a:xfrm>
            <a:off x="9121764" y="5071129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/>
          <p:cNvSpPr/>
          <p:nvPr/>
        </p:nvSpPr>
        <p:spPr>
          <a:xfrm>
            <a:off x="10361516" y="5200299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/>
          <p:cNvSpPr/>
          <p:nvPr/>
        </p:nvSpPr>
        <p:spPr>
          <a:xfrm>
            <a:off x="10417428" y="5096608"/>
            <a:ext cx="317026" cy="100886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10389047" y="5057677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10733946" y="5039813"/>
            <a:ext cx="53220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9046443" y="5057340"/>
            <a:ext cx="75830" cy="183433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5702452" y="5264676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5700155" y="5181448"/>
            <a:ext cx="405161" cy="107275"/>
          </a:xfrm>
          <a:prstGeom prst="rect">
            <a:avLst/>
          </a:prstGeom>
          <a:solidFill>
            <a:srgbClr val="01415A"/>
          </a:solidFill>
          <a:ln>
            <a:solidFill>
              <a:srgbClr val="01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5756067" y="5077757"/>
            <a:ext cx="317026" cy="100886"/>
          </a:xfrm>
          <a:prstGeom prst="rect">
            <a:avLst/>
          </a:prstGeom>
          <a:solidFill>
            <a:srgbClr val="09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/>
          <p:cNvSpPr/>
          <p:nvPr/>
        </p:nvSpPr>
        <p:spPr>
          <a:xfrm>
            <a:off x="5727686" y="5038826"/>
            <a:ext cx="45719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6072585" y="5020962"/>
            <a:ext cx="53220" cy="166839"/>
          </a:xfrm>
          <a:prstGeom prst="rect">
            <a:avLst/>
          </a:prstGeom>
          <a:solidFill>
            <a:srgbClr val="01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7"/>
          <a:srcRect b="12434"/>
          <a:stretch/>
        </p:blipFill>
        <p:spPr>
          <a:xfrm>
            <a:off x="5424021" y="3748420"/>
            <a:ext cx="1012214" cy="72632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8"/>
          <a:srcRect l="1" t="22056" r="24134" b="17547"/>
          <a:stretch/>
        </p:blipFill>
        <p:spPr>
          <a:xfrm>
            <a:off x="4962708" y="4583890"/>
            <a:ext cx="639915" cy="55102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106077" y="4345370"/>
            <a:ext cx="317944" cy="25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5860581" y="4466073"/>
            <a:ext cx="153380" cy="0"/>
          </a:xfrm>
          <a:prstGeom prst="line">
            <a:avLst/>
          </a:prstGeom>
          <a:ln w="19050">
            <a:solidFill>
              <a:srgbClr val="E58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ágrima 113"/>
          <p:cNvSpPr/>
          <p:nvPr/>
        </p:nvSpPr>
        <p:spPr>
          <a:xfrm rot="19382502">
            <a:off x="6026298" y="4277174"/>
            <a:ext cx="48250" cy="48250"/>
          </a:xfrm>
          <a:prstGeom prst="teardrop">
            <a:avLst>
              <a:gd name="adj" fmla="val 19650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Lágrima 114"/>
          <p:cNvSpPr/>
          <p:nvPr/>
        </p:nvSpPr>
        <p:spPr>
          <a:xfrm rot="19382502">
            <a:off x="5774130" y="4265026"/>
            <a:ext cx="48250" cy="48250"/>
          </a:xfrm>
          <a:prstGeom prst="teardrop">
            <a:avLst>
              <a:gd name="adj" fmla="val 19650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948224" y="3866859"/>
            <a:ext cx="472722" cy="46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5471733" y="3742355"/>
            <a:ext cx="223701" cy="185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/>
          <p:cNvSpPr/>
          <p:nvPr/>
        </p:nvSpPr>
        <p:spPr>
          <a:xfrm>
            <a:off x="6048733" y="3721296"/>
            <a:ext cx="223701" cy="100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0" name="Conector reto 119"/>
          <p:cNvCxnSpPr/>
          <p:nvPr/>
        </p:nvCxnSpPr>
        <p:spPr>
          <a:xfrm>
            <a:off x="4963384" y="2228676"/>
            <a:ext cx="0" cy="462932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64906" y1="32210" x2="64906" y2="32210"/>
                        <a14:foregroundMark x1="84151" y1="23970" x2="84151" y2="23970"/>
                        <a14:foregroundMark x1="79623" y1="28464" x2="79623" y2="28464"/>
                        <a14:foregroundMark x1="48302" y1="77528" x2="48302" y2="77528"/>
                        <a14:foregroundMark x1="24151" y1="82397" x2="24151" y2="82397"/>
                        <a14:foregroundMark x1="34340" y1="84644" x2="34340" y2="84644"/>
                        <a14:foregroundMark x1="66038" y1="83146" x2="67170" y2="81648"/>
                        <a14:foregroundMark x1="70943" y1="72659" x2="69434" y2="72659"/>
                        <a14:foregroundMark x1="50943" y1="40449" x2="50943" y2="40449"/>
                        <a14:foregroundMark x1="38868" y1="35206" x2="38868" y2="35206"/>
                        <a14:backgroundMark x1="13585" y1="53933" x2="13585" y2="53933"/>
                        <a14:backgroundMark x1="70566" y1="47940" x2="70566" y2="47940"/>
                        <a14:backgroundMark x1="18113" y1="32584" x2="29811" y2="17228"/>
                        <a14:backgroundMark x1="25283" y1="53558" x2="55094" y2="62172"/>
                        <a14:backgroundMark x1="22264" y1="62921" x2="28679" y2="53933"/>
                        <a14:backgroundMark x1="89811" y1="57678" x2="92830" y2="43446"/>
                        <a14:backgroundMark x1="88302" y1="43446" x2="75472" y2="55056"/>
                        <a14:backgroundMark x1="69057" y1="14981" x2="53962" y2="5243"/>
                        <a14:backgroundMark x1="43774" y1="10487" x2="14340" y2="18727"/>
                        <a14:backgroundMark x1="43019" y1="14981" x2="21887" y2="27715"/>
                        <a14:backgroundMark x1="42264" y1="20225" x2="17736" y2="29588"/>
                        <a14:backgroundMark x1="44151" y1="28464" x2="29434" y2="24345"/>
                        <a14:backgroundMark x1="13585" y1="53933" x2="29811" y2="23970"/>
                        <a14:backgroundMark x1="70566" y1="47191" x2="53585" y2="61049"/>
                        <a14:backgroundMark x1="61887" y1="54307" x2="13585" y2="53933"/>
                        <a14:backgroundMark x1="21887" y1="38577" x2="56226" y2="58427"/>
                        <a14:backgroundMark x1="68679" y1="37079" x2="61887" y2="53558"/>
                        <a14:backgroundMark x1="90943" y1="50562" x2="61887" y2="36330"/>
                        <a14:backgroundMark x1="71698" y1="38202" x2="57736" y2="35206"/>
                        <a14:backgroundMark x1="63396" y1="36704" x2="55849" y2="35206"/>
                        <a14:backgroundMark x1="57358" y1="27341" x2="52453" y2="28464"/>
                        <a14:backgroundMark x1="93962" y1="57678" x2="84151" y2="77528"/>
                        <a14:backgroundMark x1="86415" y1="74157" x2="76604" y2="76030"/>
                        <a14:backgroundMark x1="52075" y1="70412" x2="64528" y2="72285"/>
                        <a14:backgroundMark x1="75472" y1="61798" x2="69434" y2="64794"/>
                        <a14:backgroundMark x1="68302" y1="63296" x2="74340" y2="69663"/>
                        <a14:backgroundMark x1="45283" y1="89888" x2="70189" y2="88015"/>
                        <a14:backgroundMark x1="74340" y1="69663" x2="77736" y2="68539"/>
                        <a14:backgroundMark x1="76226" y1="62547" x2="77736" y2="65543"/>
                        <a14:backgroundMark x1="63396" y1="71536" x2="66415" y2="73034"/>
                        <a14:backgroundMark x1="70943" y1="75281" x2="65660" y2="73034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69" t="13676" r="5783" b="8053"/>
          <a:stretch/>
        </p:blipFill>
        <p:spPr>
          <a:xfrm>
            <a:off x="5098443" y="2337414"/>
            <a:ext cx="1381880" cy="128137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21" y="2357253"/>
            <a:ext cx="1141356" cy="130764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0077" y="2380507"/>
            <a:ext cx="1185773" cy="1254338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4990108" y="2237061"/>
            <a:ext cx="1577803" cy="107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4996921" y="6776405"/>
            <a:ext cx="1577803" cy="107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/>
          <p:cNvSpPr/>
          <p:nvPr/>
        </p:nvSpPr>
        <p:spPr>
          <a:xfrm>
            <a:off x="6631691" y="2243665"/>
            <a:ext cx="1543585" cy="98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>
            <a:off x="6616760" y="6775994"/>
            <a:ext cx="1543585" cy="98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/>
          <p:cNvSpPr/>
          <p:nvPr/>
        </p:nvSpPr>
        <p:spPr>
          <a:xfrm>
            <a:off x="8228003" y="6762250"/>
            <a:ext cx="1404261" cy="95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8247963" y="2234856"/>
            <a:ext cx="1404261" cy="95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9716564" y="6764528"/>
            <a:ext cx="1458481" cy="994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9725855" y="2242038"/>
            <a:ext cx="1443213" cy="98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27</cp:revision>
  <dcterms:created xsi:type="dcterms:W3CDTF">2019-03-13T21:10:00Z</dcterms:created>
  <dcterms:modified xsi:type="dcterms:W3CDTF">2019-03-15T17:30:24Z</dcterms:modified>
</cp:coreProperties>
</file>