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2" r:id="rId11"/>
    <p:sldId id="266" r:id="rId12"/>
    <p:sldId id="261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636F5-8AA5-43ED-B612-24C526CA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288AFA-4A6D-4C7F-A632-DC7C5A6A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EBCA7-3ABE-4894-B406-A1FB2566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9191C-BBFE-4655-BC6E-C102A604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38A36-BE53-410F-A87D-60F4361C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3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F274-D72B-47EC-A8C3-BB8ECF76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31C0B1-DBA4-4A33-AA70-EC01A0832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39A1D-FB28-40CC-96FD-26CAF9B9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7ADE6-1250-4F99-8EB5-F2A2E489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090F13-A964-4C94-99B5-B95AAE3E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98BE82-0406-40AA-819C-B51E8D90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AFDEE-D9B4-4FD0-BA04-C013B1AE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1AFEE-1FF4-4620-B22F-2C17C401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7ED05-C400-40C7-B2A9-484DB156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F7017-C54E-4E07-B5AB-B5FC2C9B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8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1D2FC-1FD5-41AE-A2DE-72B8DF98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51034-AB4E-4A8D-981C-D1FE0587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B77EE-E27F-408D-9912-156206F8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7AB8B-5B82-4C3E-90FD-EBEF4610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041FD-730C-4704-BF11-FAC4ABC3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81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F5382-FA82-4A86-843E-7805D4D9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6501FB-50E3-48E9-99FE-5562D3B2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2F64B-9C6C-4CE3-B873-5B97AE74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FB411-930A-48B5-AA21-9404263D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BAC79-8BA1-45B5-98AF-D31A0771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D37A0-AA8A-42DA-B045-F7FC2723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0CABD-BCF7-437B-97DA-C926EA3C4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5F0F52-9302-4704-B00A-7CE2CA68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7F944B-629E-4FB4-ACE1-18E6901D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10EC9-45DB-4E52-8F7E-CD9317E0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D220B-AF71-4793-A376-C0D1C931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0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1E2BC-223D-4460-9511-B1E9FB80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22F13E-DAD0-497A-8E3E-C44DC33E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F3114D-F39A-42F3-A81D-95F99FF0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5FBC37-DB30-4979-B54A-1CFE98B45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C3FECB-EBA4-47CC-9BF5-2AAAFDA5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3616DD-4601-45B6-9294-C3D8E357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8CA24A-AEAB-4599-A558-58F84944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E0B68F-25CA-49B1-864E-06A53CB0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8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C2793-7F7D-4F82-B54E-7AA55E78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A7D459-91AF-4691-B2A9-B908957A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3C2AC8-3F0E-43CA-B3B4-23142954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6EAEDA-5D1D-4972-8971-68D49D15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06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6A770C-9868-4884-A15F-02F9FDFF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AFC2DD-C280-48E9-A50D-2601623D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45BE4D-EF6F-4FFE-8F51-EAD6AD30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13AB-9093-4096-9B92-3A1EF62E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69BBB-6C5D-44BB-B6C3-99B7F5D8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0718BE-79AC-4CB1-A970-658456871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276AB0-97B7-4900-8890-CDA1CC45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9EF9FF-8005-49ED-AD1D-B7908F4D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22411-9057-4403-A93E-81D4F100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3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28742-1D28-4A98-BE32-506BA2B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D85746-F390-42DC-86A6-35D74A0FF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D9B6B0-8402-40C7-99E9-D81B2BD25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4DF709-9338-4F18-9054-BE8CBCC9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A071F5-3BC7-414B-A60F-D528C641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77952F-A17C-44F2-814A-9878404D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27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C793BE-D54F-4DB9-8CCF-1544FDAF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61BE9-F615-4FDE-88CC-695DDF9E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35EFA-3AD6-4F0A-805C-C402AA4E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3BE5-D0CF-4956-8E0C-FBE54C73AA67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F4E24-80FE-459C-B0B5-E614909E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E04E3-8A18-46A6-8042-9CEB94F3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9CDD-154A-4D85-A0C6-29618C8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BEB66-B931-4745-AF0E-0A473ADCD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ESCOLA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206C6C-883E-4B0A-A301-5C676DF29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5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PROFESSOR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METODO CONSTRUTOR CLASSE FILHA (SALARIO = 0)</a:t>
            </a:r>
          </a:p>
          <a:p>
            <a:pPr marL="0" indent="0">
              <a:buNone/>
            </a:pPr>
            <a:r>
              <a:rPr lang="pt-BR" dirty="0"/>
              <a:t>CONSTRUTOR ( NOME, ANO NASCIMENTO, TELEFONE, CPTS,HORA AULA) : BASE( NOME, ANO NASCIMENTO, TELEFONE){</a:t>
            </a:r>
          </a:p>
          <a:p>
            <a:pPr marL="0" indent="0">
              <a:buNone/>
            </a:pPr>
            <a:r>
              <a:rPr lang="pt-BR" dirty="0"/>
              <a:t>THIS.CPTS = CPTS;</a:t>
            </a:r>
          </a:p>
          <a:p>
            <a:pPr marL="0" indent="0">
              <a:buNone/>
            </a:pPr>
            <a:r>
              <a:rPr lang="pt-BR" dirty="0"/>
              <a:t>THIS.HORA AULA= HORA AULA;</a:t>
            </a:r>
          </a:p>
          <a:p>
            <a:pPr marL="0" indent="0">
              <a:buNone/>
            </a:pPr>
            <a:r>
              <a:rPr lang="pt-BR" dirty="0"/>
              <a:t>THIS.SALARIO = 0;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07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ALUNO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IMPLEMENTAR O METODO ABSTRATO DA CLASSE PAI: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BC8CED4-E080-4462-8DEE-7D7FAE7A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7555"/>
            <a:ext cx="11819894" cy="3247445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D1105A72-7576-47D2-90BA-56F391C6C1A0}"/>
              </a:ext>
            </a:extLst>
          </p:cNvPr>
          <p:cNvSpPr/>
          <p:nvPr/>
        </p:nvSpPr>
        <p:spPr>
          <a:xfrm>
            <a:off x="7443788" y="3014663"/>
            <a:ext cx="1700212" cy="1328737"/>
          </a:xfrm>
          <a:prstGeom prst="frame">
            <a:avLst>
              <a:gd name="adj1" fmla="val 25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o Explicativo: Linha 8">
            <a:extLst>
              <a:ext uri="{FF2B5EF4-FFF2-40B4-BE49-F238E27FC236}">
                <a16:creationId xmlns:a16="http://schemas.microsoft.com/office/drawing/2014/main" id="{B9D6E1A0-10B8-47F2-AFF2-9FF437AFC5A0}"/>
              </a:ext>
            </a:extLst>
          </p:cNvPr>
          <p:cNvSpPr/>
          <p:nvPr/>
        </p:nvSpPr>
        <p:spPr>
          <a:xfrm>
            <a:off x="9144000" y="1363662"/>
            <a:ext cx="2504661" cy="120726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METODO GET: </a:t>
            </a:r>
          </a:p>
          <a:p>
            <a:pPr algn="ctr"/>
            <a:r>
              <a:rPr lang="pt-BR" dirty="0"/>
              <a:t>PEGA A INFORMAÇÃO DA CLASSE PAI</a:t>
            </a:r>
          </a:p>
        </p:txBody>
      </p:sp>
    </p:spTree>
    <p:extLst>
      <p:ext uri="{BB962C8B-B14F-4D97-AF65-F5344CB8AC3E}">
        <p14:creationId xmlns:p14="http://schemas.microsoft.com/office/powerpoint/2010/main" val="297042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A1078-2A78-4BD2-907E-155CC5BD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METODO ABSTRATO IMPRIME DADOS: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EXIBIR AS INFORMAÇÕES DA CLASSE ALUNO OU AS INFORMAÇÕES DA CLASSE PROFESSOR;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26A3B63-876F-4010-9308-3DCBBA00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6" y="3245430"/>
            <a:ext cx="11819894" cy="32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FB7F3-D63A-4AA6-8C2A-E436E2DF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CALCULAIDADE(ANO ATUAL)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4E201-6456-4143-B9A0-9D505C68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RETORNO E COM PARÂMETRO</a:t>
            </a:r>
          </a:p>
          <a:p>
            <a:r>
              <a:rPr lang="pt-BR" dirty="0"/>
              <a:t>DEVE CALCULAR: </a:t>
            </a:r>
          </a:p>
          <a:p>
            <a:pPr lvl="1"/>
            <a:r>
              <a:rPr lang="pt-BR" dirty="0"/>
              <a:t>IDADE = ANO ATUAL– ANO NASCIMENTO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A0B35E-8745-4144-857A-26D13ADDD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09"/>
          <a:stretch/>
        </p:blipFill>
        <p:spPr>
          <a:xfrm>
            <a:off x="0" y="4387704"/>
            <a:ext cx="4812199" cy="500062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40E4D52-FD77-4C44-B67D-5326A7886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36" y="4637735"/>
            <a:ext cx="5902864" cy="153922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41A1A80-0040-4893-8A40-AA82A12AC524}"/>
              </a:ext>
            </a:extLst>
          </p:cNvPr>
          <p:cNvSpPr/>
          <p:nvPr/>
        </p:nvSpPr>
        <p:spPr>
          <a:xfrm>
            <a:off x="542267" y="3852657"/>
            <a:ext cx="3474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PASSAGEM COMO PARÂMETRO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B2D2A78-F886-4652-884F-65B4FD800EDB}"/>
              </a:ext>
            </a:extLst>
          </p:cNvPr>
          <p:cNvSpPr/>
          <p:nvPr/>
        </p:nvSpPr>
        <p:spPr>
          <a:xfrm>
            <a:off x="6128126" y="4026488"/>
            <a:ext cx="40947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 RECEBENDO O PARÂMETRO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043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1916-975B-404D-9209-D0817A3F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RECEBEALIMENTAÇÃO()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C466-AB33-4467-B494-8A5638BC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351338"/>
          </a:xfrm>
        </p:spPr>
        <p:txBody>
          <a:bodyPr/>
          <a:lstStyle/>
          <a:p>
            <a:r>
              <a:rPr lang="pt-BR" dirty="0"/>
              <a:t>NÃO TEM RETORNO E NEM PARÂMETRO.</a:t>
            </a:r>
          </a:p>
          <a:p>
            <a:r>
              <a:rPr lang="pt-BR" dirty="0"/>
              <a:t>VERIFICAR O PERIODO ;</a:t>
            </a:r>
          </a:p>
          <a:p>
            <a:r>
              <a:rPr lang="pt-BR" dirty="0"/>
              <a:t>SE PERIODO FOR ETIM, EXIBIR: O ALUNO RECEBE ALIMENTAÇÃO!</a:t>
            </a:r>
          </a:p>
          <a:p>
            <a:r>
              <a:rPr lang="pt-BR" dirty="0"/>
              <a:t>SE PERIODO FOR MODULAR, EXIBIR: O ALUNO NÃO TEM DIREITO A ALIMENTAÇÃO!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86DAE0-F218-411D-896E-BE2700870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5" b="21111"/>
          <a:stretch/>
        </p:blipFill>
        <p:spPr>
          <a:xfrm>
            <a:off x="301793" y="4903305"/>
            <a:ext cx="5084512" cy="49033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FFEA94C-542C-4EED-9587-ECD18B2BE87D}"/>
              </a:ext>
            </a:extLst>
          </p:cNvPr>
          <p:cNvSpPr/>
          <p:nvPr/>
        </p:nvSpPr>
        <p:spPr>
          <a:xfrm>
            <a:off x="953295" y="4368258"/>
            <a:ext cx="32440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PASSAGEM SEM PARÂMETRO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6E3B970-74BF-4DBA-94D7-AD2492CBB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08" y="4585252"/>
            <a:ext cx="6895040" cy="189437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488E9A3-94D5-40B7-90A5-67D52506F61C}"/>
              </a:ext>
            </a:extLst>
          </p:cNvPr>
          <p:cNvSpPr/>
          <p:nvPr/>
        </p:nvSpPr>
        <p:spPr>
          <a:xfrm>
            <a:off x="6096000" y="4368258"/>
            <a:ext cx="728870" cy="203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636BDC-2FAE-47A7-8A05-2949046A0495}"/>
              </a:ext>
            </a:extLst>
          </p:cNvPr>
          <p:cNvSpPr/>
          <p:nvPr/>
        </p:nvSpPr>
        <p:spPr>
          <a:xfrm>
            <a:off x="6536186" y="4026488"/>
            <a:ext cx="32786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 SEM O PARÂMETRO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234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89602-8348-4178-AC98-BA69BBB2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TIPOREGISTRO 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7282A-7B29-4A20-9D5F-AD4611E6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5479774"/>
          </a:xfrm>
        </p:spPr>
        <p:txBody>
          <a:bodyPr>
            <a:norm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NÃO TEM RETORNO E NEM PARÂMETRO.</a:t>
            </a:r>
          </a:p>
          <a:p>
            <a:endParaRPr lang="pt-BR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VERIFICAR HORAAULA:</a:t>
            </a:r>
          </a:p>
          <a:p>
            <a:pPr marL="0" indent="0">
              <a:buNone/>
            </a:pPr>
            <a:r>
              <a:rPr lang="pt-BR" dirty="0"/>
              <a:t>SE HORA AULA FOR IGUAL 0(ZERO);</a:t>
            </a:r>
          </a:p>
          <a:p>
            <a:pPr marL="0" indent="0">
              <a:buNone/>
            </a:pPr>
            <a:r>
              <a:rPr lang="pt-BR" dirty="0"/>
              <a:t>SALARIO = 2600;</a:t>
            </a:r>
          </a:p>
          <a:p>
            <a:pPr marL="0" indent="0">
              <a:buNone/>
            </a:pPr>
            <a:r>
              <a:rPr lang="pt-BR" dirty="0"/>
              <a:t>SENÃO SE (HORA AULA&lt; =149)</a:t>
            </a:r>
          </a:p>
          <a:p>
            <a:pPr marL="0" indent="0">
              <a:buNone/>
            </a:pPr>
            <a:r>
              <a:rPr lang="pt-BR" dirty="0"/>
              <a:t>SALARIO = (HORA AULA * 30) + 30% ;</a:t>
            </a:r>
          </a:p>
          <a:p>
            <a:pPr marL="0" indent="0">
              <a:buNone/>
            </a:pPr>
            <a:r>
              <a:rPr lang="pt-BR" dirty="0"/>
              <a:t>SENÃO</a:t>
            </a:r>
          </a:p>
          <a:p>
            <a:pPr marL="0" indent="0">
              <a:buNone/>
            </a:pPr>
            <a:r>
              <a:rPr lang="pt-BR" dirty="0"/>
              <a:t>EXIBIR ( HORA AULA EXCEDE O LIMITE!!!)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345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F2D9D-9DA3-4E84-B1D0-C478CE54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 SALARIO ()</a:t>
            </a:r>
          </a:p>
        </p:txBody>
      </p:sp>
      <p:pic>
        <p:nvPicPr>
          <p:cNvPr id="11" name="Espaço Reservado para Conteúdo 10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C32FB652-C5C4-4750-B8EC-325720631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97" y="1496928"/>
            <a:ext cx="6967527" cy="2043196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132060-BA23-45A0-BB14-BDA016D8F9F4}"/>
              </a:ext>
            </a:extLst>
          </p:cNvPr>
          <p:cNvSpPr txBox="1"/>
          <p:nvPr/>
        </p:nvSpPr>
        <p:spPr>
          <a:xfrm>
            <a:off x="1385887" y="3857624"/>
            <a:ext cx="6829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VERIFICAR SALARIO:</a:t>
            </a:r>
          </a:p>
          <a:p>
            <a:r>
              <a:rPr lang="pt-BR" dirty="0"/>
              <a:t>SE SALARIO &lt;= 1751,80</a:t>
            </a:r>
          </a:p>
          <a:p>
            <a:r>
              <a:rPr lang="pt-BR" dirty="0"/>
              <a:t>	NÃO POSSUI CONTRIBUIÇÃO</a:t>
            </a:r>
          </a:p>
          <a:p>
            <a:r>
              <a:rPr lang="pt-BR" dirty="0"/>
              <a:t>SE SALARIO&lt;=1751,81</a:t>
            </a:r>
          </a:p>
          <a:p>
            <a:r>
              <a:rPr lang="pt-BR" dirty="0"/>
              <a:t>	ALÍQUOTA = SALARIO – 8%</a:t>
            </a:r>
          </a:p>
          <a:p>
            <a:r>
              <a:rPr lang="pt-BR" dirty="0"/>
              <a:t>SE SALARIO&lt;=2919,72</a:t>
            </a:r>
          </a:p>
          <a:p>
            <a:r>
              <a:rPr lang="pt-BR" dirty="0"/>
              <a:t>	ALÍQUOTA = SALARIO – 9%</a:t>
            </a:r>
          </a:p>
          <a:p>
            <a:r>
              <a:rPr lang="pt-BR" dirty="0"/>
              <a:t>SENÃO</a:t>
            </a:r>
          </a:p>
          <a:p>
            <a:r>
              <a:rPr lang="pt-BR" dirty="0"/>
              <a:t>	ALIQUOTA = SALARIO – 11%</a:t>
            </a:r>
          </a:p>
          <a:p>
            <a:r>
              <a:rPr lang="pt-BR" dirty="0"/>
              <a:t>ATUALIZAR O VALOR DO SALÁRIO. </a:t>
            </a:r>
            <a:r>
              <a:rPr lang="pt-BR"/>
              <a:t>EXIBIR O VALOR DO SALÁRIO.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9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D0B37-BA0D-4A1D-B477-4DD1F64B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 err="1"/>
              <a:t>horaAula</a:t>
            </a:r>
            <a:r>
              <a:rPr lang="pt-BR" dirty="0"/>
              <a:t>: INT</a:t>
            </a:r>
          </a:p>
        </p:txBody>
      </p:sp>
      <p:pic>
        <p:nvPicPr>
          <p:cNvPr id="6" name="Espaço Reservado para Conteúdo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47E41A5-F01D-4F63-A725-D330179A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1171575"/>
            <a:ext cx="9865396" cy="5686424"/>
          </a:xfrm>
        </p:spPr>
      </p:pic>
    </p:spTree>
    <p:extLst>
      <p:ext uri="{BB962C8B-B14F-4D97-AF65-F5344CB8AC3E}">
        <p14:creationId xmlns:p14="http://schemas.microsoft.com/office/powerpoint/2010/main" val="189574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923B-2E18-4BE9-82CB-97A1AB0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PESSOA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59763-6EC5-45FE-84E6-EE0CCD8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CLASSE ABSTRATA METODO IMPRIMEDADOS()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C194011-387E-476C-9E71-BBA2EDFDE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2362050"/>
            <a:ext cx="7842596" cy="3342385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96327C9E-3E46-4084-B224-EF025F9C8820}"/>
              </a:ext>
            </a:extLst>
          </p:cNvPr>
          <p:cNvSpPr/>
          <p:nvPr/>
        </p:nvSpPr>
        <p:spPr>
          <a:xfrm>
            <a:off x="1328738" y="2843213"/>
            <a:ext cx="3457575" cy="457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923B-2E18-4BE9-82CB-97A1AB0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PESSOA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59763-6EC5-45FE-84E6-EE0CCD8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ATRIBUTOS PRIVADOS(ENCAPSULADOS)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C194011-387E-476C-9E71-BBA2EDFDE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2362050"/>
            <a:ext cx="7842596" cy="3342385"/>
          </a:xfrm>
          <a:prstGeom prst="rect">
            <a:avLst/>
          </a:prstGeom>
        </p:spPr>
      </p:pic>
      <p:sp>
        <p:nvSpPr>
          <p:cNvPr id="6" name="Quadro 5">
            <a:extLst>
              <a:ext uri="{FF2B5EF4-FFF2-40B4-BE49-F238E27FC236}">
                <a16:creationId xmlns:a16="http://schemas.microsoft.com/office/drawing/2014/main" id="{96327C9E-3E46-4084-B224-EF025F9C8820}"/>
              </a:ext>
            </a:extLst>
          </p:cNvPr>
          <p:cNvSpPr/>
          <p:nvPr/>
        </p:nvSpPr>
        <p:spPr>
          <a:xfrm>
            <a:off x="1354310" y="3307039"/>
            <a:ext cx="7577655" cy="2397396"/>
          </a:xfrm>
          <a:prstGeom prst="frame">
            <a:avLst>
              <a:gd name="adj1" fmla="val 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6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923B-2E18-4BE9-82CB-97A1AB0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PESSOA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59763-6EC5-45FE-84E6-EE0CCD8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CONSTRUTOR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5643EAE-8328-4721-9507-D3794BDC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6146"/>
            <a:ext cx="7877692" cy="24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923B-2E18-4BE9-82CB-97A1AB0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PESSOA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59763-6EC5-45FE-84E6-EE0CCD86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METODO ABSTRATO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02035DE-B357-4943-80C5-F9BDAD01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8876713" cy="16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1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ALUNO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 DE PESSOA: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44AA6C3-B423-4E28-85F7-81686BDB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4" y="2543051"/>
            <a:ext cx="10304364" cy="3086224"/>
          </a:xfrm>
          <a:prstGeom prst="rect">
            <a:avLst/>
          </a:prstGeom>
        </p:spPr>
      </p:pic>
      <p:sp>
        <p:nvSpPr>
          <p:cNvPr id="8" name="Quadro 7">
            <a:extLst>
              <a:ext uri="{FF2B5EF4-FFF2-40B4-BE49-F238E27FC236}">
                <a16:creationId xmlns:a16="http://schemas.microsoft.com/office/drawing/2014/main" id="{B166D747-1920-4AAB-A147-B6685532CC21}"/>
              </a:ext>
            </a:extLst>
          </p:cNvPr>
          <p:cNvSpPr/>
          <p:nvPr/>
        </p:nvSpPr>
        <p:spPr>
          <a:xfrm>
            <a:off x="838200" y="2571750"/>
            <a:ext cx="4491038" cy="700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5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ALUNO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ATRIBUTOS ENCAPSULADOS: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44AA6C3-B423-4E28-85F7-81686BDB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4" y="2543051"/>
            <a:ext cx="10304364" cy="3086224"/>
          </a:xfrm>
          <a:prstGeom prst="rect">
            <a:avLst/>
          </a:prstGeom>
        </p:spPr>
      </p:pic>
      <p:sp>
        <p:nvSpPr>
          <p:cNvPr id="8" name="Quadro 7">
            <a:extLst>
              <a:ext uri="{FF2B5EF4-FFF2-40B4-BE49-F238E27FC236}">
                <a16:creationId xmlns:a16="http://schemas.microsoft.com/office/drawing/2014/main" id="{B166D747-1920-4AAB-A147-B6685532CC21}"/>
              </a:ext>
            </a:extLst>
          </p:cNvPr>
          <p:cNvSpPr/>
          <p:nvPr/>
        </p:nvSpPr>
        <p:spPr>
          <a:xfrm>
            <a:off x="1033462" y="3078956"/>
            <a:ext cx="6454016" cy="1334018"/>
          </a:xfrm>
          <a:prstGeom prst="frame">
            <a:avLst>
              <a:gd name="adj1" fmla="val 7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0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8913-5EB4-4DD2-A1AE-BC385FC4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ALUNO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67591D-7373-44E4-B5E9-E285EB1B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METODO CONSTRUTOR CLASSE FILHA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44AA6C3-B423-4E28-85F7-81686BDB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4" y="2543051"/>
            <a:ext cx="10304364" cy="3086224"/>
          </a:xfrm>
          <a:prstGeom prst="rect">
            <a:avLst/>
          </a:prstGeom>
        </p:spPr>
      </p:pic>
      <p:sp>
        <p:nvSpPr>
          <p:cNvPr id="8" name="Quadro 7">
            <a:extLst>
              <a:ext uri="{FF2B5EF4-FFF2-40B4-BE49-F238E27FC236}">
                <a16:creationId xmlns:a16="http://schemas.microsoft.com/office/drawing/2014/main" id="{B166D747-1920-4AAB-A147-B6685532CC21}"/>
              </a:ext>
            </a:extLst>
          </p:cNvPr>
          <p:cNvSpPr/>
          <p:nvPr/>
        </p:nvSpPr>
        <p:spPr>
          <a:xfrm>
            <a:off x="1033462" y="4295257"/>
            <a:ext cx="10304364" cy="1334018"/>
          </a:xfrm>
          <a:prstGeom prst="frame">
            <a:avLst>
              <a:gd name="adj1" fmla="val 7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36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8662A1FD92584D97BD4DA546A6E510" ma:contentTypeVersion="0" ma:contentTypeDescription="Crie um novo documento." ma:contentTypeScope="" ma:versionID="03efd7bc708889d636eb8ee0d37b48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D9240A-B201-4D27-8E09-5DE4596B4CE1}"/>
</file>

<file path=customXml/itemProps2.xml><?xml version="1.0" encoding="utf-8"?>
<ds:datastoreItem xmlns:ds="http://schemas.openxmlformats.org/officeDocument/2006/customXml" ds:itemID="{93C6E53E-4AD5-45DE-AEA9-61B909D614DB}"/>
</file>

<file path=customXml/itemProps3.xml><?xml version="1.0" encoding="utf-8"?>
<ds:datastoreItem xmlns:ds="http://schemas.openxmlformats.org/officeDocument/2006/customXml" ds:itemID="{FF12195D-6BBE-46DC-8BE6-218DBE265648}"/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323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PROJETO ESCOLA</vt:lpstr>
      <vt:lpstr>horaAula: INT</vt:lpstr>
      <vt:lpstr>CLASSE PESSOA</vt:lpstr>
      <vt:lpstr>CLASSE PESSOA</vt:lpstr>
      <vt:lpstr>CLASSE PESSOA</vt:lpstr>
      <vt:lpstr>CLASSE PESSOA</vt:lpstr>
      <vt:lpstr>CLASSE ALUNO</vt:lpstr>
      <vt:lpstr>CLASSE ALUNO</vt:lpstr>
      <vt:lpstr>CLASSE ALUNO</vt:lpstr>
      <vt:lpstr>CLASSE PROFESSOR</vt:lpstr>
      <vt:lpstr>CLASSE ALUNO</vt:lpstr>
      <vt:lpstr>METODOS:</vt:lpstr>
      <vt:lpstr>CALCULAIDADE(ANO ATUAL)</vt:lpstr>
      <vt:lpstr>RECEBEALIMENTAÇÃO()</vt:lpstr>
      <vt:lpstr>TIPOREGISTRO ()</vt:lpstr>
      <vt:lpstr>Calcula SALARIO 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CEMITÉRIO</dc:title>
  <dc:creator>thaise</dc:creator>
  <cp:lastModifiedBy>thaise</cp:lastModifiedBy>
  <cp:revision>17</cp:revision>
  <dcterms:created xsi:type="dcterms:W3CDTF">2020-07-06T10:49:12Z</dcterms:created>
  <dcterms:modified xsi:type="dcterms:W3CDTF">2020-07-13T11:55:02Z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0x010100A18662A1FD92584D97BD4DA546A6E510</vt:lpwstr>
  </property>
</Properties>
</file>