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FCA73-A9FC-4602-9B9A-18DFB9E0D0DA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D991E-0F70-47CD-924D-735A74FC4C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89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D991E-0F70-47CD-924D-735A74FC4C5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802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r>
              <a:rPr lang="pt-BR" sz="52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B879C98-980B-4CCA-B2DB-98E453872FD6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2C5F67F-C198-4CED-A0A2-0FF53BABE6A2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54;p13"/>
          <p:cNvPicPr/>
          <p:nvPr/>
        </p:nvPicPr>
        <p:blipFill>
          <a:blip r:embed="rId2"/>
          <a:stretch/>
        </p:blipFill>
        <p:spPr>
          <a:xfrm>
            <a:off x="2358360" y="2065320"/>
            <a:ext cx="4426560" cy="1012680"/>
          </a:xfrm>
          <a:prstGeom prst="rect">
            <a:avLst/>
          </a:prstGeom>
          <a:ln w="0">
            <a:noFill/>
          </a:ln>
        </p:spPr>
      </p:pic>
      <p:sp>
        <p:nvSpPr>
          <p:cNvPr id="79" name="Google Shape;55;p13"/>
          <p:cNvSpPr/>
          <p:nvPr/>
        </p:nvSpPr>
        <p:spPr>
          <a:xfrm>
            <a:off x="3591720" y="1326240"/>
            <a:ext cx="1960560" cy="127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6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Projeto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80" name="Google Shape;56;p13"/>
          <p:cNvSpPr/>
          <p:nvPr/>
        </p:nvSpPr>
        <p:spPr>
          <a:xfrm>
            <a:off x="3237480" y="93960"/>
            <a:ext cx="2668320" cy="39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Montserrat Medium"/>
                <a:ea typeface="Montserrat Medium"/>
              </a:rPr>
              <a:t>SquaDEV_32 apresenta…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81" name="Google Shape;57;p13"/>
          <p:cNvSpPr/>
          <p:nvPr/>
        </p:nvSpPr>
        <p:spPr>
          <a:xfrm>
            <a:off x="0" y="4068360"/>
            <a:ext cx="3787920" cy="53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300" b="0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Residência OnBoard - Kick Off</a:t>
            </a:r>
            <a:endParaRPr lang="pt-BR" sz="2300" b="0" strike="noStrike" spc="-1">
              <a:latin typeface="Arial"/>
            </a:endParaRPr>
          </a:p>
        </p:txBody>
      </p:sp>
      <p:pic>
        <p:nvPicPr>
          <p:cNvPr id="82" name="Google Shape;58;p13"/>
          <p:cNvPicPr/>
          <p:nvPr/>
        </p:nvPicPr>
        <p:blipFill>
          <a:blip r:embed="rId3"/>
          <a:stretch/>
        </p:blipFill>
        <p:spPr>
          <a:xfrm>
            <a:off x="0" y="4354200"/>
            <a:ext cx="2367720" cy="1039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Problema</a:t>
            </a: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11760" y="101772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43080" algn="just">
              <a:lnSpc>
                <a:spcPct val="115000"/>
              </a:lnSpc>
              <a:buClr>
                <a:srgbClr val="FFFFFF"/>
              </a:buClr>
              <a:buFont typeface="Montserrat"/>
              <a:buChar char="●"/>
            </a:pPr>
            <a:r>
              <a:rPr lang="pt-BR" sz="18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A área de tecnologia é um dos segmentos com maior crescimento na atualidade; Porém existe uma clara falta de diversidade LGBTQIA + na área, muitas vezes por falta de qualificação; Fazendo com que muitas vezes a área seja vista como não inclusiva.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65;p14"/>
          <p:cNvPicPr/>
          <p:nvPr/>
        </p:nvPicPr>
        <p:blipFill>
          <a:blip r:embed="rId2"/>
          <a:stretch/>
        </p:blipFill>
        <p:spPr>
          <a:xfrm>
            <a:off x="5122080" y="2463120"/>
            <a:ext cx="3709800" cy="2469960"/>
          </a:xfrm>
          <a:prstGeom prst="rect">
            <a:avLst/>
          </a:prstGeom>
          <a:ln w="0">
            <a:noFill/>
          </a:ln>
        </p:spPr>
      </p:pic>
      <p:pic>
        <p:nvPicPr>
          <p:cNvPr id="86" name="Google Shape;66;p14"/>
          <p:cNvPicPr/>
          <p:nvPr/>
        </p:nvPicPr>
        <p:blipFill>
          <a:blip r:embed="rId3"/>
          <a:stretch/>
        </p:blipFill>
        <p:spPr>
          <a:xfrm>
            <a:off x="392040" y="2463120"/>
            <a:ext cx="4404240" cy="2469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57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ODS Contemplado: 8 Trabalho decente e crescimento econômico 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11760" y="101772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Imagem 90"/>
          <p:cNvPicPr/>
          <p:nvPr/>
        </p:nvPicPr>
        <p:blipFill>
          <a:blip r:embed="rId2"/>
          <a:stretch/>
        </p:blipFill>
        <p:spPr>
          <a:xfrm>
            <a:off x="2099739" y="1017360"/>
            <a:ext cx="4435534" cy="3416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71;p15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93" name="Google Shape;72;p15"/>
          <p:cNvSpPr/>
          <p:nvPr/>
        </p:nvSpPr>
        <p:spPr>
          <a:xfrm>
            <a:off x="550080" y="2699280"/>
            <a:ext cx="8043840" cy="174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“Para a pesquisa, os cientistas entrevistaram mais de 25 mil pessoas e analisaram dados sobre representatividade em cinco domínios de 21 sociedades STEM (sigla para Ciência, Tecnologia, Engenharia e Matemática, em português). Dos entrevistados, aproximadamente 4% (ou 1 mil) se identificam como LGBT+”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94" name="Google Shape;73;p15"/>
          <p:cNvSpPr/>
          <p:nvPr/>
        </p:nvSpPr>
        <p:spPr>
          <a:xfrm>
            <a:off x="3692520" y="4804920"/>
            <a:ext cx="1758960" cy="33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Fonte: Olhar Digital</a:t>
            </a:r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520" b="1" strike="noStrike" spc="-1">
                <a:solidFill>
                  <a:srgbClr val="FFFFFF"/>
                </a:solidFill>
                <a:latin typeface="Montserrat"/>
                <a:ea typeface="Montserrat"/>
              </a:rPr>
              <a:t>Oportunidade</a:t>
            </a:r>
            <a:endParaRPr lang="pt-BR" sz="25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algn="just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O SquadDEV_32 irá produzir </a:t>
            </a:r>
            <a:r>
              <a:rPr lang="pt-BR" sz="1800" b="0" strike="noStrike" spc="-1" dirty="0" err="1">
                <a:solidFill>
                  <a:srgbClr val="FFFFFF"/>
                </a:solidFill>
                <a:latin typeface="Montserrat"/>
                <a:ea typeface="Montserrat"/>
              </a:rPr>
              <a:t>bootcamps</a:t>
            </a:r>
            <a:r>
              <a:rPr lang="pt-BR" sz="18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 de TI voltado para ajudar o público LGBTQIA+ se capacitar e se inserir no mercado de trabalho de informática, promovendo a diversidade na área e conectando o público a empresas de tecnologia com inclusão e dignidade.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80;p16"/>
          <p:cNvPicPr/>
          <p:nvPr/>
        </p:nvPicPr>
        <p:blipFill>
          <a:blip r:embed="rId2"/>
          <a:stretch/>
        </p:blipFill>
        <p:spPr>
          <a:xfrm>
            <a:off x="659880" y="2571840"/>
            <a:ext cx="3596760" cy="2401200"/>
          </a:xfrm>
          <a:prstGeom prst="rect">
            <a:avLst/>
          </a:prstGeom>
          <a:ln w="0">
            <a:noFill/>
          </a:ln>
        </p:spPr>
      </p:pic>
      <p:pic>
        <p:nvPicPr>
          <p:cNvPr id="98" name="Google Shape;81;p16"/>
          <p:cNvPicPr/>
          <p:nvPr/>
        </p:nvPicPr>
        <p:blipFill>
          <a:blip r:embed="rId3"/>
          <a:stretch/>
        </p:blipFill>
        <p:spPr>
          <a:xfrm>
            <a:off x="4352040" y="2571840"/>
            <a:ext cx="3024720" cy="1134000"/>
          </a:xfrm>
          <a:prstGeom prst="rect">
            <a:avLst/>
          </a:prstGeom>
          <a:ln w="0">
            <a:noFill/>
          </a:ln>
        </p:spPr>
      </p:pic>
      <p:pic>
        <p:nvPicPr>
          <p:cNvPr id="99" name="Google Shape;82;p16"/>
          <p:cNvPicPr/>
          <p:nvPr/>
        </p:nvPicPr>
        <p:blipFill>
          <a:blip r:embed="rId4"/>
          <a:stretch/>
        </p:blipFill>
        <p:spPr>
          <a:xfrm>
            <a:off x="5797440" y="3543120"/>
            <a:ext cx="2859840" cy="1429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11760" y="45828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Competidores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Montserrat"/>
              <a:buChar char="➔"/>
            </a:pPr>
            <a:r>
              <a:rPr lang="pt-BR" sz="18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Dio Bootcamps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Montserrat"/>
              <a:buChar char="➔"/>
            </a:pPr>
            <a:r>
              <a:rPr lang="pt-BR" sz="18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IGTI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Montserrat"/>
              <a:buChar char="➔"/>
            </a:pPr>
            <a:r>
              <a:rPr lang="pt-BR" sz="18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Alura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Google Shape;89;p17"/>
          <p:cNvPicPr/>
          <p:nvPr/>
        </p:nvPicPr>
        <p:blipFill>
          <a:blip r:embed="rId2"/>
          <a:stretch/>
        </p:blipFill>
        <p:spPr>
          <a:xfrm>
            <a:off x="4106160" y="782280"/>
            <a:ext cx="3487320" cy="1564560"/>
          </a:xfrm>
          <a:prstGeom prst="rect">
            <a:avLst/>
          </a:prstGeom>
          <a:ln w="0">
            <a:noFill/>
          </a:ln>
        </p:spPr>
      </p:pic>
      <p:pic>
        <p:nvPicPr>
          <p:cNvPr id="103" name="Google Shape;90;p17"/>
          <p:cNvPicPr/>
          <p:nvPr/>
        </p:nvPicPr>
        <p:blipFill>
          <a:blip r:embed="rId3"/>
          <a:stretch/>
        </p:blipFill>
        <p:spPr>
          <a:xfrm>
            <a:off x="6357240" y="2078280"/>
            <a:ext cx="2287440" cy="1564560"/>
          </a:xfrm>
          <a:prstGeom prst="rect">
            <a:avLst/>
          </a:prstGeom>
          <a:ln w="0">
            <a:noFill/>
          </a:ln>
        </p:spPr>
      </p:pic>
      <p:pic>
        <p:nvPicPr>
          <p:cNvPr id="104" name="Google Shape;91;p17"/>
          <p:cNvPicPr/>
          <p:nvPr/>
        </p:nvPicPr>
        <p:blipFill>
          <a:blip r:embed="rId4"/>
          <a:stretch/>
        </p:blipFill>
        <p:spPr>
          <a:xfrm>
            <a:off x="3851640" y="2838240"/>
            <a:ext cx="3027960" cy="1730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Persona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Google Shape;97;p18"/>
          <p:cNvPicPr/>
          <p:nvPr/>
        </p:nvPicPr>
        <p:blipFill>
          <a:blip r:embed="rId2"/>
          <a:srcRect l="23221" t="7574" r="34101" b="15829"/>
          <a:stretch/>
        </p:blipFill>
        <p:spPr>
          <a:xfrm>
            <a:off x="5857920" y="1059840"/>
            <a:ext cx="2973960" cy="3559320"/>
          </a:xfrm>
          <a:prstGeom prst="rect">
            <a:avLst/>
          </a:prstGeom>
          <a:ln w="0">
            <a:noFill/>
          </a:ln>
          <a:effectLst>
            <a:outerShdw blurRad="57240" dist="1908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7" name="Google Shape;98;p18"/>
          <p:cNvSpPr/>
          <p:nvPr/>
        </p:nvSpPr>
        <p:spPr>
          <a:xfrm>
            <a:off x="169560" y="1112400"/>
            <a:ext cx="5557320" cy="292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marL="457200" indent="-343080" algn="just">
              <a:lnSpc>
                <a:spcPct val="100000"/>
              </a:lnSpc>
              <a:buClr>
                <a:srgbClr val="FFFFFF"/>
              </a:buClr>
              <a:buFont typeface="Montserrat"/>
              <a:buChar char="●"/>
            </a:pPr>
            <a:r>
              <a:rPr lang="pt-BR" sz="18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Maria, 22 Anos; Mulher Trans e Lésbica.</a:t>
            </a: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pos="0" algn="l"/>
              </a:tabLst>
            </a:pP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8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Ela trabalha na área de administração de uma pequena empresa, porém tem ouvido falar sobre o crescimento da área de tecnologia e criou interesse em aprender e quem sabe trocar de área de atuação. Porém, ela ouviu falar que essa área é pouco diversa quanto se trata de pessoas LGBTQIA +; E ainda por cima, ela não sabe por onde começar a estudar e obter ajuda de profissionais da área.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Protótipo navegável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Google Shape;104;p19"/>
          <p:cNvPicPr/>
          <p:nvPr/>
        </p:nvPicPr>
        <p:blipFill>
          <a:blip r:embed="rId2"/>
          <a:stretch/>
        </p:blipFill>
        <p:spPr>
          <a:xfrm>
            <a:off x="1508760" y="1183680"/>
            <a:ext cx="3152160" cy="3820680"/>
          </a:xfrm>
          <a:prstGeom prst="rect">
            <a:avLst/>
          </a:prstGeom>
          <a:ln w="0">
            <a:noFill/>
          </a:ln>
        </p:spPr>
      </p:pic>
      <p:sp>
        <p:nvSpPr>
          <p:cNvPr id="110" name="Google Shape;105;p19"/>
          <p:cNvSpPr/>
          <p:nvPr/>
        </p:nvSpPr>
        <p:spPr>
          <a:xfrm>
            <a:off x="5512680" y="924480"/>
            <a:ext cx="3410640" cy="49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Leia o código para testar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111" name="Google Shape;106;p19"/>
          <p:cNvPicPr/>
          <p:nvPr/>
        </p:nvPicPr>
        <p:blipFill>
          <a:blip r:embed="rId3"/>
          <a:stretch/>
        </p:blipFill>
        <p:spPr>
          <a:xfrm>
            <a:off x="5774760" y="1416960"/>
            <a:ext cx="2886840" cy="2886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1;p20"/>
          <p:cNvSpPr/>
          <p:nvPr/>
        </p:nvSpPr>
        <p:spPr>
          <a:xfrm>
            <a:off x="2533680" y="63000"/>
            <a:ext cx="4076640" cy="39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8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A SquaDEV_32 é composta por…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3" name="Google Shape;112;p20"/>
          <p:cNvSpPr/>
          <p:nvPr/>
        </p:nvSpPr>
        <p:spPr>
          <a:xfrm>
            <a:off x="347040" y="1094040"/>
            <a:ext cx="7345800" cy="347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600" b="1" strike="noStrike" spc="-1">
                <a:solidFill>
                  <a:srgbClr val="D9D9D9"/>
                </a:solidFill>
                <a:latin typeface="Montserrat"/>
                <a:ea typeface="Montserrat"/>
              </a:rPr>
              <a:t>João Gabriel</a:t>
            </a:r>
            <a:endParaRPr lang="pt-BR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600" b="1" strike="noStrike" spc="-1">
                <a:solidFill>
                  <a:srgbClr val="D9D9D9"/>
                </a:solidFill>
                <a:latin typeface="Montserrat"/>
                <a:ea typeface="Montserrat"/>
              </a:rPr>
              <a:t>Jurandir Carmelo</a:t>
            </a:r>
            <a:endParaRPr lang="pt-BR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600" b="1" strike="noStrike" spc="-1">
                <a:solidFill>
                  <a:srgbClr val="D9D9D9"/>
                </a:solidFill>
                <a:latin typeface="Montserrat"/>
                <a:ea typeface="Montserrat"/>
              </a:rPr>
              <a:t>Thiago Arruda</a:t>
            </a:r>
            <a:endParaRPr lang="pt-BR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600" b="1" strike="noStrike" spc="-1">
                <a:solidFill>
                  <a:srgbClr val="D9D9D9"/>
                </a:solidFill>
                <a:latin typeface="Montserrat"/>
                <a:ea typeface="Montserrat"/>
              </a:rPr>
              <a:t>Moisés Junior</a:t>
            </a:r>
            <a:endParaRPr lang="pt-BR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600" b="1" strike="noStrike" spc="-1">
                <a:solidFill>
                  <a:srgbClr val="D9D9D9"/>
                </a:solidFill>
                <a:latin typeface="Montserrat"/>
                <a:ea typeface="Montserrat"/>
              </a:rPr>
              <a:t>Lucas Tahim</a:t>
            </a:r>
            <a:endParaRPr lang="pt-BR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600" b="1" strike="noStrike" spc="-1">
                <a:solidFill>
                  <a:srgbClr val="D9D9D9"/>
                </a:solidFill>
                <a:latin typeface="Montserrat"/>
                <a:ea typeface="Montserrat"/>
              </a:rPr>
              <a:t>Márcio Oliveira de Brito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114" name="Google Shape;113;p20"/>
          <p:cNvSpPr/>
          <p:nvPr/>
        </p:nvSpPr>
        <p:spPr>
          <a:xfrm>
            <a:off x="6831720" y="2051280"/>
            <a:ext cx="7345800" cy="39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294</Words>
  <Application>Microsoft Office PowerPoint</Application>
  <PresentationFormat>Apresentação na tela (16:9)</PresentationFormat>
  <Paragraphs>28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9" baseType="lpstr">
      <vt:lpstr>Aptos</vt:lpstr>
      <vt:lpstr>Arial</vt:lpstr>
      <vt:lpstr>Montserrat</vt:lpstr>
      <vt:lpstr>Montserrat Medium</vt:lpstr>
      <vt:lpstr>Roboto Condensed</vt:lpstr>
      <vt:lpstr>Symbol</vt:lpstr>
      <vt:lpstr>Times New Roman</vt:lpstr>
      <vt:lpstr>Wingdings</vt:lpstr>
      <vt:lpstr>Office Theme</vt:lpstr>
      <vt:lpstr>Office Theme</vt:lpstr>
      <vt:lpstr>Apresentação do PowerPoint</vt:lpstr>
      <vt:lpstr>Problema</vt:lpstr>
      <vt:lpstr>ODS Contemplado: 8 Trabalho decente e crescimento econômico </vt:lpstr>
      <vt:lpstr>Apresentação do PowerPoint</vt:lpstr>
      <vt:lpstr>Oportunidade</vt:lpstr>
      <vt:lpstr>Competidores</vt:lpstr>
      <vt:lpstr>Persona</vt:lpstr>
      <vt:lpstr>Protótipo navegável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Marcio Oliveira de Brito</cp:lastModifiedBy>
  <cp:revision>4</cp:revision>
  <dcterms:modified xsi:type="dcterms:W3CDTF">2024-05-07T15:33:02Z</dcterms:modified>
  <dc:language>pt-BR</dc:language>
</cp:coreProperties>
</file>