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3"/>
  </p:notesMasterIdLst>
  <p:sldIdLst>
    <p:sldId id="256" r:id="rId4"/>
    <p:sldId id="261" r:id="rId5"/>
    <p:sldId id="288" r:id="rId6"/>
    <p:sldId id="277" r:id="rId7"/>
    <p:sldId id="278" r:id="rId8"/>
    <p:sldId id="287" r:id="rId9"/>
    <p:sldId id="285" r:id="rId10"/>
    <p:sldId id="289" r:id="rId11"/>
    <p:sldId id="281" r:id="rId12"/>
  </p:sldIdLst>
  <p:sldSz cx="10080625" cy="7559675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E6CC8B-6041-454D-8803-161EB1959150}" v="33" dt="2022-03-31T16:47:04.3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4AE6CC8B-6041-454D-8803-161EB1959150}"/>
    <pc:docChg chg="undo custSel addSld delSld modSld">
      <pc:chgData name="Andre Gustavo Hochuli" userId="03e47721-5546-461c-8dc6-d9f4fc638cac" providerId="ADAL" clId="{4AE6CC8B-6041-454D-8803-161EB1959150}" dt="2022-04-01T10:58:17.458" v="3221" actId="20577"/>
      <pc:docMkLst>
        <pc:docMk/>
      </pc:docMkLst>
      <pc:sldChg chg="modSp mod">
        <pc:chgData name="Andre Gustavo Hochuli" userId="03e47721-5546-461c-8dc6-d9f4fc638cac" providerId="ADAL" clId="{4AE6CC8B-6041-454D-8803-161EB1959150}" dt="2022-04-01T10:58:17.458" v="3221" actId="20577"/>
        <pc:sldMkLst>
          <pc:docMk/>
          <pc:sldMk cId="0" sldId="256"/>
        </pc:sldMkLst>
        <pc:spChg chg="mod">
          <ac:chgData name="Andre Gustavo Hochuli" userId="03e47721-5546-461c-8dc6-d9f4fc638cac" providerId="ADAL" clId="{4AE6CC8B-6041-454D-8803-161EB1959150}" dt="2022-04-01T10:58:17.458" v="3221" actId="20577"/>
          <ac:spMkLst>
            <pc:docMk/>
            <pc:sldMk cId="0" sldId="256"/>
            <ac:spMk id="207" creationId="{00000000-0000-0000-0000-000000000000}"/>
          </ac:spMkLst>
        </pc:spChg>
      </pc:sldChg>
      <pc:sldChg chg="addSp modSp mod">
        <pc:chgData name="Andre Gustavo Hochuli" userId="03e47721-5546-461c-8dc6-d9f4fc638cac" providerId="ADAL" clId="{4AE6CC8B-6041-454D-8803-161EB1959150}" dt="2022-03-31T16:47:41.045" v="3208" actId="20577"/>
        <pc:sldMkLst>
          <pc:docMk/>
          <pc:sldMk cId="3575395456" sldId="261"/>
        </pc:sldMkLst>
        <pc:spChg chg="add mod">
          <ac:chgData name="Andre Gustavo Hochuli" userId="03e47721-5546-461c-8dc6-d9f4fc638cac" providerId="ADAL" clId="{4AE6CC8B-6041-454D-8803-161EB1959150}" dt="2022-03-30T18:10:08.745" v="50" actId="1076"/>
          <ac:spMkLst>
            <pc:docMk/>
            <pc:sldMk cId="3575395456" sldId="261"/>
            <ac:spMk id="10" creationId="{D4AC1869-1BF1-4D28-9238-0907F3565116}"/>
          </ac:spMkLst>
        </pc:spChg>
        <pc:spChg chg="mod">
          <ac:chgData name="Andre Gustavo Hochuli" userId="03e47721-5546-461c-8dc6-d9f4fc638cac" providerId="ADAL" clId="{4AE6CC8B-6041-454D-8803-161EB1959150}" dt="2022-03-31T16:47:41.045" v="3208" actId="20577"/>
          <ac:spMkLst>
            <pc:docMk/>
            <pc:sldMk cId="3575395456" sldId="261"/>
            <ac:spMk id="132" creationId="{00000000-0000-0000-0000-000000000000}"/>
          </ac:spMkLst>
        </pc:spChg>
        <pc:spChg chg="mod">
          <ac:chgData name="Andre Gustavo Hochuli" userId="03e47721-5546-461c-8dc6-d9f4fc638cac" providerId="ADAL" clId="{4AE6CC8B-6041-454D-8803-161EB1959150}" dt="2022-03-30T18:10:19.426" v="53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del">
        <pc:chgData name="Andre Gustavo Hochuli" userId="03e47721-5546-461c-8dc6-d9f4fc638cac" providerId="ADAL" clId="{4AE6CC8B-6041-454D-8803-161EB1959150}" dt="2022-03-30T18:10:15.450" v="51" actId="47"/>
        <pc:sldMkLst>
          <pc:docMk/>
          <pc:sldMk cId="142203107" sldId="262"/>
        </pc:sldMkLst>
      </pc:sldChg>
      <pc:sldChg chg="addSp delSp modSp mod">
        <pc:chgData name="Andre Gustavo Hochuli" userId="03e47721-5546-461c-8dc6-d9f4fc638cac" providerId="ADAL" clId="{4AE6CC8B-6041-454D-8803-161EB1959150}" dt="2022-03-31T16:36:19.876" v="3047"/>
        <pc:sldMkLst>
          <pc:docMk/>
          <pc:sldMk cId="3283106555" sldId="277"/>
        </pc:sldMkLst>
        <pc:spChg chg="add mod">
          <ac:chgData name="Andre Gustavo Hochuli" userId="03e47721-5546-461c-8dc6-d9f4fc638cac" providerId="ADAL" clId="{4AE6CC8B-6041-454D-8803-161EB1959150}" dt="2022-03-31T16:13:46.861" v="2067" actId="1036"/>
          <ac:spMkLst>
            <pc:docMk/>
            <pc:sldMk cId="3283106555" sldId="277"/>
            <ac:spMk id="2" creationId="{ECE2BEF8-BB46-41CD-84FF-CD13BEBAE020}"/>
          </ac:spMkLst>
        </pc:spChg>
        <pc:spChg chg="add mod">
          <ac:chgData name="Andre Gustavo Hochuli" userId="03e47721-5546-461c-8dc6-d9f4fc638cac" providerId="ADAL" clId="{4AE6CC8B-6041-454D-8803-161EB1959150}" dt="2022-03-31T16:13:46.861" v="2067" actId="1036"/>
          <ac:spMkLst>
            <pc:docMk/>
            <pc:sldMk cId="3283106555" sldId="277"/>
            <ac:spMk id="3" creationId="{B8EF21AC-6F04-43AB-B349-A826BD481232}"/>
          </ac:spMkLst>
        </pc:spChg>
        <pc:spChg chg="add mod">
          <ac:chgData name="Andre Gustavo Hochuli" userId="03e47721-5546-461c-8dc6-d9f4fc638cac" providerId="ADAL" clId="{4AE6CC8B-6041-454D-8803-161EB1959150}" dt="2022-03-31T16:13:46.861" v="2067" actId="1036"/>
          <ac:spMkLst>
            <pc:docMk/>
            <pc:sldMk cId="3283106555" sldId="277"/>
            <ac:spMk id="29" creationId="{E74DEB1F-AADA-4291-B386-1507054BB274}"/>
          </ac:spMkLst>
        </pc:spChg>
        <pc:spChg chg="add mod">
          <ac:chgData name="Andre Gustavo Hochuli" userId="03e47721-5546-461c-8dc6-d9f4fc638cac" providerId="ADAL" clId="{4AE6CC8B-6041-454D-8803-161EB1959150}" dt="2022-03-31T16:13:46.861" v="2067" actId="1036"/>
          <ac:spMkLst>
            <pc:docMk/>
            <pc:sldMk cId="3283106555" sldId="277"/>
            <ac:spMk id="33" creationId="{77F8CE4A-090D-40A5-A8D8-2183B35F1195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39" creationId="{410DEE6D-0F60-489D-A8A6-7DE3EB8B86D7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40" creationId="{C22D537D-AC02-401C-9CD1-27A01C2F6D50}"/>
          </ac:spMkLst>
        </pc:spChg>
        <pc:spChg chg="del mod">
          <ac:chgData name="Andre Gustavo Hochuli" userId="03e47721-5546-461c-8dc6-d9f4fc638cac" providerId="ADAL" clId="{4AE6CC8B-6041-454D-8803-161EB1959150}" dt="2022-03-30T18:11:24.276" v="171" actId="478"/>
          <ac:spMkLst>
            <pc:docMk/>
            <pc:sldMk cId="3283106555" sldId="277"/>
            <ac:spMk id="41" creationId="{FE4705B4-9AB6-4BF4-8D49-77C4336B699B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43" creationId="{637E9384-A259-457F-AC8F-18D6FE18C538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48" creationId="{F3D3AB55-7162-4F23-BCC3-6D8680D6064C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50" creationId="{BB29E539-03A8-4B50-80FE-7FC5938D99AD}"/>
          </ac:spMkLst>
        </pc:spChg>
        <pc:spChg chg="del">
          <ac:chgData name="Andre Gustavo Hochuli" userId="03e47721-5546-461c-8dc6-d9f4fc638cac" providerId="ADAL" clId="{4AE6CC8B-6041-454D-8803-161EB1959150}" dt="2022-03-30T18:11:16.054" v="161" actId="478"/>
          <ac:spMkLst>
            <pc:docMk/>
            <pc:sldMk cId="3283106555" sldId="277"/>
            <ac:spMk id="60" creationId="{7B0D24BA-0875-4E99-BE37-2D94393A4729}"/>
          </ac:spMkLst>
        </pc:spChg>
        <pc:spChg chg="del">
          <ac:chgData name="Andre Gustavo Hochuli" userId="03e47721-5546-461c-8dc6-d9f4fc638cac" providerId="ADAL" clId="{4AE6CC8B-6041-454D-8803-161EB1959150}" dt="2022-03-30T18:11:15.322" v="160" actId="478"/>
          <ac:spMkLst>
            <pc:docMk/>
            <pc:sldMk cId="3283106555" sldId="277"/>
            <ac:spMk id="61" creationId="{11673DFC-F95D-437C-9010-B4338A6FFDA4}"/>
          </ac:spMkLst>
        </pc:spChg>
        <pc:spChg chg="add mod">
          <ac:chgData name="Andre Gustavo Hochuli" userId="03e47721-5546-461c-8dc6-d9f4fc638cac" providerId="ADAL" clId="{4AE6CC8B-6041-454D-8803-161EB1959150}" dt="2022-03-31T16:13:46.861" v="2067" actId="1036"/>
          <ac:spMkLst>
            <pc:docMk/>
            <pc:sldMk cId="3283106555" sldId="277"/>
            <ac:spMk id="63" creationId="{3FC05F18-6D89-44EC-9630-8F91D4410100}"/>
          </ac:spMkLst>
        </pc:spChg>
        <pc:spChg chg="add del mod">
          <ac:chgData name="Andre Gustavo Hochuli" userId="03e47721-5546-461c-8dc6-d9f4fc638cac" providerId="ADAL" clId="{4AE6CC8B-6041-454D-8803-161EB1959150}" dt="2022-03-30T18:20:51.219" v="671" actId="478"/>
          <ac:spMkLst>
            <pc:docMk/>
            <pc:sldMk cId="3283106555" sldId="277"/>
            <ac:spMk id="64" creationId="{8AA9F309-8D49-4EE0-9B64-8CCC05837374}"/>
          </ac:spMkLst>
        </pc:spChg>
        <pc:spChg chg="add mod">
          <ac:chgData name="Andre Gustavo Hochuli" userId="03e47721-5546-461c-8dc6-d9f4fc638cac" providerId="ADAL" clId="{4AE6CC8B-6041-454D-8803-161EB1959150}" dt="2022-03-31T16:13:46.861" v="2067" actId="1036"/>
          <ac:spMkLst>
            <pc:docMk/>
            <pc:sldMk cId="3283106555" sldId="277"/>
            <ac:spMk id="72" creationId="{2A927E6A-19A5-4A53-9732-BAC94509AB8E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75" creationId="{537D717F-3AA5-4799-A56D-DA6D03EE946D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76" creationId="{5954CA0D-A19E-4F8D-B80B-0E6EC6346BDC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77" creationId="{A5328DF5-D8CF-43BF-B89E-E78372E221FD}"/>
          </ac:spMkLst>
        </pc:spChg>
        <pc:spChg chg="del mod">
          <ac:chgData name="Andre Gustavo Hochuli" userId="03e47721-5546-461c-8dc6-d9f4fc638cac" providerId="ADAL" clId="{4AE6CC8B-6041-454D-8803-161EB1959150}" dt="2022-03-30T18:11:28.958" v="177" actId="478"/>
          <ac:spMkLst>
            <pc:docMk/>
            <pc:sldMk cId="3283106555" sldId="277"/>
            <ac:spMk id="80" creationId="{4B187661-F449-454A-82BD-0C4769467AD4}"/>
          </ac:spMkLst>
        </pc:spChg>
        <pc:spChg chg="del">
          <ac:chgData name="Andre Gustavo Hochuli" userId="03e47721-5546-461c-8dc6-d9f4fc638cac" providerId="ADAL" clId="{4AE6CC8B-6041-454D-8803-161EB1959150}" dt="2022-03-30T18:11:19.448" v="165" actId="478"/>
          <ac:spMkLst>
            <pc:docMk/>
            <pc:sldMk cId="3283106555" sldId="277"/>
            <ac:spMk id="84" creationId="{D29E1364-AA4B-4FE5-B5BA-8EB69D26440F}"/>
          </ac:spMkLst>
        </pc:spChg>
        <pc:spChg chg="del">
          <ac:chgData name="Andre Gustavo Hochuli" userId="03e47721-5546-461c-8dc6-d9f4fc638cac" providerId="ADAL" clId="{4AE6CC8B-6041-454D-8803-161EB1959150}" dt="2022-03-30T18:11:25.047" v="172" actId="478"/>
          <ac:spMkLst>
            <pc:docMk/>
            <pc:sldMk cId="3283106555" sldId="277"/>
            <ac:spMk id="85" creationId="{C894CC19-54F2-4A7E-8BD5-31FB2022C7C8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86" creationId="{3475087A-37E2-4E21-B47B-3F6C69EA2403}"/>
          </ac:spMkLst>
        </pc:spChg>
        <pc:spChg chg="del">
          <ac:chgData name="Andre Gustavo Hochuli" userId="03e47721-5546-461c-8dc6-d9f4fc638cac" providerId="ADAL" clId="{4AE6CC8B-6041-454D-8803-161EB1959150}" dt="2022-03-30T18:11:25.865" v="173" actId="478"/>
          <ac:spMkLst>
            <pc:docMk/>
            <pc:sldMk cId="3283106555" sldId="277"/>
            <ac:spMk id="89" creationId="{5F779128-ACA0-40E2-A65A-9A4D11CCA372}"/>
          </ac:spMkLst>
        </pc:spChg>
        <pc:spChg chg="mod">
          <ac:chgData name="Andre Gustavo Hochuli" userId="03e47721-5546-461c-8dc6-d9f4fc638cac" providerId="ADAL" clId="{4AE6CC8B-6041-454D-8803-161EB1959150}" dt="2022-03-31T16:13:36.774" v="2047" actId="20577"/>
          <ac:spMkLst>
            <pc:docMk/>
            <pc:sldMk cId="3283106555" sldId="277"/>
            <ac:spMk id="106" creationId="{62C052DF-E942-4780-B8E7-B4D75FF65CBF}"/>
          </ac:spMkLst>
        </pc:spChg>
        <pc:spChg chg="del">
          <ac:chgData name="Andre Gustavo Hochuli" userId="03e47721-5546-461c-8dc6-d9f4fc638cac" providerId="ADAL" clId="{4AE6CC8B-6041-454D-8803-161EB1959150}" dt="2022-03-30T18:11:23.459" v="170" actId="478"/>
          <ac:spMkLst>
            <pc:docMk/>
            <pc:sldMk cId="3283106555" sldId="277"/>
            <ac:spMk id="108" creationId="{F5DD1AC9-3D23-49AD-843A-B4E138A69209}"/>
          </ac:spMkLst>
        </pc:spChg>
        <pc:spChg chg="del">
          <ac:chgData name="Andre Gustavo Hochuli" userId="03e47721-5546-461c-8dc6-d9f4fc638cac" providerId="ADAL" clId="{4AE6CC8B-6041-454D-8803-161EB1959150}" dt="2022-03-30T18:11:20.050" v="166" actId="478"/>
          <ac:spMkLst>
            <pc:docMk/>
            <pc:sldMk cId="3283106555" sldId="277"/>
            <ac:spMk id="110" creationId="{8A5CFA6C-0A93-4C2C-9E96-E62B93A13B87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111" creationId="{297C1E41-6B86-4121-99B6-E7A3ACC5BEC8}"/>
          </ac:spMkLst>
        </pc:spChg>
        <pc:spChg chg="mod">
          <ac:chgData name="Andre Gustavo Hochuli" userId="03e47721-5546-461c-8dc6-d9f4fc638cac" providerId="ADAL" clId="{4AE6CC8B-6041-454D-8803-161EB1959150}" dt="2022-03-31T16:22:04.562" v="2095" actId="20577"/>
          <ac:spMkLst>
            <pc:docMk/>
            <pc:sldMk cId="3283106555" sldId="277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4AE6CC8B-6041-454D-8803-161EB1959150}" dt="2022-03-31T16:36:19.876" v="3047"/>
          <ac:spMkLst>
            <pc:docMk/>
            <pc:sldMk cId="3283106555" sldId="277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4AE6CC8B-6041-454D-8803-161EB1959150}" dt="2022-03-30T18:17:10.778" v="521" actId="20577"/>
          <ac:spMkLst>
            <pc:docMk/>
            <pc:sldMk cId="3283106555" sldId="277"/>
            <ac:spMk id="369" creationId="{00000000-0000-0000-0000-000000000000}"/>
          </ac:spMkLst>
        </pc:spChg>
        <pc:spChg chg="mod">
          <ac:chgData name="Andre Gustavo Hochuli" userId="03e47721-5546-461c-8dc6-d9f4fc638cac" providerId="ADAL" clId="{4AE6CC8B-6041-454D-8803-161EB1959150}" dt="2022-03-31T16:13:46.861" v="2067" actId="1036"/>
          <ac:spMkLst>
            <pc:docMk/>
            <pc:sldMk cId="3283106555" sldId="277"/>
            <ac:spMk id="370" creationId="{00000000-0000-0000-0000-000000000000}"/>
          </ac:spMkLst>
        </pc:spChg>
        <pc:cxnChg chg="add del mod">
          <ac:chgData name="Andre Gustavo Hochuli" userId="03e47721-5546-461c-8dc6-d9f4fc638cac" providerId="ADAL" clId="{4AE6CC8B-6041-454D-8803-161EB1959150}" dt="2022-03-31T16:09:29.850" v="1890" actId="478"/>
          <ac:cxnSpMkLst>
            <pc:docMk/>
            <pc:sldMk cId="3283106555" sldId="277"/>
            <ac:cxnSpMk id="5" creationId="{AE760C13-D913-4F21-9D16-E5ECD808B873}"/>
          </ac:cxnSpMkLst>
        </pc:cxnChg>
        <pc:cxnChg chg="add mod">
          <ac:chgData name="Andre Gustavo Hochuli" userId="03e47721-5546-461c-8dc6-d9f4fc638cac" providerId="ADAL" clId="{4AE6CC8B-6041-454D-8803-161EB1959150}" dt="2022-03-31T16:13:46.861" v="2067" actId="1036"/>
          <ac:cxnSpMkLst>
            <pc:docMk/>
            <pc:sldMk cId="3283106555" sldId="277"/>
            <ac:cxnSpMk id="7" creationId="{B6865C88-5140-4D13-B73D-9E53024D93B1}"/>
          </ac:cxnSpMkLst>
        </pc:cxnChg>
        <pc:cxnChg chg="add del mod">
          <ac:chgData name="Andre Gustavo Hochuli" userId="03e47721-5546-461c-8dc6-d9f4fc638cac" providerId="ADAL" clId="{4AE6CC8B-6041-454D-8803-161EB1959150}" dt="2022-03-30T18:18:23.647" v="552" actId="478"/>
          <ac:cxnSpMkLst>
            <pc:docMk/>
            <pc:sldMk cId="3283106555" sldId="277"/>
            <ac:cxnSpMk id="9" creationId="{9516F7CB-7EA0-4D62-912C-FAA76ED7489A}"/>
          </ac:cxnSpMkLst>
        </pc:cxnChg>
        <pc:cxnChg chg="del mod">
          <ac:chgData name="Andre Gustavo Hochuli" userId="03e47721-5546-461c-8dc6-d9f4fc638cac" providerId="ADAL" clId="{4AE6CC8B-6041-454D-8803-161EB1959150}" dt="2022-03-30T18:11:32.785" v="178" actId="478"/>
          <ac:cxnSpMkLst>
            <pc:docMk/>
            <pc:sldMk cId="3283106555" sldId="277"/>
            <ac:cxnSpMk id="10" creationId="{172493B8-CEEA-41DE-80F5-3A07338CE086}"/>
          </ac:cxnSpMkLst>
        </pc:cxnChg>
        <pc:cxnChg chg="del mod">
          <ac:chgData name="Andre Gustavo Hochuli" userId="03e47721-5546-461c-8dc6-d9f4fc638cac" providerId="ADAL" clId="{4AE6CC8B-6041-454D-8803-161EB1959150}" dt="2022-03-30T18:11:32.785" v="178" actId="478"/>
          <ac:cxnSpMkLst>
            <pc:docMk/>
            <pc:sldMk cId="3283106555" sldId="277"/>
            <ac:cxnSpMk id="12" creationId="{F2F0F839-9E24-446A-B11F-55E5094518BD}"/>
          </ac:cxnSpMkLst>
        </pc:cxnChg>
        <pc:cxnChg chg="add del">
          <ac:chgData name="Andre Gustavo Hochuli" userId="03e47721-5546-461c-8dc6-d9f4fc638cac" providerId="ADAL" clId="{4AE6CC8B-6041-454D-8803-161EB1959150}" dt="2022-03-31T16:09:30.577" v="1891" actId="478"/>
          <ac:cxnSpMkLst>
            <pc:docMk/>
            <pc:sldMk cId="3283106555" sldId="277"/>
            <ac:cxnSpMk id="16" creationId="{7FB43971-1B51-4A24-BC56-356DCEAEC957}"/>
          </ac:cxnSpMkLst>
        </pc:cxnChg>
        <pc:cxnChg chg="add mod">
          <ac:chgData name="Andre Gustavo Hochuli" userId="03e47721-5546-461c-8dc6-d9f4fc638cac" providerId="ADAL" clId="{4AE6CC8B-6041-454D-8803-161EB1959150}" dt="2022-03-31T16:13:46.861" v="2067" actId="1036"/>
          <ac:cxnSpMkLst>
            <pc:docMk/>
            <pc:sldMk cId="3283106555" sldId="277"/>
            <ac:cxnSpMk id="17" creationId="{F760AA5E-9CD4-46F1-B286-5D515B5EEB3A}"/>
          </ac:cxnSpMkLst>
        </pc:cxnChg>
        <pc:cxnChg chg="add del">
          <ac:chgData name="Andre Gustavo Hochuli" userId="03e47721-5546-461c-8dc6-d9f4fc638cac" providerId="ADAL" clId="{4AE6CC8B-6041-454D-8803-161EB1959150}" dt="2022-03-30T18:18:39.113" v="554" actId="478"/>
          <ac:cxnSpMkLst>
            <pc:docMk/>
            <pc:sldMk cId="3283106555" sldId="277"/>
            <ac:cxnSpMk id="19" creationId="{A4554E3A-51E1-4564-A47F-5AA4DB9B1EEE}"/>
          </ac:cxnSpMkLst>
        </pc:cxnChg>
        <pc:cxnChg chg="add mod">
          <ac:chgData name="Andre Gustavo Hochuli" userId="03e47721-5546-461c-8dc6-d9f4fc638cac" providerId="ADAL" clId="{4AE6CC8B-6041-454D-8803-161EB1959150}" dt="2022-03-31T16:13:46.861" v="2067" actId="1036"/>
          <ac:cxnSpMkLst>
            <pc:docMk/>
            <pc:sldMk cId="3283106555" sldId="277"/>
            <ac:cxnSpMk id="21" creationId="{0B8B8A2B-CB86-44BA-9A3C-0EE0F9C5678D}"/>
          </ac:cxnSpMkLst>
        </pc:cxnChg>
        <pc:cxnChg chg="add del mod">
          <ac:chgData name="Andre Gustavo Hochuli" userId="03e47721-5546-461c-8dc6-d9f4fc638cac" providerId="ADAL" clId="{4AE6CC8B-6041-454D-8803-161EB1959150}" dt="2022-03-31T16:13:46.861" v="2067" actId="1036"/>
          <ac:cxnSpMkLst>
            <pc:docMk/>
            <pc:sldMk cId="3283106555" sldId="277"/>
            <ac:cxnSpMk id="23" creationId="{61A0C203-8E43-480D-8001-03B544C9F9A9}"/>
          </ac:cxnSpMkLst>
        </pc:cxnChg>
        <pc:cxnChg chg="add mod">
          <ac:chgData name="Andre Gustavo Hochuli" userId="03e47721-5546-461c-8dc6-d9f4fc638cac" providerId="ADAL" clId="{4AE6CC8B-6041-454D-8803-161EB1959150}" dt="2022-03-31T16:13:46.861" v="2067" actId="1036"/>
          <ac:cxnSpMkLst>
            <pc:docMk/>
            <pc:sldMk cId="3283106555" sldId="277"/>
            <ac:cxnSpMk id="26" creationId="{354379B2-768D-45C7-891A-4A0C9304F15A}"/>
          </ac:cxnSpMkLst>
        </pc:cxnChg>
        <pc:cxnChg chg="add mod">
          <ac:chgData name="Andre Gustavo Hochuli" userId="03e47721-5546-461c-8dc6-d9f4fc638cac" providerId="ADAL" clId="{4AE6CC8B-6041-454D-8803-161EB1959150}" dt="2022-03-31T16:13:46.861" v="2067" actId="1036"/>
          <ac:cxnSpMkLst>
            <pc:docMk/>
            <pc:sldMk cId="3283106555" sldId="277"/>
            <ac:cxnSpMk id="47" creationId="{1172EFF7-AF4F-4078-ABDF-DDA75BBCD3E9}"/>
          </ac:cxnSpMkLst>
        </pc:cxnChg>
        <pc:cxnChg chg="del mod">
          <ac:chgData name="Andre Gustavo Hochuli" userId="03e47721-5546-461c-8dc6-d9f4fc638cac" providerId="ADAL" clId="{4AE6CC8B-6041-454D-8803-161EB1959150}" dt="2022-03-30T18:11:32.785" v="178" actId="478"/>
          <ac:cxnSpMkLst>
            <pc:docMk/>
            <pc:sldMk cId="3283106555" sldId="277"/>
            <ac:cxnSpMk id="73" creationId="{90CD74C4-A67C-4425-B291-6C662A53822C}"/>
          </ac:cxnSpMkLst>
        </pc:cxnChg>
        <pc:cxnChg chg="del mod">
          <ac:chgData name="Andre Gustavo Hochuli" userId="03e47721-5546-461c-8dc6-d9f4fc638cac" providerId="ADAL" clId="{4AE6CC8B-6041-454D-8803-161EB1959150}" dt="2022-03-30T18:11:16.941" v="162" actId="478"/>
          <ac:cxnSpMkLst>
            <pc:docMk/>
            <pc:sldMk cId="3283106555" sldId="277"/>
            <ac:cxnSpMk id="74" creationId="{DD1666D7-7350-43D0-9180-A8BB669404EC}"/>
          </ac:cxnSpMkLst>
        </pc:cxnChg>
        <pc:cxnChg chg="del mod">
          <ac:chgData name="Andre Gustavo Hochuli" userId="03e47721-5546-461c-8dc6-d9f4fc638cac" providerId="ADAL" clId="{4AE6CC8B-6041-454D-8803-161EB1959150}" dt="2022-03-30T18:11:32.785" v="178" actId="478"/>
          <ac:cxnSpMkLst>
            <pc:docMk/>
            <pc:sldMk cId="3283106555" sldId="277"/>
            <ac:cxnSpMk id="78" creationId="{BA5F4E74-07F8-4B33-970A-D009B650B884}"/>
          </ac:cxnSpMkLst>
        </pc:cxnChg>
        <pc:cxnChg chg="del mod">
          <ac:chgData name="Andre Gustavo Hochuli" userId="03e47721-5546-461c-8dc6-d9f4fc638cac" providerId="ADAL" clId="{4AE6CC8B-6041-454D-8803-161EB1959150}" dt="2022-03-30T18:11:27.232" v="175" actId="478"/>
          <ac:cxnSpMkLst>
            <pc:docMk/>
            <pc:sldMk cId="3283106555" sldId="277"/>
            <ac:cxnSpMk id="79" creationId="{259C35EC-CABE-460D-8691-9B80AF2D3B2A}"/>
          </ac:cxnSpMkLst>
        </pc:cxnChg>
        <pc:cxnChg chg="del mod">
          <ac:chgData name="Andre Gustavo Hochuli" userId="03e47721-5546-461c-8dc6-d9f4fc638cac" providerId="ADAL" clId="{4AE6CC8B-6041-454D-8803-161EB1959150}" dt="2022-03-30T18:11:32.785" v="178" actId="478"/>
          <ac:cxnSpMkLst>
            <pc:docMk/>
            <pc:sldMk cId="3283106555" sldId="277"/>
            <ac:cxnSpMk id="87" creationId="{EA0F5CFF-CBD9-415E-B5F6-EECD32E78BDA}"/>
          </ac:cxnSpMkLst>
        </pc:cxnChg>
        <pc:cxnChg chg="del mod">
          <ac:chgData name="Andre Gustavo Hochuli" userId="03e47721-5546-461c-8dc6-d9f4fc638cac" providerId="ADAL" clId="{4AE6CC8B-6041-454D-8803-161EB1959150}" dt="2022-03-30T18:11:26.552" v="174" actId="478"/>
          <ac:cxnSpMkLst>
            <pc:docMk/>
            <pc:sldMk cId="3283106555" sldId="277"/>
            <ac:cxnSpMk id="88" creationId="{B5D593D6-1757-4495-AF04-E9FCD4088C0A}"/>
          </ac:cxnSpMkLst>
        </pc:cxnChg>
        <pc:cxnChg chg="del mod">
          <ac:chgData name="Andre Gustavo Hochuli" userId="03e47721-5546-461c-8dc6-d9f4fc638cac" providerId="ADAL" clId="{4AE6CC8B-6041-454D-8803-161EB1959150}" dt="2022-03-30T18:11:17.759" v="163" actId="478"/>
          <ac:cxnSpMkLst>
            <pc:docMk/>
            <pc:sldMk cId="3283106555" sldId="277"/>
            <ac:cxnSpMk id="95" creationId="{62D30CE2-1B43-475F-B7FC-B33A4422C3DC}"/>
          </ac:cxnSpMkLst>
        </pc:cxnChg>
        <pc:cxnChg chg="del mod">
          <ac:chgData name="Andre Gustavo Hochuli" userId="03e47721-5546-461c-8dc6-d9f4fc638cac" providerId="ADAL" clId="{4AE6CC8B-6041-454D-8803-161EB1959150}" dt="2022-03-30T18:11:18.761" v="164" actId="478"/>
          <ac:cxnSpMkLst>
            <pc:docMk/>
            <pc:sldMk cId="3283106555" sldId="277"/>
            <ac:cxnSpMk id="101" creationId="{59F4E1F9-146B-4DCC-A06B-3DB4941CC4AF}"/>
          </ac:cxnSpMkLst>
        </pc:cxnChg>
        <pc:cxnChg chg="del mod">
          <ac:chgData name="Andre Gustavo Hochuli" userId="03e47721-5546-461c-8dc6-d9f4fc638cac" providerId="ADAL" clId="{4AE6CC8B-6041-454D-8803-161EB1959150}" dt="2022-03-30T18:11:21.601" v="168" actId="478"/>
          <ac:cxnSpMkLst>
            <pc:docMk/>
            <pc:sldMk cId="3283106555" sldId="277"/>
            <ac:cxnSpMk id="109" creationId="{03992227-D3E7-47D3-A9F8-5C2349D768A5}"/>
          </ac:cxnSpMkLst>
        </pc:cxnChg>
        <pc:cxnChg chg="del mod">
          <ac:chgData name="Andre Gustavo Hochuli" userId="03e47721-5546-461c-8dc6-d9f4fc638cac" providerId="ADAL" clId="{4AE6CC8B-6041-454D-8803-161EB1959150}" dt="2022-03-30T18:11:20.614" v="167" actId="478"/>
          <ac:cxnSpMkLst>
            <pc:docMk/>
            <pc:sldMk cId="3283106555" sldId="277"/>
            <ac:cxnSpMk id="115" creationId="{C3FBF394-D504-44DB-8507-1E09A54B590B}"/>
          </ac:cxnSpMkLst>
        </pc:cxnChg>
      </pc:sldChg>
      <pc:sldChg chg="addSp delSp modSp add mod">
        <pc:chgData name="Andre Gustavo Hochuli" userId="03e47721-5546-461c-8dc6-d9f4fc638cac" providerId="ADAL" clId="{4AE6CC8B-6041-454D-8803-161EB1959150}" dt="2022-03-31T16:36:22.524" v="3048"/>
        <pc:sldMkLst>
          <pc:docMk/>
          <pc:sldMk cId="104151768" sldId="278"/>
        </pc:sldMkLst>
        <pc:spChg chg="del mod">
          <ac:chgData name="Andre Gustavo Hochuli" userId="03e47721-5546-461c-8dc6-d9f4fc638cac" providerId="ADAL" clId="{4AE6CC8B-6041-454D-8803-161EB1959150}" dt="2022-03-31T16:11:54.577" v="1987" actId="478"/>
          <ac:spMkLst>
            <pc:docMk/>
            <pc:sldMk cId="104151768" sldId="278"/>
            <ac:spMk id="2" creationId="{ECE2BEF8-BB46-41CD-84FF-CD13BEBAE020}"/>
          </ac:spMkLst>
        </pc:spChg>
        <pc:spChg chg="del mod">
          <ac:chgData name="Andre Gustavo Hochuli" userId="03e47721-5546-461c-8dc6-d9f4fc638cac" providerId="ADAL" clId="{4AE6CC8B-6041-454D-8803-161EB1959150}" dt="2022-03-31T16:11:47.777" v="1980" actId="478"/>
          <ac:spMkLst>
            <pc:docMk/>
            <pc:sldMk cId="104151768" sldId="278"/>
            <ac:spMk id="3" creationId="{B8EF21AC-6F04-43AB-B349-A826BD481232}"/>
          </ac:spMkLst>
        </pc:spChg>
        <pc:spChg chg="add del">
          <ac:chgData name="Andre Gustavo Hochuli" userId="03e47721-5546-461c-8dc6-d9f4fc638cac" providerId="ADAL" clId="{4AE6CC8B-6041-454D-8803-161EB1959150}" dt="2022-03-30T18:25:01.339" v="858" actId="478"/>
          <ac:spMkLst>
            <pc:docMk/>
            <pc:sldMk cId="104151768" sldId="278"/>
            <ac:spMk id="4" creationId="{D095A59F-FF1F-4E11-B5CD-E36DBCD6D5A4}"/>
          </ac:spMkLst>
        </pc:spChg>
        <pc:spChg chg="add mod">
          <ac:chgData name="Andre Gustavo Hochuli" userId="03e47721-5546-461c-8dc6-d9f4fc638cac" providerId="ADAL" clId="{4AE6CC8B-6041-454D-8803-161EB1959150}" dt="2022-03-31T16:26:06.522" v="2364" actId="1038"/>
          <ac:spMkLst>
            <pc:docMk/>
            <pc:sldMk cId="104151768" sldId="278"/>
            <ac:spMk id="6" creationId="{BD565312-CD19-45A8-8C20-A0B53FE94378}"/>
          </ac:spMkLst>
        </pc:spChg>
        <pc:spChg chg="add mod">
          <ac:chgData name="Andre Gustavo Hochuli" userId="03e47721-5546-461c-8dc6-d9f4fc638cac" providerId="ADAL" clId="{4AE6CC8B-6041-454D-8803-161EB1959150}" dt="2022-03-31T16:26:06.522" v="2364" actId="1038"/>
          <ac:spMkLst>
            <pc:docMk/>
            <pc:sldMk cId="104151768" sldId="278"/>
            <ac:spMk id="8" creationId="{07C9B199-6879-4056-B1FB-180B9D370F98}"/>
          </ac:spMkLst>
        </pc:spChg>
        <pc:spChg chg="add del mod">
          <ac:chgData name="Andre Gustavo Hochuli" userId="03e47721-5546-461c-8dc6-d9f4fc638cac" providerId="ADAL" clId="{4AE6CC8B-6041-454D-8803-161EB1959150}" dt="2022-03-31T16:26:21.562" v="2384" actId="14100"/>
          <ac:spMkLst>
            <pc:docMk/>
            <pc:sldMk cId="104151768" sldId="278"/>
            <ac:spMk id="9" creationId="{8E5F6E63-73BD-40BA-A4F5-0D6ED5167D21}"/>
          </ac:spMkLst>
        </pc:spChg>
        <pc:spChg chg="add mod">
          <ac:chgData name="Andre Gustavo Hochuli" userId="03e47721-5546-461c-8dc6-d9f4fc638cac" providerId="ADAL" clId="{4AE6CC8B-6041-454D-8803-161EB1959150}" dt="2022-03-31T16:12:00.856" v="1989" actId="1076"/>
          <ac:spMkLst>
            <pc:docMk/>
            <pc:sldMk cId="104151768" sldId="278"/>
            <ac:spMk id="24" creationId="{B80580E7-8FE7-4FC4-8035-B4E388FC709A}"/>
          </ac:spMkLst>
        </pc:spChg>
        <pc:spChg chg="add mod">
          <ac:chgData name="Andre Gustavo Hochuli" userId="03e47721-5546-461c-8dc6-d9f4fc638cac" providerId="ADAL" clId="{4AE6CC8B-6041-454D-8803-161EB1959150}" dt="2022-03-31T16:12:00.856" v="1989" actId="1076"/>
          <ac:spMkLst>
            <pc:docMk/>
            <pc:sldMk cId="104151768" sldId="278"/>
            <ac:spMk id="25" creationId="{BD3C256C-DD56-4E39-83FA-5315CA4B4ACC}"/>
          </ac:spMkLst>
        </pc:spChg>
        <pc:spChg chg="add mod">
          <ac:chgData name="Andre Gustavo Hochuli" userId="03e47721-5546-461c-8dc6-d9f4fc638cac" providerId="ADAL" clId="{4AE6CC8B-6041-454D-8803-161EB1959150}" dt="2022-03-31T16:12:00.856" v="1989" actId="1076"/>
          <ac:spMkLst>
            <pc:docMk/>
            <pc:sldMk cId="104151768" sldId="278"/>
            <ac:spMk id="27" creationId="{56F9F5D9-2B6A-4D0B-98F3-9504C17DE34E}"/>
          </ac:spMkLst>
        </pc:spChg>
        <pc:spChg chg="del mod">
          <ac:chgData name="Andre Gustavo Hochuli" userId="03e47721-5546-461c-8dc6-d9f4fc638cac" providerId="ADAL" clId="{4AE6CC8B-6041-454D-8803-161EB1959150}" dt="2022-03-31T16:11:49.397" v="1981" actId="478"/>
          <ac:spMkLst>
            <pc:docMk/>
            <pc:sldMk cId="104151768" sldId="278"/>
            <ac:spMk id="33" creationId="{77F8CE4A-090D-40A5-A8D8-2183B35F1195}"/>
          </ac:spMkLst>
        </pc:spChg>
        <pc:spChg chg="add mod">
          <ac:chgData name="Andre Gustavo Hochuli" userId="03e47721-5546-461c-8dc6-d9f4fc638cac" providerId="ADAL" clId="{4AE6CC8B-6041-454D-8803-161EB1959150}" dt="2022-03-31T16:12:00.856" v="1989" actId="1076"/>
          <ac:spMkLst>
            <pc:docMk/>
            <pc:sldMk cId="104151768" sldId="278"/>
            <ac:spMk id="34" creationId="{ADA91EDA-F84D-4FE5-9FE4-6C11E87C5D86}"/>
          </ac:spMkLst>
        </pc:spChg>
        <pc:spChg chg="add mod">
          <ac:chgData name="Andre Gustavo Hochuli" userId="03e47721-5546-461c-8dc6-d9f4fc638cac" providerId="ADAL" clId="{4AE6CC8B-6041-454D-8803-161EB1959150}" dt="2022-03-31T16:12:00.856" v="1989" actId="1076"/>
          <ac:spMkLst>
            <pc:docMk/>
            <pc:sldMk cId="104151768" sldId="278"/>
            <ac:spMk id="35" creationId="{021816E1-4D8B-4785-8D35-3B8D1E43AA53}"/>
          </ac:spMkLst>
        </pc:spChg>
        <pc:spChg chg="add mod">
          <ac:chgData name="Andre Gustavo Hochuli" userId="03e47721-5546-461c-8dc6-d9f4fc638cac" providerId="ADAL" clId="{4AE6CC8B-6041-454D-8803-161EB1959150}" dt="2022-03-31T16:12:00.856" v="1989" actId="1076"/>
          <ac:spMkLst>
            <pc:docMk/>
            <pc:sldMk cId="104151768" sldId="278"/>
            <ac:spMk id="36" creationId="{728B46B9-FC42-4DC6-B9AA-DBEEFCCA9F8D}"/>
          </ac:spMkLst>
        </pc:spChg>
        <pc:spChg chg="add mod">
          <ac:chgData name="Andre Gustavo Hochuli" userId="03e47721-5546-461c-8dc6-d9f4fc638cac" providerId="ADAL" clId="{4AE6CC8B-6041-454D-8803-161EB1959150}" dt="2022-03-31T16:12:04.480" v="1990" actId="14100"/>
          <ac:spMkLst>
            <pc:docMk/>
            <pc:sldMk cId="104151768" sldId="278"/>
            <ac:spMk id="37" creationId="{A6CC537B-996C-4F2C-862E-40B925EEBC39}"/>
          </ac:spMkLst>
        </pc:spChg>
        <pc:spChg chg="del mod">
          <ac:chgData name="Andre Gustavo Hochuli" userId="03e47721-5546-461c-8dc6-d9f4fc638cac" providerId="ADAL" clId="{4AE6CC8B-6041-454D-8803-161EB1959150}" dt="2022-03-31T16:11:44.617" v="1976" actId="478"/>
          <ac:spMkLst>
            <pc:docMk/>
            <pc:sldMk cId="104151768" sldId="278"/>
            <ac:spMk id="63" creationId="{3FC05F18-6D89-44EC-9630-8F91D4410100}"/>
          </ac:spMkLst>
        </pc:spChg>
        <pc:spChg chg="del mod">
          <ac:chgData name="Andre Gustavo Hochuli" userId="03e47721-5546-461c-8dc6-d9f4fc638cac" providerId="ADAL" clId="{4AE6CC8B-6041-454D-8803-161EB1959150}" dt="2022-03-31T16:11:50.701" v="1982" actId="478"/>
          <ac:spMkLst>
            <pc:docMk/>
            <pc:sldMk cId="104151768" sldId="278"/>
            <ac:spMk id="72" creationId="{2A927E6A-19A5-4A53-9732-BAC94509AB8E}"/>
          </ac:spMkLst>
        </pc:spChg>
        <pc:spChg chg="mod">
          <ac:chgData name="Andre Gustavo Hochuli" userId="03e47721-5546-461c-8dc6-d9f4fc638cac" providerId="ADAL" clId="{4AE6CC8B-6041-454D-8803-161EB1959150}" dt="2022-03-31T16:29:18.827" v="2610" actId="20577"/>
          <ac:spMkLst>
            <pc:docMk/>
            <pc:sldMk cId="104151768" sldId="278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4AE6CC8B-6041-454D-8803-161EB1959150}" dt="2022-03-31T16:04:28.518" v="1716" actId="20577"/>
          <ac:spMkLst>
            <pc:docMk/>
            <pc:sldMk cId="104151768" sldId="278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4AE6CC8B-6041-454D-8803-161EB1959150}" dt="2022-03-31T16:36:22.524" v="3048"/>
          <ac:spMkLst>
            <pc:docMk/>
            <pc:sldMk cId="104151768" sldId="278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4AE6CC8B-6041-454D-8803-161EB1959150}" dt="2022-03-30T18:24:53.905" v="856" actId="1037"/>
          <ac:spMkLst>
            <pc:docMk/>
            <pc:sldMk cId="104151768" sldId="278"/>
            <ac:spMk id="370" creationId="{00000000-0000-0000-0000-000000000000}"/>
          </ac:spMkLst>
        </pc:spChg>
        <pc:cxnChg chg="del mod">
          <ac:chgData name="Andre Gustavo Hochuli" userId="03e47721-5546-461c-8dc6-d9f4fc638cac" providerId="ADAL" clId="{4AE6CC8B-6041-454D-8803-161EB1959150}" dt="2022-03-31T16:11:45.417" v="1977" actId="478"/>
          <ac:cxnSpMkLst>
            <pc:docMk/>
            <pc:sldMk cId="104151768" sldId="278"/>
            <ac:cxnSpMk id="5" creationId="{AE760C13-D913-4F21-9D16-E5ECD808B873}"/>
          </ac:cxnSpMkLst>
        </pc:cxnChg>
        <pc:cxnChg chg="del mod">
          <ac:chgData name="Andre Gustavo Hochuli" userId="03e47721-5546-461c-8dc6-d9f4fc638cac" providerId="ADAL" clId="{4AE6CC8B-6041-454D-8803-161EB1959150}" dt="2022-03-31T16:11:53.705" v="1986" actId="478"/>
          <ac:cxnSpMkLst>
            <pc:docMk/>
            <pc:sldMk cId="104151768" sldId="278"/>
            <ac:cxnSpMk id="7" creationId="{B6865C88-5140-4D13-B73D-9E53024D93B1}"/>
          </ac:cxnSpMkLst>
        </pc:cxnChg>
        <pc:cxnChg chg="del mod">
          <ac:chgData name="Andre Gustavo Hochuli" userId="03e47721-5546-461c-8dc6-d9f4fc638cac" providerId="ADAL" clId="{4AE6CC8B-6041-454D-8803-161EB1959150}" dt="2022-03-31T16:11:47.026" v="1979" actId="478"/>
          <ac:cxnSpMkLst>
            <pc:docMk/>
            <pc:sldMk cId="104151768" sldId="278"/>
            <ac:cxnSpMk id="17" creationId="{F760AA5E-9CD4-46F1-B286-5D515B5EEB3A}"/>
          </ac:cxnSpMkLst>
        </pc:cxnChg>
        <pc:cxnChg chg="del mod">
          <ac:chgData name="Andre Gustavo Hochuli" userId="03e47721-5546-461c-8dc6-d9f4fc638cac" providerId="ADAL" clId="{4AE6CC8B-6041-454D-8803-161EB1959150}" dt="2022-03-31T16:11:52.009" v="1984" actId="478"/>
          <ac:cxnSpMkLst>
            <pc:docMk/>
            <pc:sldMk cId="104151768" sldId="278"/>
            <ac:cxnSpMk id="21" creationId="{0B8B8A2B-CB86-44BA-9A3C-0EE0F9C5678D}"/>
          </ac:cxnSpMkLst>
        </pc:cxnChg>
        <pc:cxnChg chg="del mod">
          <ac:chgData name="Andre Gustavo Hochuli" userId="03e47721-5546-461c-8dc6-d9f4fc638cac" providerId="ADAL" clId="{4AE6CC8B-6041-454D-8803-161EB1959150}" dt="2022-03-31T16:11:51.439" v="1983" actId="478"/>
          <ac:cxnSpMkLst>
            <pc:docMk/>
            <pc:sldMk cId="104151768" sldId="278"/>
            <ac:cxnSpMk id="23" creationId="{61A0C203-8E43-480D-8001-03B544C9F9A9}"/>
          </ac:cxnSpMkLst>
        </pc:cxnChg>
        <pc:cxnChg chg="del mod">
          <ac:chgData name="Andre Gustavo Hochuli" userId="03e47721-5546-461c-8dc6-d9f4fc638cac" providerId="ADAL" clId="{4AE6CC8B-6041-454D-8803-161EB1959150}" dt="2022-03-31T16:11:52.961" v="1985" actId="478"/>
          <ac:cxnSpMkLst>
            <pc:docMk/>
            <pc:sldMk cId="104151768" sldId="278"/>
            <ac:cxnSpMk id="26" creationId="{354379B2-768D-45C7-891A-4A0C9304F15A}"/>
          </ac:cxnSpMkLst>
        </pc:cxnChg>
        <pc:cxnChg chg="add mod">
          <ac:chgData name="Andre Gustavo Hochuli" userId="03e47721-5546-461c-8dc6-d9f4fc638cac" providerId="ADAL" clId="{4AE6CC8B-6041-454D-8803-161EB1959150}" dt="2022-03-31T16:12:00.856" v="1989" actId="1076"/>
          <ac:cxnSpMkLst>
            <pc:docMk/>
            <pc:sldMk cId="104151768" sldId="278"/>
            <ac:cxnSpMk id="28" creationId="{8997BBB4-0B46-4BF9-8FC1-A563C36E0D96}"/>
          </ac:cxnSpMkLst>
        </pc:cxnChg>
        <pc:cxnChg chg="add mod">
          <ac:chgData name="Andre Gustavo Hochuli" userId="03e47721-5546-461c-8dc6-d9f4fc638cac" providerId="ADAL" clId="{4AE6CC8B-6041-454D-8803-161EB1959150}" dt="2022-03-31T16:12:00.856" v="1989" actId="1076"/>
          <ac:cxnSpMkLst>
            <pc:docMk/>
            <pc:sldMk cId="104151768" sldId="278"/>
            <ac:cxnSpMk id="29" creationId="{617277CF-5B7A-4EA4-BE56-520C109B7858}"/>
          </ac:cxnSpMkLst>
        </pc:cxnChg>
        <pc:cxnChg chg="add mod">
          <ac:chgData name="Andre Gustavo Hochuli" userId="03e47721-5546-461c-8dc6-d9f4fc638cac" providerId="ADAL" clId="{4AE6CC8B-6041-454D-8803-161EB1959150}" dt="2022-03-31T16:12:00.856" v="1989" actId="1076"/>
          <ac:cxnSpMkLst>
            <pc:docMk/>
            <pc:sldMk cId="104151768" sldId="278"/>
            <ac:cxnSpMk id="30" creationId="{ED57A8E2-877A-4710-996A-33684E6FA011}"/>
          </ac:cxnSpMkLst>
        </pc:cxnChg>
        <pc:cxnChg chg="add mod">
          <ac:chgData name="Andre Gustavo Hochuli" userId="03e47721-5546-461c-8dc6-d9f4fc638cac" providerId="ADAL" clId="{4AE6CC8B-6041-454D-8803-161EB1959150}" dt="2022-03-31T16:12:00.856" v="1989" actId="1076"/>
          <ac:cxnSpMkLst>
            <pc:docMk/>
            <pc:sldMk cId="104151768" sldId="278"/>
            <ac:cxnSpMk id="31" creationId="{E11CBE8B-64BD-476E-BE16-A670465E03B2}"/>
          </ac:cxnSpMkLst>
        </pc:cxnChg>
        <pc:cxnChg chg="add mod">
          <ac:chgData name="Andre Gustavo Hochuli" userId="03e47721-5546-461c-8dc6-d9f4fc638cac" providerId="ADAL" clId="{4AE6CC8B-6041-454D-8803-161EB1959150}" dt="2022-03-31T16:12:00.856" v="1989" actId="1076"/>
          <ac:cxnSpMkLst>
            <pc:docMk/>
            <pc:sldMk cId="104151768" sldId="278"/>
            <ac:cxnSpMk id="32" creationId="{D559909A-D382-4FF9-96AF-655FA9E297FF}"/>
          </ac:cxnSpMkLst>
        </pc:cxnChg>
        <pc:cxnChg chg="add mod">
          <ac:chgData name="Andre Gustavo Hochuli" userId="03e47721-5546-461c-8dc6-d9f4fc638cac" providerId="ADAL" clId="{4AE6CC8B-6041-454D-8803-161EB1959150}" dt="2022-03-31T16:12:00.856" v="1989" actId="1076"/>
          <ac:cxnSpMkLst>
            <pc:docMk/>
            <pc:sldMk cId="104151768" sldId="278"/>
            <ac:cxnSpMk id="38" creationId="{5338BD93-CEF9-4837-B343-32B0D36B3BC1}"/>
          </ac:cxnSpMkLst>
        </pc:cxnChg>
      </pc:sldChg>
      <pc:sldChg chg="modSp add del mod">
        <pc:chgData name="Andre Gustavo Hochuli" userId="03e47721-5546-461c-8dc6-d9f4fc638cac" providerId="ADAL" clId="{4AE6CC8B-6041-454D-8803-161EB1959150}" dt="2022-03-31T16:22:35.137" v="2096" actId="47"/>
        <pc:sldMkLst>
          <pc:docMk/>
          <pc:sldMk cId="2431802864" sldId="279"/>
        </pc:sldMkLst>
        <pc:spChg chg="mod">
          <ac:chgData name="Andre Gustavo Hochuli" userId="03e47721-5546-461c-8dc6-d9f4fc638cac" providerId="ADAL" clId="{4AE6CC8B-6041-454D-8803-161EB1959150}" dt="2022-03-30T18:33:12.925" v="1143" actId="1076"/>
          <ac:spMkLst>
            <pc:docMk/>
            <pc:sldMk cId="2431802864" sldId="279"/>
            <ac:spMk id="9" creationId="{8E5F6E63-73BD-40BA-A4F5-0D6ED5167D21}"/>
          </ac:spMkLst>
        </pc:spChg>
        <pc:spChg chg="mod">
          <ac:chgData name="Andre Gustavo Hochuli" userId="03e47721-5546-461c-8dc6-d9f4fc638cac" providerId="ADAL" clId="{4AE6CC8B-6041-454D-8803-161EB1959150}" dt="2022-03-30T18:33:01.975" v="1141" actId="20577"/>
          <ac:spMkLst>
            <pc:docMk/>
            <pc:sldMk cId="2431802864" sldId="279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4AE6CC8B-6041-454D-8803-161EB1959150}" dt="2022-03-30T18:31:59.388" v="1047" actId="20577"/>
          <ac:spMkLst>
            <pc:docMk/>
            <pc:sldMk cId="2431802864" sldId="279"/>
            <ac:spMk id="367" creationId="{00000000-0000-0000-0000-000000000000}"/>
          </ac:spMkLst>
        </pc:spChg>
      </pc:sldChg>
      <pc:sldChg chg="del">
        <pc:chgData name="Andre Gustavo Hochuli" userId="03e47721-5546-461c-8dc6-d9f4fc638cac" providerId="ADAL" clId="{4AE6CC8B-6041-454D-8803-161EB1959150}" dt="2022-03-30T18:17:05.696" v="519" actId="47"/>
        <pc:sldMkLst>
          <pc:docMk/>
          <pc:sldMk cId="4208458053" sldId="279"/>
        </pc:sldMkLst>
      </pc:sldChg>
      <pc:sldChg chg="modSp add del mod">
        <pc:chgData name="Andre Gustavo Hochuli" userId="03e47721-5546-461c-8dc6-d9f4fc638cac" providerId="ADAL" clId="{4AE6CC8B-6041-454D-8803-161EB1959150}" dt="2022-03-31T16:22:35.137" v="2096" actId="47"/>
        <pc:sldMkLst>
          <pc:docMk/>
          <pc:sldMk cId="122859299" sldId="280"/>
        </pc:sldMkLst>
        <pc:spChg chg="mod">
          <ac:chgData name="Andre Gustavo Hochuli" userId="03e47721-5546-461c-8dc6-d9f4fc638cac" providerId="ADAL" clId="{4AE6CC8B-6041-454D-8803-161EB1959150}" dt="2022-03-30T18:35:20.467" v="1238" actId="20577"/>
          <ac:spMkLst>
            <pc:docMk/>
            <pc:sldMk cId="122859299" sldId="280"/>
            <ac:spMk id="9" creationId="{8E5F6E63-73BD-40BA-A4F5-0D6ED5167D21}"/>
          </ac:spMkLst>
        </pc:spChg>
        <pc:spChg chg="mod">
          <ac:chgData name="Andre Gustavo Hochuli" userId="03e47721-5546-461c-8dc6-d9f4fc638cac" providerId="ADAL" clId="{4AE6CC8B-6041-454D-8803-161EB1959150}" dt="2022-03-30T18:35:38.983" v="1268" actId="6549"/>
          <ac:spMkLst>
            <pc:docMk/>
            <pc:sldMk cId="122859299" sldId="280"/>
            <ac:spMk id="106" creationId="{62C052DF-E942-4780-B8E7-B4D75FF65CBF}"/>
          </ac:spMkLst>
        </pc:spChg>
      </pc:sldChg>
      <pc:sldChg chg="modSp add del mod">
        <pc:chgData name="Andre Gustavo Hochuli" userId="03e47721-5546-461c-8dc6-d9f4fc638cac" providerId="ADAL" clId="{4AE6CC8B-6041-454D-8803-161EB1959150}" dt="2022-03-31T16:45:01.694" v="3191" actId="20577"/>
        <pc:sldMkLst>
          <pc:docMk/>
          <pc:sldMk cId="3153671359" sldId="281"/>
        </pc:sldMkLst>
        <pc:spChg chg="mod">
          <ac:chgData name="Andre Gustavo Hochuli" userId="03e47721-5546-461c-8dc6-d9f4fc638cac" providerId="ADAL" clId="{4AE6CC8B-6041-454D-8803-161EB1959150}" dt="2022-03-31T16:37:01.058" v="3052"/>
          <ac:spMkLst>
            <pc:docMk/>
            <pc:sldMk cId="3153671359" sldId="281"/>
            <ac:spMk id="392" creationId="{00000000-0000-0000-0000-000000000000}"/>
          </ac:spMkLst>
        </pc:spChg>
        <pc:spChg chg="mod">
          <ac:chgData name="Andre Gustavo Hochuli" userId="03e47721-5546-461c-8dc6-d9f4fc638cac" providerId="ADAL" clId="{4AE6CC8B-6041-454D-8803-161EB1959150}" dt="2022-03-31T16:45:01.694" v="3191" actId="20577"/>
          <ac:spMkLst>
            <pc:docMk/>
            <pc:sldMk cId="3153671359" sldId="281"/>
            <ac:spMk id="393" creationId="{00000000-0000-0000-0000-000000000000}"/>
          </ac:spMkLst>
        </pc:spChg>
        <pc:spChg chg="mod">
          <ac:chgData name="Andre Gustavo Hochuli" userId="03e47721-5546-461c-8dc6-d9f4fc638cac" providerId="ADAL" clId="{4AE6CC8B-6041-454D-8803-161EB1959150}" dt="2022-03-31T16:44:26.231" v="3189" actId="20577"/>
          <ac:spMkLst>
            <pc:docMk/>
            <pc:sldMk cId="3153671359" sldId="281"/>
            <ac:spMk id="396" creationId="{00000000-0000-0000-0000-000000000000}"/>
          </ac:spMkLst>
        </pc:spChg>
      </pc:sldChg>
      <pc:sldChg chg="modSp add del mod">
        <pc:chgData name="Andre Gustavo Hochuli" userId="03e47721-5546-461c-8dc6-d9f4fc638cac" providerId="ADAL" clId="{4AE6CC8B-6041-454D-8803-161EB1959150}" dt="2022-03-31T16:22:35.137" v="2096" actId="47"/>
        <pc:sldMkLst>
          <pc:docMk/>
          <pc:sldMk cId="3473243607" sldId="281"/>
        </pc:sldMkLst>
        <pc:spChg chg="mod">
          <ac:chgData name="Andre Gustavo Hochuli" userId="03e47721-5546-461c-8dc6-d9f4fc638cac" providerId="ADAL" clId="{4AE6CC8B-6041-454D-8803-161EB1959150}" dt="2022-03-30T18:34:49.869" v="1213" actId="14100"/>
          <ac:spMkLst>
            <pc:docMk/>
            <pc:sldMk cId="3473243607" sldId="281"/>
            <ac:spMk id="9" creationId="{8E5F6E63-73BD-40BA-A4F5-0D6ED5167D21}"/>
          </ac:spMkLst>
        </pc:spChg>
        <pc:spChg chg="mod">
          <ac:chgData name="Andre Gustavo Hochuli" userId="03e47721-5546-461c-8dc6-d9f4fc638cac" providerId="ADAL" clId="{4AE6CC8B-6041-454D-8803-161EB1959150}" dt="2022-03-30T18:34:33.294" v="1203" actId="20577"/>
          <ac:spMkLst>
            <pc:docMk/>
            <pc:sldMk cId="3473243607" sldId="281"/>
            <ac:spMk id="106" creationId="{62C052DF-E942-4780-B8E7-B4D75FF65CBF}"/>
          </ac:spMkLst>
        </pc:spChg>
      </pc:sldChg>
      <pc:sldChg chg="del">
        <pc:chgData name="Andre Gustavo Hochuli" userId="03e47721-5546-461c-8dc6-d9f4fc638cac" providerId="ADAL" clId="{4AE6CC8B-6041-454D-8803-161EB1959150}" dt="2022-03-30T18:17:05.696" v="519" actId="47"/>
        <pc:sldMkLst>
          <pc:docMk/>
          <pc:sldMk cId="4104680743" sldId="282"/>
        </pc:sldMkLst>
      </pc:sldChg>
      <pc:sldChg chg="addSp delSp modSp add del mod">
        <pc:chgData name="Andre Gustavo Hochuli" userId="03e47721-5546-461c-8dc6-d9f4fc638cac" providerId="ADAL" clId="{4AE6CC8B-6041-454D-8803-161EB1959150}" dt="2022-03-31T16:22:35.137" v="2096" actId="47"/>
        <pc:sldMkLst>
          <pc:docMk/>
          <pc:sldMk cId="4238423787" sldId="282"/>
        </pc:sldMkLst>
        <pc:spChg chg="del mod">
          <ac:chgData name="Andre Gustavo Hochuli" userId="03e47721-5546-461c-8dc6-d9f4fc638cac" providerId="ADAL" clId="{4AE6CC8B-6041-454D-8803-161EB1959150}" dt="2022-03-30T18:36:00.675" v="1315" actId="478"/>
          <ac:spMkLst>
            <pc:docMk/>
            <pc:sldMk cId="4238423787" sldId="282"/>
            <ac:spMk id="2" creationId="{ECE2BEF8-BB46-41CD-84FF-CD13BEBAE020}"/>
          </ac:spMkLst>
        </pc:spChg>
        <pc:spChg chg="del">
          <ac:chgData name="Andre Gustavo Hochuli" userId="03e47721-5546-461c-8dc6-d9f4fc638cac" providerId="ADAL" clId="{4AE6CC8B-6041-454D-8803-161EB1959150}" dt="2022-03-30T18:35:57.885" v="1312" actId="478"/>
          <ac:spMkLst>
            <pc:docMk/>
            <pc:sldMk cId="4238423787" sldId="282"/>
            <ac:spMk id="3" creationId="{B8EF21AC-6F04-43AB-B349-A826BD481232}"/>
          </ac:spMkLst>
        </pc:spChg>
        <pc:spChg chg="del">
          <ac:chgData name="Andre Gustavo Hochuli" userId="03e47721-5546-461c-8dc6-d9f4fc638cac" providerId="ADAL" clId="{4AE6CC8B-6041-454D-8803-161EB1959150}" dt="2022-03-30T18:36:16.408" v="1323" actId="478"/>
          <ac:spMkLst>
            <pc:docMk/>
            <pc:sldMk cId="4238423787" sldId="282"/>
            <ac:spMk id="6" creationId="{BD565312-CD19-45A8-8C20-A0B53FE94378}"/>
          </ac:spMkLst>
        </pc:spChg>
        <pc:spChg chg="del">
          <ac:chgData name="Andre Gustavo Hochuli" userId="03e47721-5546-461c-8dc6-d9f4fc638cac" providerId="ADAL" clId="{4AE6CC8B-6041-454D-8803-161EB1959150}" dt="2022-03-30T18:36:16.408" v="1323" actId="478"/>
          <ac:spMkLst>
            <pc:docMk/>
            <pc:sldMk cId="4238423787" sldId="282"/>
            <ac:spMk id="8" creationId="{07C9B199-6879-4056-B1FB-180B9D370F98}"/>
          </ac:spMkLst>
        </pc:spChg>
        <pc:spChg chg="mod">
          <ac:chgData name="Andre Gustavo Hochuli" userId="03e47721-5546-461c-8dc6-d9f4fc638cac" providerId="ADAL" clId="{4AE6CC8B-6041-454D-8803-161EB1959150}" dt="2022-03-30T18:36:53.272" v="1335" actId="1076"/>
          <ac:spMkLst>
            <pc:docMk/>
            <pc:sldMk cId="4238423787" sldId="282"/>
            <ac:spMk id="9" creationId="{8E5F6E63-73BD-40BA-A4F5-0D6ED5167D21}"/>
          </ac:spMkLst>
        </pc:spChg>
        <pc:spChg chg="add mod">
          <ac:chgData name="Andre Gustavo Hochuli" userId="03e47721-5546-461c-8dc6-d9f4fc638cac" providerId="ADAL" clId="{4AE6CC8B-6041-454D-8803-161EB1959150}" dt="2022-03-30T18:36:49.943" v="1334" actId="1076"/>
          <ac:spMkLst>
            <pc:docMk/>
            <pc:sldMk cId="4238423787" sldId="282"/>
            <ac:spMk id="24" creationId="{ACF1C628-4E07-47A0-A446-5CB12CA9DB0F}"/>
          </ac:spMkLst>
        </pc:spChg>
        <pc:spChg chg="del">
          <ac:chgData name="Andre Gustavo Hochuli" userId="03e47721-5546-461c-8dc6-d9f4fc638cac" providerId="ADAL" clId="{4AE6CC8B-6041-454D-8803-161EB1959150}" dt="2022-03-30T18:35:58.664" v="1313" actId="478"/>
          <ac:spMkLst>
            <pc:docMk/>
            <pc:sldMk cId="4238423787" sldId="282"/>
            <ac:spMk id="33" creationId="{77F8CE4A-090D-40A5-A8D8-2183B35F1195}"/>
          </ac:spMkLst>
        </pc:spChg>
        <pc:spChg chg="add del mod">
          <ac:chgData name="Andre Gustavo Hochuli" userId="03e47721-5546-461c-8dc6-d9f4fc638cac" providerId="ADAL" clId="{4AE6CC8B-6041-454D-8803-161EB1959150}" dt="2022-03-30T18:38:18.522" v="1358" actId="478"/>
          <ac:spMkLst>
            <pc:docMk/>
            <pc:sldMk cId="4238423787" sldId="282"/>
            <ac:spMk id="36" creationId="{E4A17F07-26E5-4CDD-AAE0-88063AAB664A}"/>
          </ac:spMkLst>
        </pc:spChg>
        <pc:spChg chg="del">
          <ac:chgData name="Andre Gustavo Hochuli" userId="03e47721-5546-461c-8dc6-d9f4fc638cac" providerId="ADAL" clId="{4AE6CC8B-6041-454D-8803-161EB1959150}" dt="2022-03-30T18:35:57.162" v="1311" actId="478"/>
          <ac:spMkLst>
            <pc:docMk/>
            <pc:sldMk cId="4238423787" sldId="282"/>
            <ac:spMk id="63" creationId="{3FC05F18-6D89-44EC-9630-8F91D4410100}"/>
          </ac:spMkLst>
        </pc:spChg>
        <pc:spChg chg="del">
          <ac:chgData name="Andre Gustavo Hochuli" userId="03e47721-5546-461c-8dc6-d9f4fc638cac" providerId="ADAL" clId="{4AE6CC8B-6041-454D-8803-161EB1959150}" dt="2022-03-30T18:36:04.826" v="1319" actId="478"/>
          <ac:spMkLst>
            <pc:docMk/>
            <pc:sldMk cId="4238423787" sldId="282"/>
            <ac:spMk id="72" creationId="{2A927E6A-19A5-4A53-9732-BAC94509AB8E}"/>
          </ac:spMkLst>
        </pc:spChg>
        <pc:spChg chg="mod">
          <ac:chgData name="Andre Gustavo Hochuli" userId="03e47721-5546-461c-8dc6-d9f4fc638cac" providerId="ADAL" clId="{4AE6CC8B-6041-454D-8803-161EB1959150}" dt="2022-03-30T18:35:53.890" v="1310" actId="20577"/>
          <ac:spMkLst>
            <pc:docMk/>
            <pc:sldMk cId="4238423787" sldId="282"/>
            <ac:spMk id="106" creationId="{62C052DF-E942-4780-B8E7-B4D75FF65CBF}"/>
          </ac:spMkLst>
        </pc:spChg>
        <pc:spChg chg="del">
          <ac:chgData name="Andre Gustavo Hochuli" userId="03e47721-5546-461c-8dc6-d9f4fc638cac" providerId="ADAL" clId="{4AE6CC8B-6041-454D-8803-161EB1959150}" dt="2022-03-30T18:37:58.532" v="1353" actId="478"/>
          <ac:spMkLst>
            <pc:docMk/>
            <pc:sldMk cId="4238423787" sldId="282"/>
            <ac:spMk id="370" creationId="{00000000-0000-0000-0000-000000000000}"/>
          </ac:spMkLst>
        </pc:spChg>
        <pc:cxnChg chg="del mod">
          <ac:chgData name="Andre Gustavo Hochuli" userId="03e47721-5546-461c-8dc6-d9f4fc638cac" providerId="ADAL" clId="{4AE6CC8B-6041-454D-8803-161EB1959150}" dt="2022-03-30T18:36:01.447" v="1316" actId="478"/>
          <ac:cxnSpMkLst>
            <pc:docMk/>
            <pc:sldMk cId="4238423787" sldId="282"/>
            <ac:cxnSpMk id="5" creationId="{AE760C13-D913-4F21-9D16-E5ECD808B873}"/>
          </ac:cxnSpMkLst>
        </pc:cxnChg>
        <pc:cxnChg chg="del mod">
          <ac:chgData name="Andre Gustavo Hochuli" userId="03e47721-5546-461c-8dc6-d9f4fc638cac" providerId="ADAL" clId="{4AE6CC8B-6041-454D-8803-161EB1959150}" dt="2022-03-30T18:36:03.813" v="1318" actId="478"/>
          <ac:cxnSpMkLst>
            <pc:docMk/>
            <pc:sldMk cId="4238423787" sldId="282"/>
            <ac:cxnSpMk id="7" creationId="{B6865C88-5140-4D13-B73D-9E53024D93B1}"/>
          </ac:cxnSpMkLst>
        </pc:cxnChg>
        <pc:cxnChg chg="add del">
          <ac:chgData name="Andre Gustavo Hochuli" userId="03e47721-5546-461c-8dc6-d9f4fc638cac" providerId="ADAL" clId="{4AE6CC8B-6041-454D-8803-161EB1959150}" dt="2022-03-30T18:37:03.053" v="1337" actId="11529"/>
          <ac:cxnSpMkLst>
            <pc:docMk/>
            <pc:sldMk cId="4238423787" sldId="282"/>
            <ac:cxnSpMk id="10" creationId="{A7DA25D7-DA65-4ED1-9CA1-C373D46D9FF3}"/>
          </ac:cxnSpMkLst>
        </pc:cxnChg>
        <pc:cxnChg chg="add mod">
          <ac:chgData name="Andre Gustavo Hochuli" userId="03e47721-5546-461c-8dc6-d9f4fc638cac" providerId="ADAL" clId="{4AE6CC8B-6041-454D-8803-161EB1959150}" dt="2022-03-30T18:38:03.943" v="1354" actId="14100"/>
          <ac:cxnSpMkLst>
            <pc:docMk/>
            <pc:sldMk cId="4238423787" sldId="282"/>
            <ac:cxnSpMk id="12" creationId="{62CD8CC4-ABC3-4AE9-9D8F-FDD22B51035D}"/>
          </ac:cxnSpMkLst>
        </pc:cxnChg>
        <pc:cxnChg chg="del mod">
          <ac:chgData name="Andre Gustavo Hochuli" userId="03e47721-5546-461c-8dc6-d9f4fc638cac" providerId="ADAL" clId="{4AE6CC8B-6041-454D-8803-161EB1959150}" dt="2022-03-30T18:36:02.317" v="1317" actId="478"/>
          <ac:cxnSpMkLst>
            <pc:docMk/>
            <pc:sldMk cId="4238423787" sldId="282"/>
            <ac:cxnSpMk id="17" creationId="{F760AA5E-9CD4-46F1-B286-5D515B5EEB3A}"/>
          </ac:cxnSpMkLst>
        </pc:cxnChg>
        <pc:cxnChg chg="del mod">
          <ac:chgData name="Andre Gustavo Hochuli" userId="03e47721-5546-461c-8dc6-d9f4fc638cac" providerId="ADAL" clId="{4AE6CC8B-6041-454D-8803-161EB1959150}" dt="2022-03-30T18:36:05.563" v="1320" actId="478"/>
          <ac:cxnSpMkLst>
            <pc:docMk/>
            <pc:sldMk cId="4238423787" sldId="282"/>
            <ac:cxnSpMk id="21" creationId="{0B8B8A2B-CB86-44BA-9A3C-0EE0F9C5678D}"/>
          </ac:cxnSpMkLst>
        </pc:cxnChg>
        <pc:cxnChg chg="del">
          <ac:chgData name="Andre Gustavo Hochuli" userId="03e47721-5546-461c-8dc6-d9f4fc638cac" providerId="ADAL" clId="{4AE6CC8B-6041-454D-8803-161EB1959150}" dt="2022-03-30T18:36:06.653" v="1321" actId="478"/>
          <ac:cxnSpMkLst>
            <pc:docMk/>
            <pc:sldMk cId="4238423787" sldId="282"/>
            <ac:cxnSpMk id="23" creationId="{61A0C203-8E43-480D-8001-03B544C9F9A9}"/>
          </ac:cxnSpMkLst>
        </pc:cxnChg>
        <pc:cxnChg chg="del">
          <ac:chgData name="Andre Gustavo Hochuli" userId="03e47721-5546-461c-8dc6-d9f4fc638cac" providerId="ADAL" clId="{4AE6CC8B-6041-454D-8803-161EB1959150}" dt="2022-03-30T18:36:08.122" v="1322" actId="478"/>
          <ac:cxnSpMkLst>
            <pc:docMk/>
            <pc:sldMk cId="4238423787" sldId="282"/>
            <ac:cxnSpMk id="26" creationId="{354379B2-768D-45C7-891A-4A0C9304F15A}"/>
          </ac:cxnSpMkLst>
        </pc:cxnChg>
        <pc:cxnChg chg="add mod">
          <ac:chgData name="Andre Gustavo Hochuli" userId="03e47721-5546-461c-8dc6-d9f4fc638cac" providerId="ADAL" clId="{4AE6CC8B-6041-454D-8803-161EB1959150}" dt="2022-03-30T18:38:10.649" v="1355" actId="14100"/>
          <ac:cxnSpMkLst>
            <pc:docMk/>
            <pc:sldMk cId="4238423787" sldId="282"/>
            <ac:cxnSpMk id="31" creationId="{156C5D46-381B-418F-9350-9F1E515B6C21}"/>
          </ac:cxnSpMkLst>
        </pc:cxnChg>
        <pc:cxnChg chg="add mod">
          <ac:chgData name="Andre Gustavo Hochuli" userId="03e47721-5546-461c-8dc6-d9f4fc638cac" providerId="ADAL" clId="{4AE6CC8B-6041-454D-8803-161EB1959150}" dt="2022-03-30T18:38:25.010" v="1359" actId="1076"/>
          <ac:cxnSpMkLst>
            <pc:docMk/>
            <pc:sldMk cId="4238423787" sldId="282"/>
            <ac:cxnSpMk id="37" creationId="{8C5123CC-2E00-4CAA-B119-4DD417EF7156}"/>
          </ac:cxnSpMkLst>
        </pc:cxnChg>
        <pc:cxnChg chg="add mod">
          <ac:chgData name="Andre Gustavo Hochuli" userId="03e47721-5546-461c-8dc6-d9f4fc638cac" providerId="ADAL" clId="{4AE6CC8B-6041-454D-8803-161EB1959150}" dt="2022-03-30T18:38:25.010" v="1359" actId="1076"/>
          <ac:cxnSpMkLst>
            <pc:docMk/>
            <pc:sldMk cId="4238423787" sldId="282"/>
            <ac:cxnSpMk id="38" creationId="{ABDDA716-FC9F-44E3-BA58-AD839E6E73B9}"/>
          </ac:cxnSpMkLst>
        </pc:cxnChg>
      </pc:sldChg>
      <pc:sldChg chg="addSp delSp modSp add del mod">
        <pc:chgData name="Andre Gustavo Hochuli" userId="03e47721-5546-461c-8dc6-d9f4fc638cac" providerId="ADAL" clId="{4AE6CC8B-6041-454D-8803-161EB1959150}" dt="2022-03-31T16:22:35.137" v="2096" actId="47"/>
        <pc:sldMkLst>
          <pc:docMk/>
          <pc:sldMk cId="4166592783" sldId="283"/>
        </pc:sldMkLst>
        <pc:spChg chg="del">
          <ac:chgData name="Andre Gustavo Hochuli" userId="03e47721-5546-461c-8dc6-d9f4fc638cac" providerId="ADAL" clId="{4AE6CC8B-6041-454D-8803-161EB1959150}" dt="2022-03-30T18:38:44.049" v="1388" actId="478"/>
          <ac:spMkLst>
            <pc:docMk/>
            <pc:sldMk cId="4166592783" sldId="283"/>
            <ac:spMk id="9" creationId="{8E5F6E63-73BD-40BA-A4F5-0D6ED5167D21}"/>
          </ac:spMkLst>
        </pc:spChg>
        <pc:spChg chg="add del mod">
          <ac:chgData name="Andre Gustavo Hochuli" userId="03e47721-5546-461c-8dc6-d9f4fc638cac" providerId="ADAL" clId="{4AE6CC8B-6041-454D-8803-161EB1959150}" dt="2022-03-30T18:39:46.944" v="1410"/>
          <ac:spMkLst>
            <pc:docMk/>
            <pc:sldMk cId="4166592783" sldId="283"/>
            <ac:spMk id="15" creationId="{CD4D37E8-65CD-42A0-A349-9AFE2539279A}"/>
          </ac:spMkLst>
        </pc:spChg>
        <pc:spChg chg="add mod">
          <ac:chgData name="Andre Gustavo Hochuli" userId="03e47721-5546-461c-8dc6-d9f4fc638cac" providerId="ADAL" clId="{4AE6CC8B-6041-454D-8803-161EB1959150}" dt="2022-03-30T18:39:44.217" v="1408" actId="20577"/>
          <ac:spMkLst>
            <pc:docMk/>
            <pc:sldMk cId="4166592783" sldId="283"/>
            <ac:spMk id="16" creationId="{B7B899CB-09EA-4A44-ADF4-C83AA771179B}"/>
          </ac:spMkLst>
        </pc:spChg>
        <pc:spChg chg="del mod">
          <ac:chgData name="Andre Gustavo Hochuli" userId="03e47721-5546-461c-8dc6-d9f4fc638cac" providerId="ADAL" clId="{4AE6CC8B-6041-454D-8803-161EB1959150}" dt="2022-03-30T18:38:50.123" v="1394" actId="478"/>
          <ac:spMkLst>
            <pc:docMk/>
            <pc:sldMk cId="4166592783" sldId="283"/>
            <ac:spMk id="24" creationId="{ACF1C628-4E07-47A0-A446-5CB12CA9DB0F}"/>
          </ac:spMkLst>
        </pc:spChg>
        <pc:spChg chg="mod">
          <ac:chgData name="Andre Gustavo Hochuli" userId="03e47721-5546-461c-8dc6-d9f4fc638cac" providerId="ADAL" clId="{4AE6CC8B-6041-454D-8803-161EB1959150}" dt="2022-03-30T18:38:40.185" v="1387" actId="20577"/>
          <ac:spMkLst>
            <pc:docMk/>
            <pc:sldMk cId="4166592783" sldId="283"/>
            <ac:spMk id="106" creationId="{62C052DF-E942-4780-B8E7-B4D75FF65CBF}"/>
          </ac:spMkLst>
        </pc:spChg>
        <pc:cxnChg chg="del">
          <ac:chgData name="Andre Gustavo Hochuli" userId="03e47721-5546-461c-8dc6-d9f4fc638cac" providerId="ADAL" clId="{4AE6CC8B-6041-454D-8803-161EB1959150}" dt="2022-03-30T18:38:45.837" v="1390" actId="478"/>
          <ac:cxnSpMkLst>
            <pc:docMk/>
            <pc:sldMk cId="4166592783" sldId="283"/>
            <ac:cxnSpMk id="12" creationId="{62CD8CC4-ABC3-4AE9-9D8F-FDD22B51035D}"/>
          </ac:cxnSpMkLst>
        </pc:cxnChg>
        <pc:cxnChg chg="del">
          <ac:chgData name="Andre Gustavo Hochuli" userId="03e47721-5546-461c-8dc6-d9f4fc638cac" providerId="ADAL" clId="{4AE6CC8B-6041-454D-8803-161EB1959150}" dt="2022-03-30T18:38:45.082" v="1389" actId="478"/>
          <ac:cxnSpMkLst>
            <pc:docMk/>
            <pc:sldMk cId="4166592783" sldId="283"/>
            <ac:cxnSpMk id="31" creationId="{156C5D46-381B-418F-9350-9F1E515B6C21}"/>
          </ac:cxnSpMkLst>
        </pc:cxnChg>
        <pc:cxnChg chg="del">
          <ac:chgData name="Andre Gustavo Hochuli" userId="03e47721-5546-461c-8dc6-d9f4fc638cac" providerId="ADAL" clId="{4AE6CC8B-6041-454D-8803-161EB1959150}" dt="2022-03-30T18:38:46.694" v="1391" actId="478"/>
          <ac:cxnSpMkLst>
            <pc:docMk/>
            <pc:sldMk cId="4166592783" sldId="283"/>
            <ac:cxnSpMk id="37" creationId="{8C5123CC-2E00-4CAA-B119-4DD417EF7156}"/>
          </ac:cxnSpMkLst>
        </pc:cxnChg>
        <pc:cxnChg chg="del">
          <ac:chgData name="Andre Gustavo Hochuli" userId="03e47721-5546-461c-8dc6-d9f4fc638cac" providerId="ADAL" clId="{4AE6CC8B-6041-454D-8803-161EB1959150}" dt="2022-03-30T18:38:48.921" v="1393" actId="478"/>
          <ac:cxnSpMkLst>
            <pc:docMk/>
            <pc:sldMk cId="4166592783" sldId="283"/>
            <ac:cxnSpMk id="38" creationId="{ABDDA716-FC9F-44E3-BA58-AD839E6E73B9}"/>
          </ac:cxnSpMkLst>
        </pc:cxnChg>
      </pc:sldChg>
      <pc:sldChg chg="addSp delSp modSp add del mod">
        <pc:chgData name="Andre Gustavo Hochuli" userId="03e47721-5546-461c-8dc6-d9f4fc638cac" providerId="ADAL" clId="{4AE6CC8B-6041-454D-8803-161EB1959150}" dt="2022-03-31T16:37:40.061" v="3060" actId="47"/>
        <pc:sldMkLst>
          <pc:docMk/>
          <pc:sldMk cId="3562960231" sldId="284"/>
        </pc:sldMkLst>
        <pc:spChg chg="add del mod">
          <ac:chgData name="Andre Gustavo Hochuli" userId="03e47721-5546-461c-8dc6-d9f4fc638cac" providerId="ADAL" clId="{4AE6CC8B-6041-454D-8803-161EB1959150}" dt="2022-03-31T16:37:08.372" v="3054"/>
          <ac:spMkLst>
            <pc:docMk/>
            <pc:sldMk cId="3562960231" sldId="284"/>
            <ac:spMk id="8" creationId="{320241ED-0DD9-4EFA-9D40-AFDFEEF9ECCE}"/>
          </ac:spMkLst>
        </pc:spChg>
        <pc:spChg chg="del">
          <ac:chgData name="Andre Gustavo Hochuli" userId="03e47721-5546-461c-8dc6-d9f4fc638cac" providerId="ADAL" clId="{4AE6CC8B-6041-454D-8803-161EB1959150}" dt="2022-03-30T18:55:59.496" v="1575" actId="478"/>
          <ac:spMkLst>
            <pc:docMk/>
            <pc:sldMk cId="3562960231" sldId="284"/>
            <ac:spMk id="16" creationId="{B7B899CB-09EA-4A44-ADF4-C83AA771179B}"/>
          </ac:spMkLst>
        </pc:spChg>
        <pc:spChg chg="mod">
          <ac:chgData name="Andre Gustavo Hochuli" userId="03e47721-5546-461c-8dc6-d9f4fc638cac" providerId="ADAL" clId="{4AE6CC8B-6041-454D-8803-161EB1959150}" dt="2022-03-31T16:34:55.043" v="3038" actId="20577"/>
          <ac:spMkLst>
            <pc:docMk/>
            <pc:sldMk cId="3562960231" sldId="284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4AE6CC8B-6041-454D-8803-161EB1959150}" dt="2022-03-30T18:40:04.797" v="1436" actId="20577"/>
          <ac:spMkLst>
            <pc:docMk/>
            <pc:sldMk cId="3562960231" sldId="284"/>
            <ac:spMk id="367" creationId="{00000000-0000-0000-0000-000000000000}"/>
          </ac:spMkLst>
        </pc:spChg>
      </pc:sldChg>
      <pc:sldChg chg="modSp add mod">
        <pc:chgData name="Andre Gustavo Hochuli" userId="03e47721-5546-461c-8dc6-d9f4fc638cac" providerId="ADAL" clId="{4AE6CC8B-6041-454D-8803-161EB1959150}" dt="2022-03-31T16:36:27.933" v="3050"/>
        <pc:sldMkLst>
          <pc:docMk/>
          <pc:sldMk cId="3899863464" sldId="285"/>
        </pc:sldMkLst>
        <pc:spChg chg="mod">
          <ac:chgData name="Andre Gustavo Hochuli" userId="03e47721-5546-461c-8dc6-d9f4fc638cac" providerId="ADAL" clId="{4AE6CC8B-6041-454D-8803-161EB1959150}" dt="2022-03-31T16:28:12.403" v="2550" actId="1038"/>
          <ac:spMkLst>
            <pc:docMk/>
            <pc:sldMk cId="3899863464" sldId="285"/>
            <ac:spMk id="6" creationId="{BD565312-CD19-45A8-8C20-A0B53FE94378}"/>
          </ac:spMkLst>
        </pc:spChg>
        <pc:spChg chg="mod">
          <ac:chgData name="Andre Gustavo Hochuli" userId="03e47721-5546-461c-8dc6-d9f4fc638cac" providerId="ADAL" clId="{4AE6CC8B-6041-454D-8803-161EB1959150}" dt="2022-03-31T16:28:12.403" v="2550" actId="1038"/>
          <ac:spMkLst>
            <pc:docMk/>
            <pc:sldMk cId="3899863464" sldId="285"/>
            <ac:spMk id="8" creationId="{07C9B199-6879-4056-B1FB-180B9D370F98}"/>
          </ac:spMkLst>
        </pc:spChg>
        <pc:spChg chg="mod">
          <ac:chgData name="Andre Gustavo Hochuli" userId="03e47721-5546-461c-8dc6-d9f4fc638cac" providerId="ADAL" clId="{4AE6CC8B-6041-454D-8803-161EB1959150}" dt="2022-03-31T16:30:28.402" v="2659" actId="20577"/>
          <ac:spMkLst>
            <pc:docMk/>
            <pc:sldMk cId="3899863464" sldId="285"/>
            <ac:spMk id="9" creationId="{8E5F6E63-73BD-40BA-A4F5-0D6ED5167D21}"/>
          </ac:spMkLst>
        </pc:spChg>
        <pc:spChg chg="mod">
          <ac:chgData name="Andre Gustavo Hochuli" userId="03e47721-5546-461c-8dc6-d9f4fc638cac" providerId="ADAL" clId="{4AE6CC8B-6041-454D-8803-161EB1959150}" dt="2022-03-31T16:22:50.934" v="2119" actId="20577"/>
          <ac:spMkLst>
            <pc:docMk/>
            <pc:sldMk cId="3899863464" sldId="285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4AE6CC8B-6041-454D-8803-161EB1959150}" dt="2022-03-31T16:36:27.933" v="3050"/>
          <ac:spMkLst>
            <pc:docMk/>
            <pc:sldMk cId="3899863464" sldId="285"/>
            <ac:spMk id="368" creationId="{00000000-0000-0000-0000-000000000000}"/>
          </ac:spMkLst>
        </pc:spChg>
      </pc:sldChg>
      <pc:sldChg chg="modSp add del mod">
        <pc:chgData name="Andre Gustavo Hochuli" userId="03e47721-5546-461c-8dc6-d9f4fc638cac" providerId="ADAL" clId="{4AE6CC8B-6041-454D-8803-161EB1959150}" dt="2022-03-31T16:28:59.730" v="2575" actId="47"/>
        <pc:sldMkLst>
          <pc:docMk/>
          <pc:sldMk cId="3088344074" sldId="286"/>
        </pc:sldMkLst>
        <pc:spChg chg="mod">
          <ac:chgData name="Andre Gustavo Hochuli" userId="03e47721-5546-461c-8dc6-d9f4fc638cac" providerId="ADAL" clId="{4AE6CC8B-6041-454D-8803-161EB1959150}" dt="2022-03-31T16:28:28.210" v="2574" actId="20577"/>
          <ac:spMkLst>
            <pc:docMk/>
            <pc:sldMk cId="3088344074" sldId="286"/>
            <ac:spMk id="9" creationId="{8E5F6E63-73BD-40BA-A4F5-0D6ED5167D21}"/>
          </ac:spMkLst>
        </pc:spChg>
        <pc:spChg chg="mod">
          <ac:chgData name="Andre Gustavo Hochuli" userId="03e47721-5546-461c-8dc6-d9f4fc638cac" providerId="ADAL" clId="{4AE6CC8B-6041-454D-8803-161EB1959150}" dt="2022-03-31T16:23:46.307" v="2193" actId="20577"/>
          <ac:spMkLst>
            <pc:docMk/>
            <pc:sldMk cId="3088344074" sldId="286"/>
            <ac:spMk id="106" creationId="{62C052DF-E942-4780-B8E7-B4D75FF65CBF}"/>
          </ac:spMkLst>
        </pc:spChg>
      </pc:sldChg>
      <pc:sldChg chg="add del">
        <pc:chgData name="Andre Gustavo Hochuli" userId="03e47721-5546-461c-8dc6-d9f4fc638cac" providerId="ADAL" clId="{4AE6CC8B-6041-454D-8803-161EB1959150}" dt="2022-03-31T16:24:09.440" v="2196"/>
        <pc:sldMkLst>
          <pc:docMk/>
          <pc:sldMk cId="36911106" sldId="287"/>
        </pc:sldMkLst>
      </pc:sldChg>
      <pc:sldChg chg="modSp add mod">
        <pc:chgData name="Andre Gustavo Hochuli" userId="03e47721-5546-461c-8dc6-d9f4fc638cac" providerId="ADAL" clId="{4AE6CC8B-6041-454D-8803-161EB1959150}" dt="2022-03-31T16:36:25.655" v="3049"/>
        <pc:sldMkLst>
          <pc:docMk/>
          <pc:sldMk cId="4128851293" sldId="287"/>
        </pc:sldMkLst>
        <pc:spChg chg="mod">
          <ac:chgData name="Andre Gustavo Hochuli" userId="03e47721-5546-461c-8dc6-d9f4fc638cac" providerId="ADAL" clId="{4AE6CC8B-6041-454D-8803-161EB1959150}" dt="2022-03-31T16:24:40.244" v="2235" actId="1038"/>
          <ac:spMkLst>
            <pc:docMk/>
            <pc:sldMk cId="4128851293" sldId="287"/>
            <ac:spMk id="6" creationId="{BD565312-CD19-45A8-8C20-A0B53FE94378}"/>
          </ac:spMkLst>
        </pc:spChg>
        <pc:spChg chg="mod">
          <ac:chgData name="Andre Gustavo Hochuli" userId="03e47721-5546-461c-8dc6-d9f4fc638cac" providerId="ADAL" clId="{4AE6CC8B-6041-454D-8803-161EB1959150}" dt="2022-03-31T16:24:40.244" v="2235" actId="1038"/>
          <ac:spMkLst>
            <pc:docMk/>
            <pc:sldMk cId="4128851293" sldId="287"/>
            <ac:spMk id="8" creationId="{07C9B199-6879-4056-B1FB-180B9D370F98}"/>
          </ac:spMkLst>
        </pc:spChg>
        <pc:spChg chg="mod">
          <ac:chgData name="Andre Gustavo Hochuli" userId="03e47721-5546-461c-8dc6-d9f4fc638cac" providerId="ADAL" clId="{4AE6CC8B-6041-454D-8803-161EB1959150}" dt="2022-03-31T16:29:45.039" v="2614" actId="20577"/>
          <ac:spMkLst>
            <pc:docMk/>
            <pc:sldMk cId="4128851293" sldId="287"/>
            <ac:spMk id="9" creationId="{8E5F6E63-73BD-40BA-A4F5-0D6ED5167D21}"/>
          </ac:spMkLst>
        </pc:spChg>
        <pc:spChg chg="mod">
          <ac:chgData name="Andre Gustavo Hochuli" userId="03e47721-5546-461c-8dc6-d9f4fc638cac" providerId="ADAL" clId="{4AE6CC8B-6041-454D-8803-161EB1959150}" dt="2022-03-31T16:29:58.419" v="2654" actId="20577"/>
          <ac:spMkLst>
            <pc:docMk/>
            <pc:sldMk cId="4128851293" sldId="287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4AE6CC8B-6041-454D-8803-161EB1959150}" dt="2022-03-31T16:36:25.655" v="3049"/>
          <ac:spMkLst>
            <pc:docMk/>
            <pc:sldMk cId="4128851293" sldId="287"/>
            <ac:spMk id="368" creationId="{00000000-0000-0000-0000-000000000000}"/>
          </ac:spMkLst>
        </pc:spChg>
      </pc:sldChg>
      <pc:sldChg chg="delSp modSp add mod">
        <pc:chgData name="Andre Gustavo Hochuli" userId="03e47721-5546-461c-8dc6-d9f4fc638cac" providerId="ADAL" clId="{4AE6CC8B-6041-454D-8803-161EB1959150}" dt="2022-03-31T16:31:56.153" v="2727" actId="20577"/>
        <pc:sldMkLst>
          <pc:docMk/>
          <pc:sldMk cId="4049274884" sldId="288"/>
        </pc:sldMkLst>
        <pc:spChg chg="del">
          <ac:chgData name="Andre Gustavo Hochuli" userId="03e47721-5546-461c-8dc6-d9f4fc638cac" providerId="ADAL" clId="{4AE6CC8B-6041-454D-8803-161EB1959150}" dt="2022-03-31T16:31:51.134" v="2721" actId="478"/>
          <ac:spMkLst>
            <pc:docMk/>
            <pc:sldMk cId="4049274884" sldId="288"/>
            <ac:spMk id="9" creationId="{3900856E-5DEC-4B03-B841-D8A2C0A3BD49}"/>
          </ac:spMkLst>
        </pc:spChg>
        <pc:spChg chg="del">
          <ac:chgData name="Andre Gustavo Hochuli" userId="03e47721-5546-461c-8dc6-d9f4fc638cac" providerId="ADAL" clId="{4AE6CC8B-6041-454D-8803-161EB1959150}" dt="2022-03-31T16:31:50.055" v="2720" actId="478"/>
          <ac:spMkLst>
            <pc:docMk/>
            <pc:sldMk cId="4049274884" sldId="288"/>
            <ac:spMk id="10" creationId="{D4AC1869-1BF1-4D28-9238-0907F3565116}"/>
          </ac:spMkLst>
        </pc:spChg>
        <pc:spChg chg="mod">
          <ac:chgData name="Andre Gustavo Hochuli" userId="03e47721-5546-461c-8dc6-d9f4fc638cac" providerId="ADAL" clId="{4AE6CC8B-6041-454D-8803-161EB1959150}" dt="2022-03-31T16:31:02.214" v="2666" actId="20577"/>
          <ac:spMkLst>
            <pc:docMk/>
            <pc:sldMk cId="4049274884" sldId="288"/>
            <ac:spMk id="131" creationId="{00000000-0000-0000-0000-000000000000}"/>
          </ac:spMkLst>
        </pc:spChg>
        <pc:spChg chg="mod">
          <ac:chgData name="Andre Gustavo Hochuli" userId="03e47721-5546-461c-8dc6-d9f4fc638cac" providerId="ADAL" clId="{4AE6CC8B-6041-454D-8803-161EB1959150}" dt="2022-03-31T16:31:56.153" v="2727" actId="20577"/>
          <ac:spMkLst>
            <pc:docMk/>
            <pc:sldMk cId="4049274884" sldId="288"/>
            <ac:spMk id="132" creationId="{00000000-0000-0000-0000-000000000000}"/>
          </ac:spMkLst>
        </pc:spChg>
        <pc:spChg chg="del">
          <ac:chgData name="Andre Gustavo Hochuli" userId="03e47721-5546-461c-8dc6-d9f4fc638cac" providerId="ADAL" clId="{4AE6CC8B-6041-454D-8803-161EB1959150}" dt="2022-03-31T16:31:52.350" v="2723" actId="478"/>
          <ac:spMkLst>
            <pc:docMk/>
            <pc:sldMk cId="4049274884" sldId="288"/>
            <ac:spMk id="136" creationId="{00000000-0000-0000-0000-000000000000}"/>
          </ac:spMkLst>
        </pc:spChg>
        <pc:spChg chg="del">
          <ac:chgData name="Andre Gustavo Hochuli" userId="03e47721-5546-461c-8dc6-d9f4fc638cac" providerId="ADAL" clId="{4AE6CC8B-6041-454D-8803-161EB1959150}" dt="2022-03-31T16:31:51.709" v="2722" actId="478"/>
          <ac:spMkLst>
            <pc:docMk/>
            <pc:sldMk cId="4049274884" sldId="288"/>
            <ac:spMk id="137" creationId="{00000000-0000-0000-0000-000000000000}"/>
          </ac:spMkLst>
        </pc:spChg>
        <pc:picChg chg="del">
          <ac:chgData name="Andre Gustavo Hochuli" userId="03e47721-5546-461c-8dc6-d9f4fc638cac" providerId="ADAL" clId="{4AE6CC8B-6041-454D-8803-161EB1959150}" dt="2022-03-31T16:31:48.174" v="2719" actId="478"/>
          <ac:picMkLst>
            <pc:docMk/>
            <pc:sldMk cId="4049274884" sldId="288"/>
            <ac:picMk id="135" creationId="{00000000-0000-0000-0000-000000000000}"/>
          </ac:picMkLst>
        </pc:picChg>
      </pc:sldChg>
      <pc:sldChg chg="addSp delSp modSp add mod">
        <pc:chgData name="Andre Gustavo Hochuli" userId="03e47721-5546-461c-8dc6-d9f4fc638cac" providerId="ADAL" clId="{4AE6CC8B-6041-454D-8803-161EB1959150}" dt="2022-03-31T16:37:47.475" v="3083" actId="20577"/>
        <pc:sldMkLst>
          <pc:docMk/>
          <pc:sldMk cId="229392936" sldId="289"/>
        </pc:sldMkLst>
        <pc:spChg chg="del">
          <ac:chgData name="Andre Gustavo Hochuli" userId="03e47721-5546-461c-8dc6-d9f4fc638cac" providerId="ADAL" clId="{4AE6CC8B-6041-454D-8803-161EB1959150}" dt="2022-03-31T16:37:30.911" v="3058" actId="478"/>
          <ac:spMkLst>
            <pc:docMk/>
            <pc:sldMk cId="229392936" sldId="289"/>
            <ac:spMk id="6" creationId="{BD565312-CD19-45A8-8C20-A0B53FE94378}"/>
          </ac:spMkLst>
        </pc:spChg>
        <pc:spChg chg="del">
          <ac:chgData name="Andre Gustavo Hochuli" userId="03e47721-5546-461c-8dc6-d9f4fc638cac" providerId="ADAL" clId="{4AE6CC8B-6041-454D-8803-161EB1959150}" dt="2022-03-31T16:37:30.911" v="3058" actId="478"/>
          <ac:spMkLst>
            <pc:docMk/>
            <pc:sldMk cId="229392936" sldId="289"/>
            <ac:spMk id="8" creationId="{07C9B199-6879-4056-B1FB-180B9D370F98}"/>
          </ac:spMkLst>
        </pc:spChg>
        <pc:spChg chg="del">
          <ac:chgData name="Andre Gustavo Hochuli" userId="03e47721-5546-461c-8dc6-d9f4fc638cac" providerId="ADAL" clId="{4AE6CC8B-6041-454D-8803-161EB1959150}" dt="2022-03-31T16:37:30.911" v="3058" actId="478"/>
          <ac:spMkLst>
            <pc:docMk/>
            <pc:sldMk cId="229392936" sldId="289"/>
            <ac:spMk id="9" creationId="{8E5F6E63-73BD-40BA-A4F5-0D6ED5167D21}"/>
          </ac:spMkLst>
        </pc:spChg>
        <pc:spChg chg="del">
          <ac:chgData name="Andre Gustavo Hochuli" userId="03e47721-5546-461c-8dc6-d9f4fc638cac" providerId="ADAL" clId="{4AE6CC8B-6041-454D-8803-161EB1959150}" dt="2022-03-31T16:37:30.911" v="3058" actId="478"/>
          <ac:spMkLst>
            <pc:docMk/>
            <pc:sldMk cId="229392936" sldId="289"/>
            <ac:spMk id="24" creationId="{B80580E7-8FE7-4FC4-8035-B4E388FC709A}"/>
          </ac:spMkLst>
        </pc:spChg>
        <pc:spChg chg="del">
          <ac:chgData name="Andre Gustavo Hochuli" userId="03e47721-5546-461c-8dc6-d9f4fc638cac" providerId="ADAL" clId="{4AE6CC8B-6041-454D-8803-161EB1959150}" dt="2022-03-31T16:37:30.911" v="3058" actId="478"/>
          <ac:spMkLst>
            <pc:docMk/>
            <pc:sldMk cId="229392936" sldId="289"/>
            <ac:spMk id="25" creationId="{BD3C256C-DD56-4E39-83FA-5315CA4B4ACC}"/>
          </ac:spMkLst>
        </pc:spChg>
        <pc:spChg chg="add mod">
          <ac:chgData name="Andre Gustavo Hochuli" userId="03e47721-5546-461c-8dc6-d9f4fc638cac" providerId="ADAL" clId="{4AE6CC8B-6041-454D-8803-161EB1959150}" dt="2022-03-31T16:37:31.927" v="3059"/>
          <ac:spMkLst>
            <pc:docMk/>
            <pc:sldMk cId="229392936" sldId="289"/>
            <ac:spMk id="26" creationId="{035CDBEA-995D-4402-8E77-4494D6F1BFA5}"/>
          </ac:spMkLst>
        </pc:spChg>
        <pc:spChg chg="del">
          <ac:chgData name="Andre Gustavo Hochuli" userId="03e47721-5546-461c-8dc6-d9f4fc638cac" providerId="ADAL" clId="{4AE6CC8B-6041-454D-8803-161EB1959150}" dt="2022-03-31T16:37:30.911" v="3058" actId="478"/>
          <ac:spMkLst>
            <pc:docMk/>
            <pc:sldMk cId="229392936" sldId="289"/>
            <ac:spMk id="27" creationId="{56F9F5D9-2B6A-4D0B-98F3-9504C17DE34E}"/>
          </ac:spMkLst>
        </pc:spChg>
        <pc:spChg chg="del">
          <ac:chgData name="Andre Gustavo Hochuli" userId="03e47721-5546-461c-8dc6-d9f4fc638cac" providerId="ADAL" clId="{4AE6CC8B-6041-454D-8803-161EB1959150}" dt="2022-03-31T16:37:30.911" v="3058" actId="478"/>
          <ac:spMkLst>
            <pc:docMk/>
            <pc:sldMk cId="229392936" sldId="289"/>
            <ac:spMk id="34" creationId="{ADA91EDA-F84D-4FE5-9FE4-6C11E87C5D86}"/>
          </ac:spMkLst>
        </pc:spChg>
        <pc:spChg chg="del">
          <ac:chgData name="Andre Gustavo Hochuli" userId="03e47721-5546-461c-8dc6-d9f4fc638cac" providerId="ADAL" clId="{4AE6CC8B-6041-454D-8803-161EB1959150}" dt="2022-03-31T16:37:30.911" v="3058" actId="478"/>
          <ac:spMkLst>
            <pc:docMk/>
            <pc:sldMk cId="229392936" sldId="289"/>
            <ac:spMk id="35" creationId="{021816E1-4D8B-4785-8D35-3B8D1E43AA53}"/>
          </ac:spMkLst>
        </pc:spChg>
        <pc:spChg chg="del">
          <ac:chgData name="Andre Gustavo Hochuli" userId="03e47721-5546-461c-8dc6-d9f4fc638cac" providerId="ADAL" clId="{4AE6CC8B-6041-454D-8803-161EB1959150}" dt="2022-03-31T16:37:30.911" v="3058" actId="478"/>
          <ac:spMkLst>
            <pc:docMk/>
            <pc:sldMk cId="229392936" sldId="289"/>
            <ac:spMk id="36" creationId="{728B46B9-FC42-4DC6-B9AA-DBEEFCCA9F8D}"/>
          </ac:spMkLst>
        </pc:spChg>
        <pc:spChg chg="del">
          <ac:chgData name="Andre Gustavo Hochuli" userId="03e47721-5546-461c-8dc6-d9f4fc638cac" providerId="ADAL" clId="{4AE6CC8B-6041-454D-8803-161EB1959150}" dt="2022-03-31T16:37:30.911" v="3058" actId="478"/>
          <ac:spMkLst>
            <pc:docMk/>
            <pc:sldMk cId="229392936" sldId="289"/>
            <ac:spMk id="37" creationId="{A6CC537B-996C-4F2C-862E-40B925EEBC39}"/>
          </ac:spMkLst>
        </pc:spChg>
        <pc:spChg chg="del mod">
          <ac:chgData name="Andre Gustavo Hochuli" userId="03e47721-5546-461c-8dc6-d9f4fc638cac" providerId="ADAL" clId="{4AE6CC8B-6041-454D-8803-161EB1959150}" dt="2022-03-31T16:37:26.470" v="3057" actId="478"/>
          <ac:spMkLst>
            <pc:docMk/>
            <pc:sldMk cId="229392936" sldId="289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4AE6CC8B-6041-454D-8803-161EB1959150}" dt="2022-03-31T16:37:47.475" v="3083" actId="20577"/>
          <ac:spMkLst>
            <pc:docMk/>
            <pc:sldMk cId="229392936" sldId="289"/>
            <ac:spMk id="367" creationId="{00000000-0000-0000-0000-000000000000}"/>
          </ac:spMkLst>
        </pc:spChg>
        <pc:spChg chg="del">
          <ac:chgData name="Andre Gustavo Hochuli" userId="03e47721-5546-461c-8dc6-d9f4fc638cac" providerId="ADAL" clId="{4AE6CC8B-6041-454D-8803-161EB1959150}" dt="2022-03-31T16:37:30.911" v="3058" actId="478"/>
          <ac:spMkLst>
            <pc:docMk/>
            <pc:sldMk cId="229392936" sldId="289"/>
            <ac:spMk id="370" creationId="{00000000-0000-0000-0000-000000000000}"/>
          </ac:spMkLst>
        </pc:spChg>
        <pc:cxnChg chg="del mod">
          <ac:chgData name="Andre Gustavo Hochuli" userId="03e47721-5546-461c-8dc6-d9f4fc638cac" providerId="ADAL" clId="{4AE6CC8B-6041-454D-8803-161EB1959150}" dt="2022-03-31T16:37:30.911" v="3058" actId="478"/>
          <ac:cxnSpMkLst>
            <pc:docMk/>
            <pc:sldMk cId="229392936" sldId="289"/>
            <ac:cxnSpMk id="28" creationId="{8997BBB4-0B46-4BF9-8FC1-A563C36E0D96}"/>
          </ac:cxnSpMkLst>
        </pc:cxnChg>
        <pc:cxnChg chg="del mod">
          <ac:chgData name="Andre Gustavo Hochuli" userId="03e47721-5546-461c-8dc6-d9f4fc638cac" providerId="ADAL" clId="{4AE6CC8B-6041-454D-8803-161EB1959150}" dt="2022-03-31T16:37:30.911" v="3058" actId="478"/>
          <ac:cxnSpMkLst>
            <pc:docMk/>
            <pc:sldMk cId="229392936" sldId="289"/>
            <ac:cxnSpMk id="29" creationId="{617277CF-5B7A-4EA4-BE56-520C109B7858}"/>
          </ac:cxnSpMkLst>
        </pc:cxnChg>
        <pc:cxnChg chg="del mod">
          <ac:chgData name="Andre Gustavo Hochuli" userId="03e47721-5546-461c-8dc6-d9f4fc638cac" providerId="ADAL" clId="{4AE6CC8B-6041-454D-8803-161EB1959150}" dt="2022-03-31T16:37:30.911" v="3058" actId="478"/>
          <ac:cxnSpMkLst>
            <pc:docMk/>
            <pc:sldMk cId="229392936" sldId="289"/>
            <ac:cxnSpMk id="30" creationId="{ED57A8E2-877A-4710-996A-33684E6FA011}"/>
          </ac:cxnSpMkLst>
        </pc:cxnChg>
        <pc:cxnChg chg="del">
          <ac:chgData name="Andre Gustavo Hochuli" userId="03e47721-5546-461c-8dc6-d9f4fc638cac" providerId="ADAL" clId="{4AE6CC8B-6041-454D-8803-161EB1959150}" dt="2022-03-31T16:37:30.911" v="3058" actId="478"/>
          <ac:cxnSpMkLst>
            <pc:docMk/>
            <pc:sldMk cId="229392936" sldId="289"/>
            <ac:cxnSpMk id="31" creationId="{E11CBE8B-64BD-476E-BE16-A670465E03B2}"/>
          </ac:cxnSpMkLst>
        </pc:cxnChg>
        <pc:cxnChg chg="del">
          <ac:chgData name="Andre Gustavo Hochuli" userId="03e47721-5546-461c-8dc6-d9f4fc638cac" providerId="ADAL" clId="{4AE6CC8B-6041-454D-8803-161EB1959150}" dt="2022-03-31T16:37:30.911" v="3058" actId="478"/>
          <ac:cxnSpMkLst>
            <pc:docMk/>
            <pc:sldMk cId="229392936" sldId="289"/>
            <ac:cxnSpMk id="32" creationId="{D559909A-D382-4FF9-96AF-655FA9E297FF}"/>
          </ac:cxnSpMkLst>
        </pc:cxnChg>
        <pc:cxnChg chg="del mod">
          <ac:chgData name="Andre Gustavo Hochuli" userId="03e47721-5546-461c-8dc6-d9f4fc638cac" providerId="ADAL" clId="{4AE6CC8B-6041-454D-8803-161EB1959150}" dt="2022-03-31T16:37:30.911" v="3058" actId="478"/>
          <ac:cxnSpMkLst>
            <pc:docMk/>
            <pc:sldMk cId="229392936" sldId="289"/>
            <ac:cxnSpMk id="38" creationId="{5338BD93-CEF9-4837-B343-32B0D36B3BC1}"/>
          </ac:cxnSpMkLst>
        </pc:cxnChg>
      </pc:sldChg>
      <pc:sldChg chg="add del">
        <pc:chgData name="Andre Gustavo Hochuli" userId="03e47721-5546-461c-8dc6-d9f4fc638cac" providerId="ADAL" clId="{4AE6CC8B-6041-454D-8803-161EB1959150}" dt="2022-03-31T16:36:57.287" v="3051" actId="47"/>
        <pc:sldMkLst>
          <pc:docMk/>
          <pc:sldMk cId="4126898957" sldId="289"/>
        </pc:sldMkLst>
      </pc:sldChg>
      <pc:sldChg chg="new del">
        <pc:chgData name="Andre Gustavo Hochuli" userId="03e47721-5546-461c-8dc6-d9f4fc638cac" providerId="ADAL" clId="{4AE6CC8B-6041-454D-8803-161EB1959150}" dt="2022-03-31T16:35:26.944" v="3041" actId="47"/>
        <pc:sldMkLst>
          <pc:docMk/>
          <pc:sldMk cId="1010703345" sldId="290"/>
        </pc:sldMkLst>
      </pc:sldChg>
    </pc:docChg>
  </pc:docChgLst>
  <pc:docChgLst>
    <pc:chgData name="Andre Gustavo Hochuli" userId="03e47721-5546-461c-8dc6-d9f4fc638cac" providerId="ADAL" clId="{3B9EC14D-0F16-43BF-B9F9-60F252D931B8}"/>
    <pc:docChg chg="undo redo custSel addSld delSld modSld sldOrd modNotesMaster">
      <pc:chgData name="Andre Gustavo Hochuli" userId="03e47721-5546-461c-8dc6-d9f4fc638cac" providerId="ADAL" clId="{3B9EC14D-0F16-43BF-B9F9-60F252D931B8}" dt="2022-03-21T20:40:16.201" v="2201"/>
      <pc:docMkLst>
        <pc:docMk/>
      </pc:docMkLst>
      <pc:sldChg chg="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0" sldId="256"/>
        </pc:sldMkLst>
        <pc:spChg chg="mod">
          <ac:chgData name="Andre Gustavo Hochuli" userId="03e47721-5546-461c-8dc6-d9f4fc638cac" providerId="ADAL" clId="{3B9EC14D-0F16-43BF-B9F9-60F252D931B8}" dt="2022-03-21T19:34:38.939" v="7" actId="20577"/>
          <ac:spMkLst>
            <pc:docMk/>
            <pc:sldMk cId="0" sldId="256"/>
            <ac:spMk id="207" creationId="{00000000-0000-0000-0000-000000000000}"/>
          </ac:spMkLst>
        </pc:spChg>
      </pc:sldChg>
      <pc:sldChg chg="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3575395456" sldId="261"/>
        </pc:sldMkLst>
        <pc:spChg chg="mod">
          <ac:chgData name="Andre Gustavo Hochuli" userId="03e47721-5546-461c-8dc6-d9f4fc638cac" providerId="ADAL" clId="{3B9EC14D-0F16-43BF-B9F9-60F252D931B8}" dt="2022-03-21T19:35:45.654" v="32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modSp mod or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142203107" sldId="262"/>
        </pc:sldMkLst>
        <pc:spChg chg="mod">
          <ac:chgData name="Andre Gustavo Hochuli" userId="03e47721-5546-461c-8dc6-d9f4fc638cac" providerId="ADAL" clId="{3B9EC14D-0F16-43BF-B9F9-60F252D931B8}" dt="2022-03-21T19:36:52.951" v="58" actId="313"/>
          <ac:spMkLst>
            <pc:docMk/>
            <pc:sldMk cId="142203107" sldId="262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3B9EC14D-0F16-43BF-B9F9-60F252D931B8}" dt="2022-03-21T19:36:45.486" v="57" actId="20577"/>
          <ac:spMkLst>
            <pc:docMk/>
            <pc:sldMk cId="142203107" sldId="262"/>
            <ac:spMk id="227" creationId="{00000000-0000-0000-0000-000000000000}"/>
          </ac:spMkLst>
        </pc:spChg>
      </pc:sldChg>
      <pc:sldChg chg="del">
        <pc:chgData name="Andre Gustavo Hochuli" userId="03e47721-5546-461c-8dc6-d9f4fc638cac" providerId="ADAL" clId="{3B9EC14D-0F16-43BF-B9F9-60F252D931B8}" dt="2022-03-21T19:35:06.691" v="19" actId="47"/>
        <pc:sldMkLst>
          <pc:docMk/>
          <pc:sldMk cId="1235903063" sldId="263"/>
        </pc:sldMkLst>
      </pc:sldChg>
      <pc:sldChg chg="del">
        <pc:chgData name="Andre Gustavo Hochuli" userId="03e47721-5546-461c-8dc6-d9f4fc638cac" providerId="ADAL" clId="{3B9EC14D-0F16-43BF-B9F9-60F252D931B8}" dt="2022-03-21T19:35:07.447" v="20" actId="47"/>
        <pc:sldMkLst>
          <pc:docMk/>
          <pc:sldMk cId="2812198513" sldId="264"/>
        </pc:sldMkLst>
      </pc:sldChg>
      <pc:sldChg chg="del">
        <pc:chgData name="Andre Gustavo Hochuli" userId="03e47721-5546-461c-8dc6-d9f4fc638cac" providerId="ADAL" clId="{3B9EC14D-0F16-43BF-B9F9-60F252D931B8}" dt="2022-03-21T19:35:07.926" v="21" actId="47"/>
        <pc:sldMkLst>
          <pc:docMk/>
          <pc:sldMk cId="3577893683" sldId="265"/>
        </pc:sldMkLst>
      </pc:sldChg>
      <pc:sldChg chg="del">
        <pc:chgData name="Andre Gustavo Hochuli" userId="03e47721-5546-461c-8dc6-d9f4fc638cac" providerId="ADAL" clId="{3B9EC14D-0F16-43BF-B9F9-60F252D931B8}" dt="2022-03-21T19:35:08.365" v="22" actId="47"/>
        <pc:sldMkLst>
          <pc:docMk/>
          <pc:sldMk cId="1921576143" sldId="266"/>
        </pc:sldMkLst>
      </pc:sldChg>
      <pc:sldChg chg="del">
        <pc:chgData name="Andre Gustavo Hochuli" userId="03e47721-5546-461c-8dc6-d9f4fc638cac" providerId="ADAL" clId="{3B9EC14D-0F16-43BF-B9F9-60F252D931B8}" dt="2022-03-21T19:35:09.050" v="23" actId="47"/>
        <pc:sldMkLst>
          <pc:docMk/>
          <pc:sldMk cId="107426345" sldId="267"/>
        </pc:sldMkLst>
      </pc:sldChg>
      <pc:sldChg chg="del">
        <pc:chgData name="Andre Gustavo Hochuli" userId="03e47721-5546-461c-8dc6-d9f4fc638cac" providerId="ADAL" clId="{3B9EC14D-0F16-43BF-B9F9-60F252D931B8}" dt="2022-03-21T19:35:09.728" v="24" actId="47"/>
        <pc:sldMkLst>
          <pc:docMk/>
          <pc:sldMk cId="1806359576" sldId="270"/>
        </pc:sldMkLst>
      </pc:sldChg>
      <pc:sldChg chg="del">
        <pc:chgData name="Andre Gustavo Hochuli" userId="03e47721-5546-461c-8dc6-d9f4fc638cac" providerId="ADAL" clId="{3B9EC14D-0F16-43BF-B9F9-60F252D931B8}" dt="2022-03-21T19:35:11.355" v="26" actId="47"/>
        <pc:sldMkLst>
          <pc:docMk/>
          <pc:sldMk cId="1261536604" sldId="272"/>
        </pc:sldMkLst>
      </pc:sldChg>
      <pc:sldChg chg="del">
        <pc:chgData name="Andre Gustavo Hochuli" userId="03e47721-5546-461c-8dc6-d9f4fc638cac" providerId="ADAL" clId="{3B9EC14D-0F16-43BF-B9F9-60F252D931B8}" dt="2022-03-21T19:35:10.367" v="25" actId="47"/>
        <pc:sldMkLst>
          <pc:docMk/>
          <pc:sldMk cId="559412903" sldId="273"/>
        </pc:sldMkLst>
      </pc:sldChg>
      <pc:sldChg chg="del">
        <pc:chgData name="Andre Gustavo Hochuli" userId="03e47721-5546-461c-8dc6-d9f4fc638cac" providerId="ADAL" clId="{3B9EC14D-0F16-43BF-B9F9-60F252D931B8}" dt="2022-03-21T19:35:11.951" v="27" actId="47"/>
        <pc:sldMkLst>
          <pc:docMk/>
          <pc:sldMk cId="485443595" sldId="275"/>
        </pc:sldMkLst>
      </pc:sldChg>
      <pc:sldChg chg="del">
        <pc:chgData name="Andre Gustavo Hochuli" userId="03e47721-5546-461c-8dc6-d9f4fc638cac" providerId="ADAL" clId="{3B9EC14D-0F16-43BF-B9F9-60F252D931B8}" dt="2022-03-21T19:35:17.806" v="28" actId="47"/>
        <pc:sldMkLst>
          <pc:docMk/>
          <pc:sldMk cId="309" sldId="276"/>
        </pc:sldMkLst>
      </pc:sldChg>
      <pc:sldChg chg="addSp delSp 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3283106555" sldId="277"/>
        </pc:sldMkLst>
        <pc:spChg chg="del mod">
          <ac:chgData name="Andre Gustavo Hochuli" userId="03e47721-5546-461c-8dc6-d9f4fc638cac" providerId="ADAL" clId="{3B9EC14D-0F16-43BF-B9F9-60F252D931B8}" dt="2022-03-21T19:48:47.119" v="645" actId="478"/>
          <ac:spMkLst>
            <pc:docMk/>
            <pc:sldMk cId="3283106555" sldId="277"/>
            <ac:spMk id="36" creationId="{35F8DEE3-E0A7-441E-BB87-DD53425B7263}"/>
          </ac:spMkLst>
        </pc:spChg>
        <pc:spChg chg="del mod">
          <ac:chgData name="Andre Gustavo Hochuli" userId="03e47721-5546-461c-8dc6-d9f4fc638cac" providerId="ADAL" clId="{3B9EC14D-0F16-43BF-B9F9-60F252D931B8}" dt="2022-03-21T19:48:50.777" v="646" actId="478"/>
          <ac:spMkLst>
            <pc:docMk/>
            <pc:sldMk cId="3283106555" sldId="277"/>
            <ac:spMk id="37" creationId="{D56E7179-E835-427C-B16F-C881C373DAD4}"/>
          </ac:spMkLst>
        </pc:spChg>
        <pc:spChg chg="del mod">
          <ac:chgData name="Andre Gustavo Hochuli" userId="03e47721-5546-461c-8dc6-d9f4fc638cac" providerId="ADAL" clId="{3B9EC14D-0F16-43BF-B9F9-60F252D931B8}" dt="2022-03-21T19:42:43.237" v="318" actId="478"/>
          <ac:spMkLst>
            <pc:docMk/>
            <pc:sldMk cId="3283106555" sldId="277"/>
            <ac:spMk id="38" creationId="{F5DF05F4-DFA3-47A5-88CE-D1B5819BBC9F}"/>
          </ac:spMkLst>
        </pc:spChg>
        <pc:spChg chg="mod">
          <ac:chgData name="Andre Gustavo Hochuli" userId="03e47721-5546-461c-8dc6-d9f4fc638cac" providerId="ADAL" clId="{3B9EC14D-0F16-43BF-B9F9-60F252D931B8}" dt="2022-03-21T19:52:46.389" v="744" actId="1036"/>
          <ac:spMkLst>
            <pc:docMk/>
            <pc:sldMk cId="3283106555" sldId="277"/>
            <ac:spMk id="39" creationId="{410DEE6D-0F60-489D-A8A6-7DE3EB8B86D7}"/>
          </ac:spMkLst>
        </pc:spChg>
        <pc:spChg chg="mod">
          <ac:chgData name="Andre Gustavo Hochuli" userId="03e47721-5546-461c-8dc6-d9f4fc638cac" providerId="ADAL" clId="{3B9EC14D-0F16-43BF-B9F9-60F252D931B8}" dt="2022-03-21T19:56:47.192" v="1009" actId="1035"/>
          <ac:spMkLst>
            <pc:docMk/>
            <pc:sldMk cId="3283106555" sldId="277"/>
            <ac:spMk id="40" creationId="{C22D537D-AC02-401C-9CD1-27A01C2F6D50}"/>
          </ac:spMkLst>
        </pc:spChg>
        <pc:spChg chg="mod">
          <ac:chgData name="Andre Gustavo Hochuli" userId="03e47721-5546-461c-8dc6-d9f4fc638cac" providerId="ADAL" clId="{3B9EC14D-0F16-43BF-B9F9-60F252D931B8}" dt="2022-03-21T19:50:00.600" v="668" actId="1076"/>
          <ac:spMkLst>
            <pc:docMk/>
            <pc:sldMk cId="3283106555" sldId="277"/>
            <ac:spMk id="41" creationId="{FE4705B4-9AB6-4BF4-8D49-77C4336B699B}"/>
          </ac:spMkLst>
        </pc:spChg>
        <pc:spChg chg="del mod">
          <ac:chgData name="Andre Gustavo Hochuli" userId="03e47721-5546-461c-8dc6-d9f4fc638cac" providerId="ADAL" clId="{3B9EC14D-0F16-43BF-B9F9-60F252D931B8}" dt="2022-03-21T19:43:18.087" v="325" actId="478"/>
          <ac:spMkLst>
            <pc:docMk/>
            <pc:sldMk cId="3283106555" sldId="277"/>
            <ac:spMk id="42" creationId="{4EDC46C0-82C0-4328-A285-D0F57541D39A}"/>
          </ac:spMkLst>
        </pc:spChg>
        <pc:spChg chg="mod">
          <ac:chgData name="Andre Gustavo Hochuli" userId="03e47721-5546-461c-8dc6-d9f4fc638cac" providerId="ADAL" clId="{3B9EC14D-0F16-43BF-B9F9-60F252D931B8}" dt="2022-03-21T19:56:47.192" v="1009" actId="1035"/>
          <ac:spMkLst>
            <pc:docMk/>
            <pc:sldMk cId="3283106555" sldId="277"/>
            <ac:spMk id="43" creationId="{637E9384-A259-457F-AC8F-18D6FE18C538}"/>
          </ac:spMkLst>
        </pc:spChg>
        <pc:spChg chg="mod">
          <ac:chgData name="Andre Gustavo Hochuli" userId="03e47721-5546-461c-8dc6-d9f4fc638cac" providerId="ADAL" clId="{3B9EC14D-0F16-43BF-B9F9-60F252D931B8}" dt="2022-03-21T19:56:47.192" v="1009" actId="1035"/>
          <ac:spMkLst>
            <pc:docMk/>
            <pc:sldMk cId="3283106555" sldId="277"/>
            <ac:spMk id="48" creationId="{F3D3AB55-7162-4F23-BCC3-6D8680D6064C}"/>
          </ac:spMkLst>
        </pc:spChg>
        <pc:spChg chg="del mod">
          <ac:chgData name="Andre Gustavo Hochuli" userId="03e47721-5546-461c-8dc6-d9f4fc638cac" providerId="ADAL" clId="{3B9EC14D-0F16-43BF-B9F9-60F252D931B8}" dt="2022-03-21T19:41:06.791" v="277" actId="478"/>
          <ac:spMkLst>
            <pc:docMk/>
            <pc:sldMk cId="3283106555" sldId="277"/>
            <ac:spMk id="49" creationId="{B328DF88-FCCF-451F-B8CC-DB32FDA57323}"/>
          </ac:spMkLst>
        </pc:spChg>
        <pc:spChg chg="add mod">
          <ac:chgData name="Andre Gustavo Hochuli" userId="03e47721-5546-461c-8dc6-d9f4fc638cac" providerId="ADAL" clId="{3B9EC14D-0F16-43BF-B9F9-60F252D931B8}" dt="2022-03-21T19:57:29.296" v="1060" actId="1035"/>
          <ac:spMkLst>
            <pc:docMk/>
            <pc:sldMk cId="3283106555" sldId="277"/>
            <ac:spMk id="50" creationId="{BB29E539-03A8-4B50-80FE-7FC5938D99AD}"/>
          </ac:spMkLst>
        </pc:spChg>
        <pc:spChg chg="add del mod">
          <ac:chgData name="Andre Gustavo Hochuli" userId="03e47721-5546-461c-8dc6-d9f4fc638cac" providerId="ADAL" clId="{3B9EC14D-0F16-43BF-B9F9-60F252D931B8}" dt="2022-03-21T19:47:17.942" v="583" actId="478"/>
          <ac:spMkLst>
            <pc:docMk/>
            <pc:sldMk cId="3283106555" sldId="277"/>
            <ac:spMk id="51" creationId="{D7596E2A-8250-429A-925D-9981C188A7DB}"/>
          </ac:spMkLst>
        </pc:spChg>
        <pc:spChg chg="add del mod">
          <ac:chgData name="Andre Gustavo Hochuli" userId="03e47721-5546-461c-8dc6-d9f4fc638cac" providerId="ADAL" clId="{3B9EC14D-0F16-43BF-B9F9-60F252D931B8}" dt="2022-03-21T19:47:17.942" v="583" actId="478"/>
          <ac:spMkLst>
            <pc:docMk/>
            <pc:sldMk cId="3283106555" sldId="277"/>
            <ac:spMk id="52" creationId="{2685D517-EBED-42D3-981D-74014A2FA26C}"/>
          </ac:spMkLst>
        </pc:spChg>
        <pc:spChg chg="add del mod">
          <ac:chgData name="Andre Gustavo Hochuli" userId="03e47721-5546-461c-8dc6-d9f4fc638cac" providerId="ADAL" clId="{3B9EC14D-0F16-43BF-B9F9-60F252D931B8}" dt="2022-03-21T19:47:17.942" v="583" actId="478"/>
          <ac:spMkLst>
            <pc:docMk/>
            <pc:sldMk cId="3283106555" sldId="277"/>
            <ac:spMk id="53" creationId="{0F7F3357-321E-4BE0-B878-19CE9E853EDF}"/>
          </ac:spMkLst>
        </pc:spChg>
        <pc:spChg chg="add del mod">
          <ac:chgData name="Andre Gustavo Hochuli" userId="03e47721-5546-461c-8dc6-d9f4fc638cac" providerId="ADAL" clId="{3B9EC14D-0F16-43BF-B9F9-60F252D931B8}" dt="2022-03-21T19:47:17.942" v="583" actId="478"/>
          <ac:spMkLst>
            <pc:docMk/>
            <pc:sldMk cId="3283106555" sldId="277"/>
            <ac:spMk id="56" creationId="{C984D4BE-6968-49C2-AECD-3FEFD75CF1A2}"/>
          </ac:spMkLst>
        </pc:spChg>
        <pc:spChg chg="add del mod">
          <ac:chgData name="Andre Gustavo Hochuli" userId="03e47721-5546-461c-8dc6-d9f4fc638cac" providerId="ADAL" clId="{3B9EC14D-0F16-43BF-B9F9-60F252D931B8}" dt="2022-03-21T19:46:14.503" v="526"/>
          <ac:spMkLst>
            <pc:docMk/>
            <pc:sldMk cId="3283106555" sldId="277"/>
            <ac:spMk id="57" creationId="{F0FEC59A-902D-40C8-AC80-CC8C23A3203D}"/>
          </ac:spMkLst>
        </pc:spChg>
        <pc:spChg chg="add del mod">
          <ac:chgData name="Andre Gustavo Hochuli" userId="03e47721-5546-461c-8dc6-d9f4fc638cac" providerId="ADAL" clId="{3B9EC14D-0F16-43BF-B9F9-60F252D931B8}" dt="2022-03-21T19:46:14.503" v="526"/>
          <ac:spMkLst>
            <pc:docMk/>
            <pc:sldMk cId="3283106555" sldId="277"/>
            <ac:spMk id="58" creationId="{23F76E44-98DB-4F07-95C8-7D012CF04D76}"/>
          </ac:spMkLst>
        </pc:spChg>
        <pc:spChg chg="add del mod">
          <ac:chgData name="Andre Gustavo Hochuli" userId="03e47721-5546-461c-8dc6-d9f4fc638cac" providerId="ADAL" clId="{3B9EC14D-0F16-43BF-B9F9-60F252D931B8}" dt="2022-03-21T19:46:14.503" v="526"/>
          <ac:spMkLst>
            <pc:docMk/>
            <pc:sldMk cId="3283106555" sldId="277"/>
            <ac:spMk id="59" creationId="{B8C0AEEA-6609-410D-8DA9-446AA95FF6C9}"/>
          </ac:spMkLst>
        </pc:spChg>
        <pc:spChg chg="mod">
          <ac:chgData name="Andre Gustavo Hochuli" userId="03e47721-5546-461c-8dc6-d9f4fc638cac" providerId="ADAL" clId="{3B9EC14D-0F16-43BF-B9F9-60F252D931B8}" dt="2022-03-21T20:00:05.959" v="1118" actId="14100"/>
          <ac:spMkLst>
            <pc:docMk/>
            <pc:sldMk cId="3283106555" sldId="277"/>
            <ac:spMk id="60" creationId="{7B0D24BA-0875-4E99-BE37-2D94393A4729}"/>
          </ac:spMkLst>
        </pc:spChg>
        <pc:spChg chg="mod">
          <ac:chgData name="Andre Gustavo Hochuli" userId="03e47721-5546-461c-8dc6-d9f4fc638cac" providerId="ADAL" clId="{3B9EC14D-0F16-43BF-B9F9-60F252D931B8}" dt="2022-03-21T19:58:07.665" v="1082" actId="1076"/>
          <ac:spMkLst>
            <pc:docMk/>
            <pc:sldMk cId="3283106555" sldId="277"/>
            <ac:spMk id="61" creationId="{11673DFC-F95D-437C-9010-B4338A6FFDA4}"/>
          </ac:spMkLst>
        </pc:spChg>
        <pc:spChg chg="add del mod">
          <ac:chgData name="Andre Gustavo Hochuli" userId="03e47721-5546-461c-8dc6-d9f4fc638cac" providerId="ADAL" clId="{3B9EC14D-0F16-43BF-B9F9-60F252D931B8}" dt="2022-03-21T19:46:14.503" v="526"/>
          <ac:spMkLst>
            <pc:docMk/>
            <pc:sldMk cId="3283106555" sldId="277"/>
            <ac:spMk id="64" creationId="{89504F69-3E45-4EF2-9DE9-087E40B38277}"/>
          </ac:spMkLst>
        </pc:spChg>
        <pc:spChg chg="add del mod">
          <ac:chgData name="Andre Gustavo Hochuli" userId="03e47721-5546-461c-8dc6-d9f4fc638cac" providerId="ADAL" clId="{3B9EC14D-0F16-43BF-B9F9-60F252D931B8}" dt="2022-03-21T19:46:19.632" v="528"/>
          <ac:spMkLst>
            <pc:docMk/>
            <pc:sldMk cId="3283106555" sldId="277"/>
            <ac:spMk id="65" creationId="{277B29E4-A55B-4672-A9B9-391EB8C302C0}"/>
          </ac:spMkLst>
        </pc:spChg>
        <pc:spChg chg="add del mod">
          <ac:chgData name="Andre Gustavo Hochuli" userId="03e47721-5546-461c-8dc6-d9f4fc638cac" providerId="ADAL" clId="{3B9EC14D-0F16-43BF-B9F9-60F252D931B8}" dt="2022-03-21T19:46:19.632" v="528"/>
          <ac:spMkLst>
            <pc:docMk/>
            <pc:sldMk cId="3283106555" sldId="277"/>
            <ac:spMk id="66" creationId="{67DA8F6D-4D67-4979-BC6F-800D1203982B}"/>
          </ac:spMkLst>
        </pc:spChg>
        <pc:spChg chg="add del mod">
          <ac:chgData name="Andre Gustavo Hochuli" userId="03e47721-5546-461c-8dc6-d9f4fc638cac" providerId="ADAL" clId="{3B9EC14D-0F16-43BF-B9F9-60F252D931B8}" dt="2022-03-21T19:46:19.632" v="528"/>
          <ac:spMkLst>
            <pc:docMk/>
            <pc:sldMk cId="3283106555" sldId="277"/>
            <ac:spMk id="67" creationId="{7459CF9C-A598-4DC2-B6AD-5254C26443AB}"/>
          </ac:spMkLst>
        </pc:spChg>
        <pc:spChg chg="add del mod">
          <ac:chgData name="Andre Gustavo Hochuli" userId="03e47721-5546-461c-8dc6-d9f4fc638cac" providerId="ADAL" clId="{3B9EC14D-0F16-43BF-B9F9-60F252D931B8}" dt="2022-03-21T19:46:19.632" v="528"/>
          <ac:spMkLst>
            <pc:docMk/>
            <pc:sldMk cId="3283106555" sldId="277"/>
            <ac:spMk id="70" creationId="{682EE0CD-EE2C-4021-BC0D-F9DC9E3946B2}"/>
          </ac:spMkLst>
        </pc:spChg>
        <pc:spChg chg="add del mod">
          <ac:chgData name="Andre Gustavo Hochuli" userId="03e47721-5546-461c-8dc6-d9f4fc638cac" providerId="ADAL" clId="{3B9EC14D-0F16-43BF-B9F9-60F252D931B8}" dt="2022-03-21T19:47:03.236" v="562" actId="22"/>
          <ac:spMkLst>
            <pc:docMk/>
            <pc:sldMk cId="3283106555" sldId="277"/>
            <ac:spMk id="71" creationId="{6C2269E2-4827-4BB4-9205-FD4EF0E9965D}"/>
          </ac:spMkLst>
        </pc:spChg>
        <pc:spChg chg="add del">
          <ac:chgData name="Andre Gustavo Hochuli" userId="03e47721-5546-461c-8dc6-d9f4fc638cac" providerId="ADAL" clId="{3B9EC14D-0F16-43BF-B9F9-60F252D931B8}" dt="2022-03-21T19:48:55.008" v="648" actId="22"/>
          <ac:spMkLst>
            <pc:docMk/>
            <pc:sldMk cId="3283106555" sldId="277"/>
            <ac:spMk id="72" creationId="{5BAFCDAF-88C4-4037-8B9E-848B3B451AC2}"/>
          </ac:spMkLst>
        </pc:spChg>
        <pc:spChg chg="add mod">
          <ac:chgData name="Andre Gustavo Hochuli" userId="03e47721-5546-461c-8dc6-d9f4fc638cac" providerId="ADAL" clId="{3B9EC14D-0F16-43BF-B9F9-60F252D931B8}" dt="2022-03-21T19:57:11.852" v="1030" actId="1035"/>
          <ac:spMkLst>
            <pc:docMk/>
            <pc:sldMk cId="3283106555" sldId="277"/>
            <ac:spMk id="75" creationId="{537D717F-3AA5-4799-A56D-DA6D03EE946D}"/>
          </ac:spMkLst>
        </pc:spChg>
        <pc:spChg chg="add mod">
          <ac:chgData name="Andre Gustavo Hochuli" userId="03e47721-5546-461c-8dc6-d9f4fc638cac" providerId="ADAL" clId="{3B9EC14D-0F16-43BF-B9F9-60F252D931B8}" dt="2022-03-21T19:56:58.118" v="1025" actId="1035"/>
          <ac:spMkLst>
            <pc:docMk/>
            <pc:sldMk cId="3283106555" sldId="277"/>
            <ac:spMk id="76" creationId="{5954CA0D-A19E-4F8D-B80B-0E6EC6346BDC}"/>
          </ac:spMkLst>
        </pc:spChg>
        <pc:spChg chg="add mod">
          <ac:chgData name="Andre Gustavo Hochuli" userId="03e47721-5546-461c-8dc6-d9f4fc638cac" providerId="ADAL" clId="{3B9EC14D-0F16-43BF-B9F9-60F252D931B8}" dt="2022-03-21T19:56:58.118" v="1025" actId="1035"/>
          <ac:spMkLst>
            <pc:docMk/>
            <pc:sldMk cId="3283106555" sldId="277"/>
            <ac:spMk id="77" creationId="{A5328DF5-D8CF-43BF-B89E-E78372E221FD}"/>
          </ac:spMkLst>
        </pc:spChg>
        <pc:spChg chg="add mod">
          <ac:chgData name="Andre Gustavo Hochuli" userId="03e47721-5546-461c-8dc6-d9f4fc638cac" providerId="ADAL" clId="{3B9EC14D-0F16-43BF-B9F9-60F252D931B8}" dt="2022-03-21T19:57:25.470" v="1054" actId="1035"/>
          <ac:spMkLst>
            <pc:docMk/>
            <pc:sldMk cId="3283106555" sldId="277"/>
            <ac:spMk id="80" creationId="{4B187661-F449-454A-82BD-0C4769467AD4}"/>
          </ac:spMkLst>
        </pc:spChg>
        <pc:spChg chg="add mod">
          <ac:chgData name="Andre Gustavo Hochuli" userId="03e47721-5546-461c-8dc6-d9f4fc638cac" providerId="ADAL" clId="{3B9EC14D-0F16-43BF-B9F9-60F252D931B8}" dt="2022-03-21T19:57:19.775" v="1048" actId="1035"/>
          <ac:spMkLst>
            <pc:docMk/>
            <pc:sldMk cId="3283106555" sldId="277"/>
            <ac:spMk id="84" creationId="{D29E1364-AA4B-4FE5-B5BA-8EB69D26440F}"/>
          </ac:spMkLst>
        </pc:spChg>
        <pc:spChg chg="add mod">
          <ac:chgData name="Andre Gustavo Hochuli" userId="03e47721-5546-461c-8dc6-d9f4fc638cac" providerId="ADAL" clId="{3B9EC14D-0F16-43BF-B9F9-60F252D931B8}" dt="2022-03-21T19:57:19.775" v="1048" actId="1035"/>
          <ac:spMkLst>
            <pc:docMk/>
            <pc:sldMk cId="3283106555" sldId="277"/>
            <ac:spMk id="85" creationId="{C894CC19-54F2-4A7E-8BD5-31FB2022C7C8}"/>
          </ac:spMkLst>
        </pc:spChg>
        <pc:spChg chg="add mod">
          <ac:chgData name="Andre Gustavo Hochuli" userId="03e47721-5546-461c-8dc6-d9f4fc638cac" providerId="ADAL" clId="{3B9EC14D-0F16-43BF-B9F9-60F252D931B8}" dt="2022-03-21T19:57:19.775" v="1048" actId="1035"/>
          <ac:spMkLst>
            <pc:docMk/>
            <pc:sldMk cId="3283106555" sldId="277"/>
            <ac:spMk id="86" creationId="{3475087A-37E2-4E21-B47B-3F6C69EA2403}"/>
          </ac:spMkLst>
        </pc:spChg>
        <pc:spChg chg="add mod">
          <ac:chgData name="Andre Gustavo Hochuli" userId="03e47721-5546-461c-8dc6-d9f4fc638cac" providerId="ADAL" clId="{3B9EC14D-0F16-43BF-B9F9-60F252D931B8}" dt="2022-03-21T19:58:15.282" v="1097" actId="1035"/>
          <ac:spMkLst>
            <pc:docMk/>
            <pc:sldMk cId="3283106555" sldId="277"/>
            <ac:spMk id="89" creationId="{5F779128-ACA0-40E2-A65A-9A4D11CCA372}"/>
          </ac:spMkLst>
        </pc:spChg>
        <pc:spChg chg="add mod">
          <ac:chgData name="Andre Gustavo Hochuli" userId="03e47721-5546-461c-8dc6-d9f4fc638cac" providerId="ADAL" clId="{3B9EC14D-0F16-43BF-B9F9-60F252D931B8}" dt="2022-03-21T19:57:02.190" v="1027" actId="1076"/>
          <ac:spMkLst>
            <pc:docMk/>
            <pc:sldMk cId="3283106555" sldId="277"/>
            <ac:spMk id="106" creationId="{62C052DF-E942-4780-B8E7-B4D75FF65CBF}"/>
          </ac:spMkLst>
        </pc:spChg>
        <pc:spChg chg="add mod">
          <ac:chgData name="Andre Gustavo Hochuli" userId="03e47721-5546-461c-8dc6-d9f4fc638cac" providerId="ADAL" clId="{3B9EC14D-0F16-43BF-B9F9-60F252D931B8}" dt="2022-03-21T20:01:31.051" v="1130" actId="14100"/>
          <ac:spMkLst>
            <pc:docMk/>
            <pc:sldMk cId="3283106555" sldId="277"/>
            <ac:spMk id="108" creationId="{F5DD1AC9-3D23-49AD-843A-B4E138A69209}"/>
          </ac:spMkLst>
        </pc:spChg>
        <pc:spChg chg="add mod">
          <ac:chgData name="Andre Gustavo Hochuli" userId="03e47721-5546-461c-8dc6-d9f4fc638cac" providerId="ADAL" clId="{3B9EC14D-0F16-43BF-B9F9-60F252D931B8}" dt="2022-03-21T20:00:00.697" v="1117" actId="20577"/>
          <ac:spMkLst>
            <pc:docMk/>
            <pc:sldMk cId="3283106555" sldId="277"/>
            <ac:spMk id="110" creationId="{8A5CFA6C-0A93-4C2C-9E96-E62B93A13B87}"/>
          </ac:spMkLst>
        </pc:spChg>
        <pc:spChg chg="add">
          <ac:chgData name="Andre Gustavo Hochuli" userId="03e47721-5546-461c-8dc6-d9f4fc638cac" providerId="ADAL" clId="{3B9EC14D-0F16-43BF-B9F9-60F252D931B8}" dt="2022-03-21T20:00:47.656" v="1127" actId="11529"/>
          <ac:spMkLst>
            <pc:docMk/>
            <pc:sldMk cId="3283106555" sldId="277"/>
            <ac:spMk id="111" creationId="{297C1E41-6B86-4121-99B6-E7A3ACC5BEC8}"/>
          </ac:spMkLst>
        </pc:spChg>
        <pc:spChg chg="mod">
          <ac:chgData name="Andre Gustavo Hochuli" userId="03e47721-5546-461c-8dc6-d9f4fc638cac" providerId="ADAL" clId="{3B9EC14D-0F16-43BF-B9F9-60F252D931B8}" dt="2022-03-21T19:37:04.970" v="66" actId="20577"/>
          <ac:spMkLst>
            <pc:docMk/>
            <pc:sldMk cId="3283106555" sldId="277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3B9EC14D-0F16-43BF-B9F9-60F252D931B8}" dt="2022-03-21T19:49:24.822" v="656" actId="1076"/>
          <ac:spMkLst>
            <pc:docMk/>
            <pc:sldMk cId="3283106555" sldId="277"/>
            <ac:spMk id="370" creationId="{00000000-0000-0000-0000-000000000000}"/>
          </ac:spMkLst>
        </pc:spChg>
        <pc:spChg chg="del">
          <ac:chgData name="Andre Gustavo Hochuli" userId="03e47721-5546-461c-8dc6-d9f4fc638cac" providerId="ADAL" clId="{3B9EC14D-0F16-43BF-B9F9-60F252D931B8}" dt="2022-03-21T19:43:16.197" v="324" actId="478"/>
          <ac:spMkLst>
            <pc:docMk/>
            <pc:sldMk cId="3283106555" sldId="277"/>
            <ac:spMk id="371" creationId="{00000000-0000-0000-0000-000000000000}"/>
          </ac:spMkLst>
        </pc:spChg>
        <pc:spChg chg="del mod">
          <ac:chgData name="Andre Gustavo Hochuli" userId="03e47721-5546-461c-8dc6-d9f4fc638cac" providerId="ADAL" clId="{3B9EC14D-0F16-43BF-B9F9-60F252D931B8}" dt="2022-03-21T19:43:14.409" v="323" actId="478"/>
          <ac:spMkLst>
            <pc:docMk/>
            <pc:sldMk cId="3283106555" sldId="277"/>
            <ac:spMk id="372" creationId="{00000000-0000-0000-0000-000000000000}"/>
          </ac:spMkLst>
        </pc:spChg>
        <pc:cxnChg chg="add mod">
          <ac:chgData name="Andre Gustavo Hochuli" userId="03e47721-5546-461c-8dc6-d9f4fc638cac" providerId="ADAL" clId="{3B9EC14D-0F16-43BF-B9F9-60F252D931B8}" dt="2022-03-21T19:56:47.192" v="1009" actId="1035"/>
          <ac:cxnSpMkLst>
            <pc:docMk/>
            <pc:sldMk cId="3283106555" sldId="277"/>
            <ac:cxnSpMk id="10" creationId="{172493B8-CEEA-41DE-80F5-3A07338CE086}"/>
          </ac:cxnSpMkLst>
        </pc:cxnChg>
        <pc:cxnChg chg="add mod">
          <ac:chgData name="Andre Gustavo Hochuli" userId="03e47721-5546-461c-8dc6-d9f4fc638cac" providerId="ADAL" clId="{3B9EC14D-0F16-43BF-B9F9-60F252D931B8}" dt="2022-03-21T19:56:47.192" v="1009" actId="1035"/>
          <ac:cxnSpMkLst>
            <pc:docMk/>
            <pc:sldMk cId="3283106555" sldId="277"/>
            <ac:cxnSpMk id="12" creationId="{F2F0F839-9E24-446A-B11F-55E5094518BD}"/>
          </ac:cxnSpMkLst>
        </pc:cxnChg>
        <pc:cxnChg chg="del mod">
          <ac:chgData name="Andre Gustavo Hochuli" userId="03e47721-5546-461c-8dc6-d9f4fc638cac" providerId="ADAL" clId="{3B9EC14D-0F16-43BF-B9F9-60F252D931B8}" dt="2022-03-21T19:44:01.017" v="408" actId="478"/>
          <ac:cxnSpMkLst>
            <pc:docMk/>
            <pc:sldMk cId="3283106555" sldId="277"/>
            <ac:cxnSpMk id="44" creationId="{7AFCF2CD-EEA9-4406-9345-03353CFB6864}"/>
          </ac:cxnSpMkLst>
        </pc:cxnChg>
        <pc:cxnChg chg="del mod">
          <ac:chgData name="Andre Gustavo Hochuli" userId="03e47721-5546-461c-8dc6-d9f4fc638cac" providerId="ADAL" clId="{3B9EC14D-0F16-43BF-B9F9-60F252D931B8}" dt="2022-03-21T19:42:22.363" v="314" actId="478"/>
          <ac:cxnSpMkLst>
            <pc:docMk/>
            <pc:sldMk cId="3283106555" sldId="277"/>
            <ac:cxnSpMk id="45" creationId="{F92B97B5-30F9-4268-BD0F-D636C7F6BDF6}"/>
          </ac:cxnSpMkLst>
        </pc:cxnChg>
        <pc:cxnChg chg="del mod">
          <ac:chgData name="Andre Gustavo Hochuli" userId="03e47721-5546-461c-8dc6-d9f4fc638cac" providerId="ADAL" clId="{3B9EC14D-0F16-43BF-B9F9-60F252D931B8}" dt="2022-03-21T19:42:46.516" v="319" actId="478"/>
          <ac:cxnSpMkLst>
            <pc:docMk/>
            <pc:sldMk cId="3283106555" sldId="277"/>
            <ac:cxnSpMk id="46" creationId="{50EDB9D5-399B-41C0-AD4C-ABB78BFB516D}"/>
          </ac:cxnSpMkLst>
        </pc:cxnChg>
        <pc:cxnChg chg="del mod">
          <ac:chgData name="Andre Gustavo Hochuli" userId="03e47721-5546-461c-8dc6-d9f4fc638cac" providerId="ADAL" clId="{3B9EC14D-0F16-43BF-B9F9-60F252D931B8}" dt="2022-03-21T19:41:03.066" v="276" actId="478"/>
          <ac:cxnSpMkLst>
            <pc:docMk/>
            <pc:sldMk cId="3283106555" sldId="277"/>
            <ac:cxnSpMk id="47" creationId="{BD56DD69-A1D5-4963-A9B5-28EB6970A5DD}"/>
          </ac:cxnSpMkLst>
        </pc:cxnChg>
        <pc:cxnChg chg="add del mod">
          <ac:chgData name="Andre Gustavo Hochuli" userId="03e47721-5546-461c-8dc6-d9f4fc638cac" providerId="ADAL" clId="{3B9EC14D-0F16-43BF-B9F9-60F252D931B8}" dt="2022-03-21T19:47:17.942" v="583" actId="478"/>
          <ac:cxnSpMkLst>
            <pc:docMk/>
            <pc:sldMk cId="3283106555" sldId="277"/>
            <ac:cxnSpMk id="54" creationId="{F5CC8A91-1121-4B96-9422-BD93E9DBEFE0}"/>
          </ac:cxnSpMkLst>
        </pc:cxnChg>
        <pc:cxnChg chg="add del mod">
          <ac:chgData name="Andre Gustavo Hochuli" userId="03e47721-5546-461c-8dc6-d9f4fc638cac" providerId="ADAL" clId="{3B9EC14D-0F16-43BF-B9F9-60F252D931B8}" dt="2022-03-21T19:47:17.942" v="583" actId="478"/>
          <ac:cxnSpMkLst>
            <pc:docMk/>
            <pc:sldMk cId="3283106555" sldId="277"/>
            <ac:cxnSpMk id="55" creationId="{ABACACA9-1345-4640-BCD3-16BDAABDBD31}"/>
          </ac:cxnSpMkLst>
        </pc:cxnChg>
        <pc:cxnChg chg="add del mod">
          <ac:chgData name="Andre Gustavo Hochuli" userId="03e47721-5546-461c-8dc6-d9f4fc638cac" providerId="ADAL" clId="{3B9EC14D-0F16-43BF-B9F9-60F252D931B8}" dt="2022-03-21T19:46:14.503" v="526"/>
          <ac:cxnSpMkLst>
            <pc:docMk/>
            <pc:sldMk cId="3283106555" sldId="277"/>
            <ac:cxnSpMk id="62" creationId="{E4FA9C8E-DA95-46BB-A213-4B731FDFB7BA}"/>
          </ac:cxnSpMkLst>
        </pc:cxnChg>
        <pc:cxnChg chg="add del mod">
          <ac:chgData name="Andre Gustavo Hochuli" userId="03e47721-5546-461c-8dc6-d9f4fc638cac" providerId="ADAL" clId="{3B9EC14D-0F16-43BF-B9F9-60F252D931B8}" dt="2022-03-21T19:46:14.503" v="526"/>
          <ac:cxnSpMkLst>
            <pc:docMk/>
            <pc:sldMk cId="3283106555" sldId="277"/>
            <ac:cxnSpMk id="63" creationId="{A930741B-6680-4147-933E-142228F07021}"/>
          </ac:cxnSpMkLst>
        </pc:cxnChg>
        <pc:cxnChg chg="add del mod">
          <ac:chgData name="Andre Gustavo Hochuli" userId="03e47721-5546-461c-8dc6-d9f4fc638cac" providerId="ADAL" clId="{3B9EC14D-0F16-43BF-B9F9-60F252D931B8}" dt="2022-03-21T19:46:19.632" v="528"/>
          <ac:cxnSpMkLst>
            <pc:docMk/>
            <pc:sldMk cId="3283106555" sldId="277"/>
            <ac:cxnSpMk id="68" creationId="{DF1F2340-0E8D-4D27-BC07-1C4F337169E4}"/>
          </ac:cxnSpMkLst>
        </pc:cxnChg>
        <pc:cxnChg chg="add del mod">
          <ac:chgData name="Andre Gustavo Hochuli" userId="03e47721-5546-461c-8dc6-d9f4fc638cac" providerId="ADAL" clId="{3B9EC14D-0F16-43BF-B9F9-60F252D931B8}" dt="2022-03-21T19:46:19.632" v="528"/>
          <ac:cxnSpMkLst>
            <pc:docMk/>
            <pc:sldMk cId="3283106555" sldId="277"/>
            <ac:cxnSpMk id="69" creationId="{102FABD5-6DA2-4708-98E8-27A26FB59BB2}"/>
          </ac:cxnSpMkLst>
        </pc:cxnChg>
        <pc:cxnChg chg="add mod">
          <ac:chgData name="Andre Gustavo Hochuli" userId="03e47721-5546-461c-8dc6-d9f4fc638cac" providerId="ADAL" clId="{3B9EC14D-0F16-43BF-B9F9-60F252D931B8}" dt="2022-03-21T19:56:47.192" v="1009" actId="1035"/>
          <ac:cxnSpMkLst>
            <pc:docMk/>
            <pc:sldMk cId="3283106555" sldId="277"/>
            <ac:cxnSpMk id="73" creationId="{90CD74C4-A67C-4425-B291-6C662A53822C}"/>
          </ac:cxnSpMkLst>
        </pc:cxnChg>
        <pc:cxnChg chg="add mod">
          <ac:chgData name="Andre Gustavo Hochuli" userId="03e47721-5546-461c-8dc6-d9f4fc638cac" providerId="ADAL" clId="{3B9EC14D-0F16-43BF-B9F9-60F252D931B8}" dt="2022-03-21T20:01:45.974" v="1134" actId="14100"/>
          <ac:cxnSpMkLst>
            <pc:docMk/>
            <pc:sldMk cId="3283106555" sldId="277"/>
            <ac:cxnSpMk id="74" creationId="{DD1666D7-7350-43D0-9180-A8BB669404EC}"/>
          </ac:cxnSpMkLst>
        </pc:cxnChg>
        <pc:cxnChg chg="add mod">
          <ac:chgData name="Andre Gustavo Hochuli" userId="03e47721-5546-461c-8dc6-d9f4fc638cac" providerId="ADAL" clId="{3B9EC14D-0F16-43BF-B9F9-60F252D931B8}" dt="2022-03-21T19:57:11.852" v="1030" actId="1035"/>
          <ac:cxnSpMkLst>
            <pc:docMk/>
            <pc:sldMk cId="3283106555" sldId="277"/>
            <ac:cxnSpMk id="78" creationId="{BA5F4E74-07F8-4B33-970A-D009B650B884}"/>
          </ac:cxnSpMkLst>
        </pc:cxnChg>
        <pc:cxnChg chg="add mod">
          <ac:chgData name="Andre Gustavo Hochuli" userId="03e47721-5546-461c-8dc6-d9f4fc638cac" providerId="ADAL" clId="{3B9EC14D-0F16-43BF-B9F9-60F252D931B8}" dt="2022-03-21T19:57:11.852" v="1030" actId="1035"/>
          <ac:cxnSpMkLst>
            <pc:docMk/>
            <pc:sldMk cId="3283106555" sldId="277"/>
            <ac:cxnSpMk id="79" creationId="{259C35EC-CABE-460D-8691-9B80AF2D3B2A}"/>
          </ac:cxnSpMkLst>
        </pc:cxnChg>
        <pc:cxnChg chg="add mod">
          <ac:chgData name="Andre Gustavo Hochuli" userId="03e47721-5546-461c-8dc6-d9f4fc638cac" providerId="ADAL" clId="{3B9EC14D-0F16-43BF-B9F9-60F252D931B8}" dt="2022-03-21T19:57:19.775" v="1048" actId="1035"/>
          <ac:cxnSpMkLst>
            <pc:docMk/>
            <pc:sldMk cId="3283106555" sldId="277"/>
            <ac:cxnSpMk id="87" creationId="{EA0F5CFF-CBD9-415E-B5F6-EECD32E78BDA}"/>
          </ac:cxnSpMkLst>
        </pc:cxnChg>
        <pc:cxnChg chg="add mod">
          <ac:chgData name="Andre Gustavo Hochuli" userId="03e47721-5546-461c-8dc6-d9f4fc638cac" providerId="ADAL" clId="{3B9EC14D-0F16-43BF-B9F9-60F252D931B8}" dt="2022-03-21T19:58:20.952" v="1098" actId="14100"/>
          <ac:cxnSpMkLst>
            <pc:docMk/>
            <pc:sldMk cId="3283106555" sldId="277"/>
            <ac:cxnSpMk id="88" creationId="{B5D593D6-1757-4495-AF04-E9FCD4088C0A}"/>
          </ac:cxnSpMkLst>
        </pc:cxnChg>
        <pc:cxnChg chg="add mod">
          <ac:chgData name="Andre Gustavo Hochuli" userId="03e47721-5546-461c-8dc6-d9f4fc638cac" providerId="ADAL" clId="{3B9EC14D-0F16-43BF-B9F9-60F252D931B8}" dt="2022-03-21T20:01:39.811" v="1133" actId="14100"/>
          <ac:cxnSpMkLst>
            <pc:docMk/>
            <pc:sldMk cId="3283106555" sldId="277"/>
            <ac:cxnSpMk id="95" creationId="{62D30CE2-1B43-475F-B7FC-B33A4422C3DC}"/>
          </ac:cxnSpMkLst>
        </pc:cxnChg>
        <pc:cxnChg chg="add mod">
          <ac:chgData name="Andre Gustavo Hochuli" userId="03e47721-5546-461c-8dc6-d9f4fc638cac" providerId="ADAL" clId="{3B9EC14D-0F16-43BF-B9F9-60F252D931B8}" dt="2022-03-21T20:01:36.031" v="1131" actId="14100"/>
          <ac:cxnSpMkLst>
            <pc:docMk/>
            <pc:sldMk cId="3283106555" sldId="277"/>
            <ac:cxnSpMk id="101" creationId="{59F4E1F9-146B-4DCC-A06B-3DB4941CC4AF}"/>
          </ac:cxnSpMkLst>
        </pc:cxnChg>
        <pc:cxnChg chg="add mod">
          <ac:chgData name="Andre Gustavo Hochuli" userId="03e47721-5546-461c-8dc6-d9f4fc638cac" providerId="ADAL" clId="{3B9EC14D-0F16-43BF-B9F9-60F252D931B8}" dt="2022-03-21T20:01:51.905" v="1135" actId="14100"/>
          <ac:cxnSpMkLst>
            <pc:docMk/>
            <pc:sldMk cId="3283106555" sldId="277"/>
            <ac:cxnSpMk id="109" creationId="{03992227-D3E7-47D3-A9F8-5C2349D768A5}"/>
          </ac:cxnSpMkLst>
        </pc:cxnChg>
        <pc:cxnChg chg="add mod">
          <ac:chgData name="Andre Gustavo Hochuli" userId="03e47721-5546-461c-8dc6-d9f4fc638cac" providerId="ADAL" clId="{3B9EC14D-0F16-43BF-B9F9-60F252D931B8}" dt="2022-03-21T20:00:25.277" v="1124" actId="14100"/>
          <ac:cxnSpMkLst>
            <pc:docMk/>
            <pc:sldMk cId="3283106555" sldId="277"/>
            <ac:cxnSpMk id="115" creationId="{C3FBF394-D504-44DB-8507-1E09A54B590B}"/>
          </ac:cxnSpMkLst>
        </pc:cxnChg>
      </pc:sldChg>
      <pc:sldChg chg="addSp delSp 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4208458053" sldId="279"/>
        </pc:sldMkLst>
        <pc:spChg chg="mod">
          <ac:chgData name="Andre Gustavo Hochuli" userId="03e47721-5546-461c-8dc6-d9f4fc638cac" providerId="ADAL" clId="{3B9EC14D-0F16-43BF-B9F9-60F252D931B8}" dt="2022-03-21T20:11:23.401" v="1718" actId="948"/>
          <ac:spMkLst>
            <pc:docMk/>
            <pc:sldMk cId="4208458053" sldId="279"/>
            <ac:spMk id="396" creationId="{00000000-0000-0000-0000-000000000000}"/>
          </ac:spMkLst>
        </pc:spChg>
        <pc:graphicFrameChg chg="add del mod modGraphic">
          <ac:chgData name="Andre Gustavo Hochuli" userId="03e47721-5546-461c-8dc6-d9f4fc638cac" providerId="ADAL" clId="{3B9EC14D-0F16-43BF-B9F9-60F252D931B8}" dt="2022-03-21T20:06:07.443" v="1340" actId="478"/>
          <ac:graphicFrameMkLst>
            <pc:docMk/>
            <pc:sldMk cId="4208458053" sldId="279"/>
            <ac:graphicFrameMk id="2" creationId="{69F9F80E-465D-423D-81E2-417584F9EE11}"/>
          </ac:graphicFrameMkLst>
        </pc:graphicFrameChg>
        <pc:graphicFrameChg chg="add del">
          <ac:chgData name="Andre Gustavo Hochuli" userId="03e47721-5546-461c-8dc6-d9f4fc638cac" providerId="ADAL" clId="{3B9EC14D-0F16-43BF-B9F9-60F252D931B8}" dt="2022-03-21T20:05:37.465" v="1330" actId="3680"/>
          <ac:graphicFrameMkLst>
            <pc:docMk/>
            <pc:sldMk cId="4208458053" sldId="279"/>
            <ac:graphicFrameMk id="3" creationId="{7455390D-79E3-4C19-BEA0-751FD48D7E36}"/>
          </ac:graphicFrameMkLst>
        </pc:graphicFrameChg>
        <pc:graphicFrameChg chg="add mod modGraphic">
          <ac:chgData name="Andre Gustavo Hochuli" userId="03e47721-5546-461c-8dc6-d9f4fc638cac" providerId="ADAL" clId="{3B9EC14D-0F16-43BF-B9F9-60F252D931B8}" dt="2022-03-21T20:08:24.907" v="1428" actId="20577"/>
          <ac:graphicFrameMkLst>
            <pc:docMk/>
            <pc:sldMk cId="4208458053" sldId="279"/>
            <ac:graphicFrameMk id="4" creationId="{442E417D-8271-4182-957F-4FDB5D951ED2}"/>
          </ac:graphicFrameMkLst>
        </pc:graphicFrameChg>
      </pc:sldChg>
      <pc:sldChg chg="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3153671359" sldId="281"/>
        </pc:sldMkLst>
        <pc:spChg chg="mod">
          <ac:chgData name="Andre Gustavo Hochuli" userId="03e47721-5546-461c-8dc6-d9f4fc638cac" providerId="ADAL" clId="{3B9EC14D-0F16-43BF-B9F9-60F252D931B8}" dt="2022-03-21T20:40:09.119" v="2200" actId="115"/>
          <ac:spMkLst>
            <pc:docMk/>
            <pc:sldMk cId="3153671359" sldId="281"/>
            <ac:spMk id="396" creationId="{00000000-0000-0000-0000-000000000000}"/>
          </ac:spMkLst>
        </pc:spChg>
      </pc:sldChg>
      <pc:sldChg chg="addSp delSp modSp add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4104680743" sldId="282"/>
        </pc:sldMkLst>
        <pc:spChg chg="add del mod">
          <ac:chgData name="Andre Gustavo Hochuli" userId="03e47721-5546-461c-8dc6-d9f4fc638cac" providerId="ADAL" clId="{3B9EC14D-0F16-43BF-B9F9-60F252D931B8}" dt="2022-03-21T20:19:31.297" v="1816"/>
          <ac:spMkLst>
            <pc:docMk/>
            <pc:sldMk cId="4104680743" sldId="282"/>
            <ac:spMk id="2" creationId="{7EEAC4C7-6529-4735-BDDD-A634C66307E0}"/>
          </ac:spMkLst>
        </pc:spChg>
        <pc:spChg chg="add mod">
          <ac:chgData name="Andre Gustavo Hochuli" userId="03e47721-5546-461c-8dc6-d9f4fc638cac" providerId="ADAL" clId="{3B9EC14D-0F16-43BF-B9F9-60F252D931B8}" dt="2022-03-21T20:24:50.360" v="1919" actId="14100"/>
          <ac:spMkLst>
            <pc:docMk/>
            <pc:sldMk cId="4104680743" sldId="282"/>
            <ac:spMk id="6" creationId="{C24AD70D-3C63-4EB0-9919-3712D6B1DFA8}"/>
          </ac:spMkLst>
        </pc:spChg>
        <pc:spChg chg="mod">
          <ac:chgData name="Andre Gustavo Hochuli" userId="03e47721-5546-461c-8dc6-d9f4fc638cac" providerId="ADAL" clId="{3B9EC14D-0F16-43BF-B9F9-60F252D931B8}" dt="2022-03-21T20:26:37.135" v="2062" actId="20577"/>
          <ac:spMkLst>
            <pc:docMk/>
            <pc:sldMk cId="4104680743" sldId="282"/>
            <ac:spMk id="396" creationId="{00000000-0000-0000-0000-000000000000}"/>
          </ac:spMkLst>
        </pc:spChg>
        <pc:graphicFrameChg chg="del">
          <ac:chgData name="Andre Gustavo Hochuli" userId="03e47721-5546-461c-8dc6-d9f4fc638cac" providerId="ADAL" clId="{3B9EC14D-0F16-43BF-B9F9-60F252D931B8}" dt="2022-03-21T20:11:47.545" v="1747" actId="478"/>
          <ac:graphicFrameMkLst>
            <pc:docMk/>
            <pc:sldMk cId="4104680743" sldId="282"/>
            <ac:graphicFrameMk id="4" creationId="{442E417D-8271-4182-957F-4FDB5D951ED2}"/>
          </ac:graphicFrameMkLst>
        </pc:graphicFrameChg>
        <pc:picChg chg="add del mod">
          <ac:chgData name="Andre Gustavo Hochuli" userId="03e47721-5546-461c-8dc6-d9f4fc638cac" providerId="ADAL" clId="{3B9EC14D-0F16-43BF-B9F9-60F252D931B8}" dt="2022-03-21T20:22:08.279" v="1824" actId="478"/>
          <ac:picMkLst>
            <pc:docMk/>
            <pc:sldMk cId="4104680743" sldId="282"/>
            <ac:picMk id="5" creationId="{13C14C29-05B5-47FC-93F0-7690A0A19DEE}"/>
          </ac:picMkLst>
        </pc:picChg>
      </pc:sldChg>
    </pc:docChg>
  </pc:docChgLst>
  <pc:docChgLst>
    <pc:chgData name="Andre Gustavo Hochuli" userId="03e47721-5546-461c-8dc6-d9f4fc638cac" providerId="ADAL" clId="{29C9ACD2-5120-4D20-8F2D-88E5BE4B781A}"/>
    <pc:docChg chg="undo custSel addSld delSld modSld addMainMaster">
      <pc:chgData name="Andre Gustavo Hochuli" userId="03e47721-5546-461c-8dc6-d9f4fc638cac" providerId="ADAL" clId="{29C9ACD2-5120-4D20-8F2D-88E5BE4B781A}" dt="2022-03-14T14:52:18.838" v="1405" actId="113"/>
      <pc:docMkLst>
        <pc:docMk/>
      </pc:docMkLst>
      <pc:sldChg chg="del">
        <pc:chgData name="Andre Gustavo Hochuli" userId="03e47721-5546-461c-8dc6-d9f4fc638cac" providerId="ADAL" clId="{29C9ACD2-5120-4D20-8F2D-88E5BE4B781A}" dt="2022-03-13T22:26:56.805" v="2" actId="47"/>
        <pc:sldMkLst>
          <pc:docMk/>
          <pc:sldMk cId="0" sldId="257"/>
        </pc:sldMkLst>
      </pc:sldChg>
      <pc:sldChg chg="modSp mod">
        <pc:chgData name="Andre Gustavo Hochuli" userId="03e47721-5546-461c-8dc6-d9f4fc638cac" providerId="ADAL" clId="{29C9ACD2-5120-4D20-8F2D-88E5BE4B781A}" dt="2022-03-14T14:40:46.490" v="959"/>
        <pc:sldMkLst>
          <pc:docMk/>
          <pc:sldMk cId="0" sldId="260"/>
        </pc:sldMkLst>
        <pc:spChg chg="mod">
          <ac:chgData name="Andre Gustavo Hochuli" userId="03e47721-5546-461c-8dc6-d9f4fc638cac" providerId="ADAL" clId="{29C9ACD2-5120-4D20-8F2D-88E5BE4B781A}" dt="2022-03-13T22:31:22.990" v="94" actId="20577"/>
          <ac:spMkLst>
            <pc:docMk/>
            <pc:sldMk cId="0" sldId="260"/>
            <ac:spMk id="224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0:29.940" v="958" actId="113"/>
          <ac:spMkLst>
            <pc:docMk/>
            <pc:sldMk cId="0" sldId="260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0:46.490" v="959"/>
          <ac:spMkLst>
            <pc:docMk/>
            <pc:sldMk cId="0" sldId="260"/>
            <ac:spMk id="226" creationId="{00000000-0000-0000-0000-000000000000}"/>
          </ac:spMkLst>
        </pc:spChg>
      </pc:sldChg>
      <pc:sldChg chg="addSp modSp add mod">
        <pc:chgData name="Andre Gustavo Hochuli" userId="03e47721-5546-461c-8dc6-d9f4fc638cac" providerId="ADAL" clId="{29C9ACD2-5120-4D20-8F2D-88E5BE4B781A}" dt="2022-03-14T14:40:24.950" v="957" actId="113"/>
        <pc:sldMkLst>
          <pc:docMk/>
          <pc:sldMk cId="3575395456" sldId="261"/>
        </pc:sldMkLst>
        <pc:spChg chg="add mod">
          <ac:chgData name="Andre Gustavo Hochuli" userId="03e47721-5546-461c-8dc6-d9f4fc638cac" providerId="ADAL" clId="{29C9ACD2-5120-4D20-8F2D-88E5BE4B781A}" dt="2022-03-13T22:27:16.842" v="4" actId="1076"/>
          <ac:spMkLst>
            <pc:docMk/>
            <pc:sldMk cId="3575395456" sldId="261"/>
            <ac:spMk id="9" creationId="{3900856E-5DEC-4B03-B841-D8A2C0A3BD49}"/>
          </ac:spMkLst>
        </pc:spChg>
        <pc:spChg chg="mod">
          <ac:chgData name="Andre Gustavo Hochuli" userId="03e47721-5546-461c-8dc6-d9f4fc638cac" providerId="ADAL" clId="{29C9ACD2-5120-4D20-8F2D-88E5BE4B781A}" dt="2022-03-14T14:40:24.950" v="957" actId="113"/>
          <ac:spMkLst>
            <pc:docMk/>
            <pc:sldMk cId="3575395456" sldId="261"/>
            <ac:spMk id="132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3T22:30:47.855" v="34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modSp add mod">
        <pc:chgData name="Andre Gustavo Hochuli" userId="03e47721-5546-461c-8dc6-d9f4fc638cac" providerId="ADAL" clId="{29C9ACD2-5120-4D20-8F2D-88E5BE4B781A}" dt="2022-03-14T14:40:51.727" v="960"/>
        <pc:sldMkLst>
          <pc:docMk/>
          <pc:sldMk cId="142203107" sldId="262"/>
        </pc:sldMkLst>
        <pc:spChg chg="mod">
          <ac:chgData name="Andre Gustavo Hochuli" userId="03e47721-5546-461c-8dc6-d9f4fc638cac" providerId="ADAL" clId="{29C9ACD2-5120-4D20-8F2D-88E5BE4B781A}" dt="2022-03-14T14:17:50.105" v="163" actId="20577"/>
          <ac:spMkLst>
            <pc:docMk/>
            <pc:sldMk cId="142203107" sldId="262"/>
            <ac:spMk id="224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19:01.201" v="268" actId="20577"/>
          <ac:spMkLst>
            <pc:docMk/>
            <pc:sldMk cId="142203107" sldId="262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0:51.727" v="960"/>
          <ac:spMkLst>
            <pc:docMk/>
            <pc:sldMk cId="142203107" sldId="262"/>
            <ac:spMk id="226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29C9ACD2-5120-4D20-8F2D-88E5BE4B781A}" dt="2022-03-14T14:45:52.371" v="1117" actId="1036"/>
        <pc:sldMkLst>
          <pc:docMk/>
          <pc:sldMk cId="1235903063" sldId="263"/>
        </pc:sldMkLst>
        <pc:spChg chg="add del mod">
          <ac:chgData name="Andre Gustavo Hochuli" userId="03e47721-5546-461c-8dc6-d9f4fc638cac" providerId="ADAL" clId="{29C9ACD2-5120-4D20-8F2D-88E5BE4B781A}" dt="2022-03-14T14:28:32.211" v="471"/>
          <ac:spMkLst>
            <pc:docMk/>
            <pc:sldMk cId="1235903063" sldId="263"/>
            <ac:spMk id="2" creationId="{8A921A70-F112-4C91-9530-D630E6F6BCFC}"/>
          </ac:spMkLst>
        </pc:spChg>
        <pc:spChg chg="add del mod">
          <ac:chgData name="Andre Gustavo Hochuli" userId="03e47721-5546-461c-8dc6-d9f4fc638cac" providerId="ADAL" clId="{29C9ACD2-5120-4D20-8F2D-88E5BE4B781A}" dt="2022-03-14T14:28:55.936" v="479" actId="478"/>
          <ac:spMkLst>
            <pc:docMk/>
            <pc:sldMk cId="1235903063" sldId="263"/>
            <ac:spMk id="3" creationId="{EF5006F6-C37D-4FCB-89C7-48C609317676}"/>
          </ac:spMkLst>
        </pc:spChg>
        <pc:spChg chg="add mod">
          <ac:chgData name="Andre Gustavo Hochuli" userId="03e47721-5546-461c-8dc6-d9f4fc638cac" providerId="ADAL" clId="{29C9ACD2-5120-4D20-8F2D-88E5BE4B781A}" dt="2022-03-14T14:45:40.369" v="1086" actId="14100"/>
          <ac:spMkLst>
            <pc:docMk/>
            <pc:sldMk cId="1235903063" sldId="263"/>
            <ac:spMk id="4" creationId="{1B343C96-8CB3-4AA2-A6E7-382B3D7C19D2}"/>
          </ac:spMkLst>
        </pc:spChg>
        <pc:spChg chg="add mod">
          <ac:chgData name="Andre Gustavo Hochuli" userId="03e47721-5546-461c-8dc6-d9f4fc638cac" providerId="ADAL" clId="{29C9ACD2-5120-4D20-8F2D-88E5BE4B781A}" dt="2022-03-14T14:45:52.371" v="1117" actId="1036"/>
          <ac:spMkLst>
            <pc:docMk/>
            <pc:sldMk cId="1235903063" sldId="263"/>
            <ac:spMk id="5" creationId="{246C1689-C6F9-493E-BB28-04107241BE5B}"/>
          </ac:spMkLst>
        </pc:spChg>
        <pc:spChg chg="mod">
          <ac:chgData name="Andre Gustavo Hochuli" userId="03e47721-5546-461c-8dc6-d9f4fc638cac" providerId="ADAL" clId="{29C9ACD2-5120-4D20-8F2D-88E5BE4B781A}" dt="2022-03-14T14:19:19.901" v="313" actId="20577"/>
          <ac:spMkLst>
            <pc:docMk/>
            <pc:sldMk cId="1235903063" sldId="263"/>
            <ac:spMk id="224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5:46.608" v="1097" actId="20577"/>
          <ac:spMkLst>
            <pc:docMk/>
            <pc:sldMk cId="1235903063" sldId="263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1:06.387" v="962"/>
          <ac:spMkLst>
            <pc:docMk/>
            <pc:sldMk cId="1235903063" sldId="263"/>
            <ac:spMk id="226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29C9ACD2-5120-4D20-8F2D-88E5BE4B781A}" dt="2022-03-14T14:45:08.287" v="980" actId="114"/>
        <pc:sldMkLst>
          <pc:docMk/>
          <pc:sldMk cId="2812198513" sldId="264"/>
        </pc:sldMkLst>
        <pc:spChg chg="del mod">
          <ac:chgData name="Andre Gustavo Hochuli" userId="03e47721-5546-461c-8dc6-d9f4fc638cac" providerId="ADAL" clId="{29C9ACD2-5120-4D20-8F2D-88E5BE4B781A}" dt="2022-03-14T14:35:06.772" v="657" actId="478"/>
          <ac:spMkLst>
            <pc:docMk/>
            <pc:sldMk cId="2812198513" sldId="264"/>
            <ac:spMk id="4" creationId="{1B343C96-8CB3-4AA2-A6E7-382B3D7C19D2}"/>
          </ac:spMkLst>
        </pc:spChg>
        <pc:spChg chg="del">
          <ac:chgData name="Andre Gustavo Hochuli" userId="03e47721-5546-461c-8dc6-d9f4fc638cac" providerId="ADAL" clId="{29C9ACD2-5120-4D20-8F2D-88E5BE4B781A}" dt="2022-03-14T14:35:08.022" v="658" actId="478"/>
          <ac:spMkLst>
            <pc:docMk/>
            <pc:sldMk cId="2812198513" sldId="264"/>
            <ac:spMk id="5" creationId="{246C1689-C6F9-493E-BB28-04107241BE5B}"/>
          </ac:spMkLst>
        </pc:spChg>
        <pc:spChg chg="add del mod">
          <ac:chgData name="Andre Gustavo Hochuli" userId="03e47721-5546-461c-8dc6-d9f4fc638cac" providerId="ADAL" clId="{29C9ACD2-5120-4D20-8F2D-88E5BE4B781A}" dt="2022-03-14T14:35:16.616" v="662"/>
          <ac:spMkLst>
            <pc:docMk/>
            <pc:sldMk cId="2812198513" sldId="264"/>
            <ac:spMk id="8" creationId="{E4B08388-39E5-428D-9336-2F3C6D0E058A}"/>
          </ac:spMkLst>
        </pc:spChg>
        <pc:spChg chg="add del mod">
          <ac:chgData name="Andre Gustavo Hochuli" userId="03e47721-5546-461c-8dc6-d9f4fc638cac" providerId="ADAL" clId="{29C9ACD2-5120-4D20-8F2D-88E5BE4B781A}" dt="2022-03-14T14:35:22.961" v="664"/>
          <ac:spMkLst>
            <pc:docMk/>
            <pc:sldMk cId="2812198513" sldId="264"/>
            <ac:spMk id="9" creationId="{D3AF42EE-825B-4109-B9BF-EF43A59992F6}"/>
          </ac:spMkLst>
        </pc:spChg>
        <pc:spChg chg="add del">
          <ac:chgData name="Andre Gustavo Hochuli" userId="03e47721-5546-461c-8dc6-d9f4fc638cac" providerId="ADAL" clId="{29C9ACD2-5120-4D20-8F2D-88E5BE4B781A}" dt="2022-03-14T14:36:32.114" v="704" actId="22"/>
          <ac:spMkLst>
            <pc:docMk/>
            <pc:sldMk cId="2812198513" sldId="264"/>
            <ac:spMk id="12" creationId="{D3B76149-3530-452B-9336-A661B9C1FD17}"/>
          </ac:spMkLst>
        </pc:spChg>
        <pc:spChg chg="add mod">
          <ac:chgData name="Andre Gustavo Hochuli" userId="03e47721-5546-461c-8dc6-d9f4fc638cac" providerId="ADAL" clId="{29C9ACD2-5120-4D20-8F2D-88E5BE4B781A}" dt="2022-03-14T14:45:08.287" v="980" actId="114"/>
          <ac:spMkLst>
            <pc:docMk/>
            <pc:sldMk cId="2812198513" sldId="264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29C9ACD2-5120-4D20-8F2D-88E5BE4B781A}" dt="2022-03-14T14:34:54.416" v="653" actId="20577"/>
          <ac:spMkLst>
            <pc:docMk/>
            <pc:sldMk cId="2812198513" sldId="264"/>
            <ac:spMk id="224" creationId="{00000000-0000-0000-0000-000000000000}"/>
          </ac:spMkLst>
        </pc:spChg>
        <pc:spChg chg="del">
          <ac:chgData name="Andre Gustavo Hochuli" userId="03e47721-5546-461c-8dc6-d9f4fc638cac" providerId="ADAL" clId="{29C9ACD2-5120-4D20-8F2D-88E5BE4B781A}" dt="2022-03-14T14:35:01.259" v="654" actId="478"/>
          <ac:spMkLst>
            <pc:docMk/>
            <pc:sldMk cId="2812198513" sldId="264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0:58.009" v="961"/>
          <ac:spMkLst>
            <pc:docMk/>
            <pc:sldMk cId="2812198513" sldId="264"/>
            <ac:spMk id="226" creationId="{00000000-0000-0000-0000-000000000000}"/>
          </ac:spMkLst>
        </pc:spChg>
        <pc:graphicFrameChg chg="add mod modGraphic">
          <ac:chgData name="Andre Gustavo Hochuli" userId="03e47721-5546-461c-8dc6-d9f4fc638cac" providerId="ADAL" clId="{29C9ACD2-5120-4D20-8F2D-88E5BE4B781A}" dt="2022-03-14T14:45:02.251" v="979" actId="790"/>
          <ac:graphicFrameMkLst>
            <pc:docMk/>
            <pc:sldMk cId="2812198513" sldId="264"/>
            <ac:graphicFrameMk id="10" creationId="{F1A60F3B-CFAA-47B7-81CB-CE3F1C3EE808}"/>
          </ac:graphicFrameMkLst>
        </pc:graphicFrameChg>
      </pc:sldChg>
      <pc:sldChg chg="add del">
        <pc:chgData name="Andre Gustavo Hochuli" userId="03e47721-5546-461c-8dc6-d9f4fc638cac" providerId="ADAL" clId="{29C9ACD2-5120-4D20-8F2D-88E5BE4B781A}" dt="2022-03-14T14:35:10.345" v="660"/>
        <pc:sldMkLst>
          <pc:docMk/>
          <pc:sldMk cId="3378336491" sldId="265"/>
        </pc:sldMkLst>
      </pc:sldChg>
      <pc:sldChg chg="delSp modSp add mod">
        <pc:chgData name="Andre Gustavo Hochuli" userId="03e47721-5546-461c-8dc6-d9f4fc638cac" providerId="ADAL" clId="{29C9ACD2-5120-4D20-8F2D-88E5BE4B781A}" dt="2022-03-14T14:52:18.838" v="1405" actId="113"/>
        <pc:sldMkLst>
          <pc:docMk/>
          <pc:sldMk cId="3577893683" sldId="265"/>
        </pc:sldMkLst>
        <pc:spChg chg="mod">
          <ac:chgData name="Andre Gustavo Hochuli" userId="03e47721-5546-461c-8dc6-d9f4fc638cac" providerId="ADAL" clId="{29C9ACD2-5120-4D20-8F2D-88E5BE4B781A}" dt="2022-03-14T14:52:18.838" v="1405" actId="113"/>
          <ac:spMkLst>
            <pc:docMk/>
            <pc:sldMk cId="3577893683" sldId="265"/>
            <ac:spMk id="13" creationId="{7DC0836E-325B-49EE-9182-E5A19C10629B}"/>
          </ac:spMkLst>
        </pc:spChg>
        <pc:graphicFrameChg chg="del">
          <ac:chgData name="Andre Gustavo Hochuli" userId="03e47721-5546-461c-8dc6-d9f4fc638cac" providerId="ADAL" clId="{29C9ACD2-5120-4D20-8F2D-88E5BE4B781A}" dt="2022-03-14T14:46:54.503" v="1173" actId="478"/>
          <ac:graphicFrameMkLst>
            <pc:docMk/>
            <pc:sldMk cId="3577893683" sldId="265"/>
            <ac:graphicFrameMk id="10" creationId="{F1A60F3B-CFAA-47B7-81CB-CE3F1C3EE808}"/>
          </ac:graphicFrameMkLst>
        </pc:graphicFrameChg>
      </pc:sldChg>
      <pc:sldMasterChg chg="add addSldLayout">
        <pc:chgData name="Andre Gustavo Hochuli" userId="03e47721-5546-461c-8dc6-d9f4fc638cac" providerId="ADAL" clId="{29C9ACD2-5120-4D20-8F2D-88E5BE4B781A}" dt="2022-03-13T22:26:53.598" v="0" actId="27028"/>
        <pc:sldMasterMkLst>
          <pc:docMk/>
          <pc:sldMasterMk cId="0" sldId="2147483674"/>
        </pc:sldMasterMkLst>
        <pc:sldLayoutChg chg="add">
          <pc:chgData name="Andre Gustavo Hochuli" userId="03e47721-5546-461c-8dc6-d9f4fc638cac" providerId="ADAL" clId="{29C9ACD2-5120-4D20-8F2D-88E5BE4B781A}" dt="2022-03-13T22:26:53.598" v="0" actId="27028"/>
          <pc:sldLayoutMkLst>
            <pc:docMk/>
            <pc:sldMasterMk cId="0" sldId="2147483674"/>
            <pc:sldLayoutMk cId="0" sldId="2147483675"/>
          </pc:sldLayoutMkLst>
        </pc:sldLayoutChg>
      </pc:sldMasterChg>
    </pc:docChg>
  </pc:docChgLst>
  <pc:docChgLst>
    <pc:chgData name="Andre Gustavo Hochuli" userId="03e47721-5546-461c-8dc6-d9f4fc638cac" providerId="ADAL" clId="{41BCAE94-F651-4A34-8161-F151913FCBCD}"/>
    <pc:docChg chg="undo custSel addSld delSld modSld sldOrd">
      <pc:chgData name="Andre Gustavo Hochuli" userId="03e47721-5546-461c-8dc6-d9f4fc638cac" providerId="ADAL" clId="{41BCAE94-F651-4A34-8161-F151913FCBCD}" dt="2022-03-15T18:59:42.462" v="3474" actId="14100"/>
      <pc:docMkLst>
        <pc:docMk/>
      </pc:docMkLst>
      <pc:sldChg chg="modSp mod">
        <pc:chgData name="Andre Gustavo Hochuli" userId="03e47721-5546-461c-8dc6-d9f4fc638cac" providerId="ADAL" clId="{41BCAE94-F651-4A34-8161-F151913FCBCD}" dt="2022-03-08T18:04:51.243" v="190" actId="20577"/>
        <pc:sldMkLst>
          <pc:docMk/>
          <pc:sldMk cId="0" sldId="256"/>
        </pc:sldMkLst>
        <pc:spChg chg="mod">
          <ac:chgData name="Andre Gustavo Hochuli" userId="03e47721-5546-461c-8dc6-d9f4fc638cac" providerId="ADAL" clId="{41BCAE94-F651-4A34-8161-F151913FCBCD}" dt="2022-03-08T18:04:51.243" v="190" actId="20577"/>
          <ac:spMkLst>
            <pc:docMk/>
            <pc:sldMk cId="0" sldId="256"/>
            <ac:spMk id="207" creationId="{00000000-0000-0000-0000-000000000000}"/>
          </ac:spMkLst>
        </pc:spChg>
      </pc:sldChg>
      <pc:sldChg chg="modSp mod">
        <pc:chgData name="Andre Gustavo Hochuli" userId="03e47721-5546-461c-8dc6-d9f4fc638cac" providerId="ADAL" clId="{41BCAE94-F651-4A34-8161-F151913FCBCD}" dt="2022-03-08T18:05:07.579" v="225" actId="20577"/>
        <pc:sldMkLst>
          <pc:docMk/>
          <pc:sldMk cId="0" sldId="257"/>
        </pc:sldMkLst>
        <pc:spChg chg="mod">
          <ac:chgData name="Andre Gustavo Hochuli" userId="03e47721-5546-461c-8dc6-d9f4fc638cac" providerId="ADAL" clId="{41BCAE94-F651-4A34-8161-F151913FCBCD}" dt="2022-03-08T18:05:07.579" v="225" actId="20577"/>
          <ac:spMkLst>
            <pc:docMk/>
            <pc:sldMk cId="0" sldId="257"/>
            <ac:spMk id="210" creationId="{00000000-0000-0000-0000-000000000000}"/>
          </ac:spMkLst>
        </pc:spChg>
      </pc:sldChg>
      <pc:sldChg chg="del">
        <pc:chgData name="Andre Gustavo Hochuli" userId="03e47721-5546-461c-8dc6-d9f4fc638cac" providerId="ADAL" clId="{41BCAE94-F651-4A34-8161-F151913FCBCD}" dt="2022-03-08T18:03:41.460" v="128" actId="47"/>
        <pc:sldMkLst>
          <pc:docMk/>
          <pc:sldMk cId="0" sldId="258"/>
        </pc:sldMkLst>
      </pc:sldChg>
      <pc:sldChg chg="modSp del mod">
        <pc:chgData name="Andre Gustavo Hochuli" userId="03e47721-5546-461c-8dc6-d9f4fc638cac" providerId="ADAL" clId="{41BCAE94-F651-4A34-8161-F151913FCBCD}" dt="2022-03-14T19:48:20.194" v="1897" actId="47"/>
        <pc:sldMkLst>
          <pc:docMk/>
          <pc:sldMk cId="0" sldId="260"/>
        </pc:sldMkLst>
        <pc:spChg chg="mod">
          <ac:chgData name="Andre Gustavo Hochuli" userId="03e47721-5546-461c-8dc6-d9f4fc638cac" providerId="ADAL" clId="{41BCAE94-F651-4A34-8161-F151913FCBCD}" dt="2022-03-08T18:03:56.979" v="135" actId="20577"/>
          <ac:spMkLst>
            <pc:docMk/>
            <pc:sldMk cId="0" sldId="260"/>
            <ac:spMk id="224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08T18:04:12.231" v="164" actId="20577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08T18:04:18.543" v="166" actId="20577"/>
          <ac:spMkLst>
            <pc:docMk/>
            <pc:sldMk cId="0" sldId="260"/>
            <ac:spMk id="227" creationId="{00000000-0000-0000-0000-000000000000}"/>
          </ac:spMkLst>
        </pc:spChg>
      </pc:sldChg>
      <pc:sldChg chg="modSp del mod">
        <pc:chgData name="Andre Gustavo Hochuli" userId="03e47721-5546-461c-8dc6-d9f4fc638cac" providerId="ADAL" clId="{41BCAE94-F651-4A34-8161-F151913FCBCD}" dt="2022-03-14T19:48:38.764" v="1933" actId="20577"/>
        <pc:sldMkLst>
          <pc:docMk/>
          <pc:sldMk cId="3575395456" sldId="261"/>
        </pc:sldMkLst>
        <pc:spChg chg="mod">
          <ac:chgData name="Andre Gustavo Hochuli" userId="03e47721-5546-461c-8dc6-d9f4fc638cac" providerId="ADAL" clId="{41BCAE94-F651-4A34-8161-F151913FCBCD}" dt="2022-03-14T19:48:38.764" v="1933" actId="20577"/>
          <ac:spMkLst>
            <pc:docMk/>
            <pc:sldMk cId="3575395456" sldId="261"/>
            <ac:spMk id="132" creationId="{00000000-0000-0000-0000-000000000000}"/>
          </ac:spMkLst>
        </pc:spChg>
      </pc:sldChg>
      <pc:sldChg chg="modSp del mod">
        <pc:chgData name="Andre Gustavo Hochuli" userId="03e47721-5546-461c-8dc6-d9f4fc638cac" providerId="ADAL" clId="{41BCAE94-F651-4A34-8161-F151913FCBCD}" dt="2022-03-14T19:48:49.052" v="1935" actId="403"/>
        <pc:sldMkLst>
          <pc:docMk/>
          <pc:sldMk cId="142203107" sldId="262"/>
        </pc:sldMkLst>
        <pc:spChg chg="mod">
          <ac:chgData name="Andre Gustavo Hochuli" userId="03e47721-5546-461c-8dc6-d9f4fc638cac" providerId="ADAL" clId="{41BCAE94-F651-4A34-8161-F151913FCBCD}" dt="2022-03-14T19:48:49.052" v="1935" actId="403"/>
          <ac:spMkLst>
            <pc:docMk/>
            <pc:sldMk cId="142203107" sldId="262"/>
            <ac:spMk id="225" creationId="{00000000-0000-0000-0000-000000000000}"/>
          </ac:spMkLst>
        </pc:spChg>
      </pc:sldChg>
      <pc:sldChg chg="modSp mod">
        <pc:chgData name="Andre Gustavo Hochuli" userId="03e47721-5546-461c-8dc6-d9f4fc638cac" providerId="ADAL" clId="{41BCAE94-F651-4A34-8161-F151913FCBCD}" dt="2022-03-14T19:47:53.542" v="1896" actId="404"/>
        <pc:sldMkLst>
          <pc:docMk/>
          <pc:sldMk cId="1235903063" sldId="263"/>
        </pc:sldMkLst>
        <pc:spChg chg="mod">
          <ac:chgData name="Andre Gustavo Hochuli" userId="03e47721-5546-461c-8dc6-d9f4fc638cac" providerId="ADAL" clId="{41BCAE94-F651-4A34-8161-F151913FCBCD}" dt="2022-03-14T19:47:53.542" v="1896" actId="404"/>
          <ac:spMkLst>
            <pc:docMk/>
            <pc:sldMk cId="1235903063" sldId="263"/>
            <ac:spMk id="225" creationId="{00000000-0000-0000-0000-000000000000}"/>
          </ac:spMkLst>
        </pc:sp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1322890386" sldId="263"/>
        </pc:sldMkLst>
      </pc:sldChg>
      <pc:sldChg chg="modSp mod">
        <pc:chgData name="Andre Gustavo Hochuli" userId="03e47721-5546-461c-8dc6-d9f4fc638cac" providerId="ADAL" clId="{41BCAE94-F651-4A34-8161-F151913FCBCD}" dt="2022-03-14T19:49:04.598" v="1937" actId="403"/>
        <pc:sldMkLst>
          <pc:docMk/>
          <pc:sldMk cId="2812198513" sldId="264"/>
        </pc:sldMkLst>
        <pc:spChg chg="mod">
          <ac:chgData name="Andre Gustavo Hochuli" userId="03e47721-5546-461c-8dc6-d9f4fc638cac" providerId="ADAL" clId="{41BCAE94-F651-4A34-8161-F151913FCBCD}" dt="2022-03-14T19:49:04.598" v="1937" actId="403"/>
          <ac:spMkLst>
            <pc:docMk/>
            <pc:sldMk cId="2812198513" sldId="264"/>
            <ac:spMk id="13" creationId="{7DC0836E-325B-49EE-9182-E5A19C10629B}"/>
          </ac:spMkLst>
        </pc:sp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3504402775" sldId="264"/>
        </pc:sldMkLst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2388958076" sldId="265"/>
        </pc:sldMkLst>
      </pc:sldChg>
      <pc:sldChg chg="addSp delSp modSp add mod">
        <pc:chgData name="Andre Gustavo Hochuli" userId="03e47721-5546-461c-8dc6-d9f4fc638cac" providerId="ADAL" clId="{41BCAE94-F651-4A34-8161-F151913FCBCD}" dt="2022-03-14T19:49:40.084" v="1944" actId="20577"/>
        <pc:sldMkLst>
          <pc:docMk/>
          <pc:sldMk cId="1921576143" sldId="266"/>
        </pc:sldMkLst>
        <pc:spChg chg="add del mod">
          <ac:chgData name="Andre Gustavo Hochuli" userId="03e47721-5546-461c-8dc6-d9f4fc638cac" providerId="ADAL" clId="{41BCAE94-F651-4A34-8161-F151913FCBCD}" dt="2022-03-14T19:15:33.790" v="801" actId="6549"/>
          <ac:spMkLst>
            <pc:docMk/>
            <pc:sldMk cId="1921576143" sldId="266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41BCAE94-F651-4A34-8161-F151913FCBCD}" dt="2022-03-14T17:44:18.217" v="233" actId="20577"/>
          <ac:spMkLst>
            <pc:docMk/>
            <pc:sldMk cId="1921576143" sldId="266"/>
            <ac:spMk id="224" creationId="{00000000-0000-0000-0000-000000000000}"/>
          </ac:spMkLst>
        </pc:spChg>
        <pc:graphicFrameChg chg="add mod modGraphic">
          <ac:chgData name="Andre Gustavo Hochuli" userId="03e47721-5546-461c-8dc6-d9f4fc638cac" providerId="ADAL" clId="{41BCAE94-F651-4A34-8161-F151913FCBCD}" dt="2022-03-14T19:14:04.160" v="717" actId="1036"/>
          <ac:graphicFrameMkLst>
            <pc:docMk/>
            <pc:sldMk cId="1921576143" sldId="266"/>
            <ac:graphicFrameMk id="6" creationId="{C7D7871B-37DA-4076-9976-B5D3EF47C37F}"/>
          </ac:graphicFrameMkLst>
        </pc:graphicFrameChg>
        <pc:graphicFrameChg chg="add del mod modGraphic">
          <ac:chgData name="Andre Gustavo Hochuli" userId="03e47721-5546-461c-8dc6-d9f4fc638cac" providerId="ADAL" clId="{41BCAE94-F651-4A34-8161-F151913FCBCD}" dt="2022-03-14T19:01:34.521" v="590" actId="478"/>
          <ac:graphicFrameMkLst>
            <pc:docMk/>
            <pc:sldMk cId="1921576143" sldId="266"/>
            <ac:graphicFrameMk id="7" creationId="{6F8370C2-51BA-4178-8582-642F312B997F}"/>
          </ac:graphicFrameMkLst>
        </pc:graphicFrameChg>
        <pc:graphicFrameChg chg="add del mod modGraphic">
          <ac:chgData name="Andre Gustavo Hochuli" userId="03e47721-5546-461c-8dc6-d9f4fc638cac" providerId="ADAL" clId="{41BCAE94-F651-4A34-8161-F151913FCBCD}" dt="2022-03-14T19:01:40.158" v="592" actId="478"/>
          <ac:graphicFrameMkLst>
            <pc:docMk/>
            <pc:sldMk cId="1921576143" sldId="266"/>
            <ac:graphicFrameMk id="8" creationId="{CE300FAA-4B71-4075-ADFD-07CF0D6CF02A}"/>
          </ac:graphicFrameMkLst>
        </pc:graphicFrameChg>
        <pc:graphicFrameChg chg="add mod modGraphic">
          <ac:chgData name="Andre Gustavo Hochuli" userId="03e47721-5546-461c-8dc6-d9f4fc638cac" providerId="ADAL" clId="{41BCAE94-F651-4A34-8161-F151913FCBCD}" dt="2022-03-14T19:14:34.446" v="732" actId="1076"/>
          <ac:graphicFrameMkLst>
            <pc:docMk/>
            <pc:sldMk cId="1921576143" sldId="266"/>
            <ac:graphicFrameMk id="9" creationId="{37EA4BC7-BD6F-45B2-B595-110A65391E19}"/>
          </ac:graphicFrameMkLst>
        </pc:graphicFrameChg>
        <pc:graphicFrameChg chg="add del mod modGraphic">
          <ac:chgData name="Andre Gustavo Hochuli" userId="03e47721-5546-461c-8dc6-d9f4fc638cac" providerId="ADAL" clId="{41BCAE94-F651-4A34-8161-F151913FCBCD}" dt="2022-03-14T19:04:16.823" v="633" actId="478"/>
          <ac:graphicFrameMkLst>
            <pc:docMk/>
            <pc:sldMk cId="1921576143" sldId="266"/>
            <ac:graphicFrameMk id="10" creationId="{BDC72AC6-62CD-44B9-8878-3D89128BD088}"/>
          </ac:graphicFrameMkLst>
        </pc:graphicFrameChg>
        <pc:graphicFrameChg chg="add mod modGraphic">
          <ac:chgData name="Andre Gustavo Hochuli" userId="03e47721-5546-461c-8dc6-d9f4fc638cac" providerId="ADAL" clId="{41BCAE94-F651-4A34-8161-F151913FCBCD}" dt="2022-03-14T19:49:30.698" v="1939" actId="20577"/>
          <ac:graphicFrameMkLst>
            <pc:docMk/>
            <pc:sldMk cId="1921576143" sldId="266"/>
            <ac:graphicFrameMk id="11" creationId="{E545EC59-4981-4468-9A5D-649757F3FA44}"/>
          </ac:graphicFrameMkLst>
        </pc:graphicFrameChg>
        <pc:graphicFrameChg chg="add mod modGraphic">
          <ac:chgData name="Andre Gustavo Hochuli" userId="03e47721-5546-461c-8dc6-d9f4fc638cac" providerId="ADAL" clId="{41BCAE94-F651-4A34-8161-F151913FCBCD}" dt="2022-03-14T19:49:40.084" v="1944" actId="20577"/>
          <ac:graphicFrameMkLst>
            <pc:docMk/>
            <pc:sldMk cId="1921576143" sldId="266"/>
            <ac:graphicFrameMk id="12" creationId="{B1A0D18F-89DE-4FBB-B412-83DE3D864B81}"/>
          </ac:graphicFrameMkLst>
        </pc:graphicFrame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4114466557" sldId="266"/>
        </pc:sldMkLst>
      </pc:sldChg>
      <pc:sldChg chg="addSp delSp modSp add mod">
        <pc:chgData name="Andre Gustavo Hochuli" userId="03e47721-5546-461c-8dc6-d9f4fc638cac" providerId="ADAL" clId="{41BCAE94-F651-4A34-8161-F151913FCBCD}" dt="2022-03-14T19:26:18.327" v="980" actId="1037"/>
        <pc:sldMkLst>
          <pc:docMk/>
          <pc:sldMk cId="107426345" sldId="267"/>
        </pc:sldMkLst>
        <pc:spChg chg="add mod">
          <ac:chgData name="Andre Gustavo Hochuli" userId="03e47721-5546-461c-8dc6-d9f4fc638cac" providerId="ADAL" clId="{41BCAE94-F651-4A34-8161-F151913FCBCD}" dt="2022-03-14T19:26:18.327" v="980" actId="1037"/>
          <ac:spMkLst>
            <pc:docMk/>
            <pc:sldMk cId="107426345" sldId="267"/>
            <ac:spMk id="10" creationId="{F303B833-8814-4FB6-A013-6064C758F684}"/>
          </ac:spMkLst>
        </pc:spChg>
        <pc:spChg chg="del">
          <ac:chgData name="Andre Gustavo Hochuli" userId="03e47721-5546-461c-8dc6-d9f4fc638cac" providerId="ADAL" clId="{41BCAE94-F651-4A34-8161-F151913FCBCD}" dt="2022-03-14T19:22:40.998" v="845" actId="478"/>
          <ac:spMkLst>
            <pc:docMk/>
            <pc:sldMk cId="107426345" sldId="267"/>
            <ac:spMk id="13" creationId="{7DC0836E-325B-49EE-9182-E5A19C10629B}"/>
          </ac:spMkLst>
        </pc:spChg>
        <pc:spChg chg="add mod">
          <ac:chgData name="Andre Gustavo Hochuli" userId="03e47721-5546-461c-8dc6-d9f4fc638cac" providerId="ADAL" clId="{41BCAE94-F651-4A34-8161-F151913FCBCD}" dt="2022-03-14T19:23:30.829" v="875" actId="20577"/>
          <ac:spMkLst>
            <pc:docMk/>
            <pc:sldMk cId="107426345" sldId="267"/>
            <ac:spMk id="14" creationId="{64E731C6-31B0-4440-BA16-E9984986180A}"/>
          </ac:spMkLst>
        </pc:spChg>
        <pc:spChg chg="add mod">
          <ac:chgData name="Andre Gustavo Hochuli" userId="03e47721-5546-461c-8dc6-d9f4fc638cac" providerId="ADAL" clId="{41BCAE94-F651-4A34-8161-F151913FCBCD}" dt="2022-03-14T19:22:57.333" v="851" actId="1076"/>
          <ac:spMkLst>
            <pc:docMk/>
            <pc:sldMk cId="107426345" sldId="267"/>
            <ac:spMk id="15" creationId="{E905FEDF-91D5-403E-9CEF-4F738268825E}"/>
          </ac:spMkLst>
        </pc:spChg>
        <pc:spChg chg="add mod">
          <ac:chgData name="Andre Gustavo Hochuli" userId="03e47721-5546-461c-8dc6-d9f4fc638cac" providerId="ADAL" clId="{41BCAE94-F651-4A34-8161-F151913FCBCD}" dt="2022-03-14T19:22:57.333" v="851" actId="1076"/>
          <ac:spMkLst>
            <pc:docMk/>
            <pc:sldMk cId="107426345" sldId="267"/>
            <ac:spMk id="16" creationId="{F3FD99A3-0256-48F2-B5B8-2399DE02C5DA}"/>
          </ac:spMkLst>
        </pc:spChg>
        <pc:spChg chg="add mod">
          <ac:chgData name="Andre Gustavo Hochuli" userId="03e47721-5546-461c-8dc6-d9f4fc638cac" providerId="ADAL" clId="{41BCAE94-F651-4A34-8161-F151913FCBCD}" dt="2022-03-14T19:25:40.519" v="950" actId="1037"/>
          <ac:spMkLst>
            <pc:docMk/>
            <pc:sldMk cId="107426345" sldId="267"/>
            <ac:spMk id="17" creationId="{E9C4BCF7-7C23-4987-967B-BE6B0C5C035A}"/>
          </ac:spMkLst>
        </pc:spChg>
        <pc:spChg chg="add mod">
          <ac:chgData name="Andre Gustavo Hochuli" userId="03e47721-5546-461c-8dc6-d9f4fc638cac" providerId="ADAL" clId="{41BCAE94-F651-4A34-8161-F151913FCBCD}" dt="2022-03-14T19:24:30.492" v="905" actId="20577"/>
          <ac:spMkLst>
            <pc:docMk/>
            <pc:sldMk cId="107426345" sldId="267"/>
            <ac:spMk id="18" creationId="{F675548B-154B-4BED-B38C-6D2AD0B1DAFB}"/>
          </ac:spMkLst>
        </pc:spChg>
        <pc:spChg chg="add mod">
          <ac:chgData name="Andre Gustavo Hochuli" userId="03e47721-5546-461c-8dc6-d9f4fc638cac" providerId="ADAL" clId="{41BCAE94-F651-4A34-8161-F151913FCBCD}" dt="2022-03-14T19:22:57.333" v="851" actId="1076"/>
          <ac:spMkLst>
            <pc:docMk/>
            <pc:sldMk cId="107426345" sldId="267"/>
            <ac:spMk id="19" creationId="{41EE57EE-5719-4781-91C0-BB8298C33E63}"/>
          </ac:spMkLst>
        </pc:spChg>
        <pc:spChg chg="add mod">
          <ac:chgData name="Andre Gustavo Hochuli" userId="03e47721-5546-461c-8dc6-d9f4fc638cac" providerId="ADAL" clId="{41BCAE94-F651-4A34-8161-F151913FCBCD}" dt="2022-03-14T19:22:57.333" v="851" actId="1076"/>
          <ac:spMkLst>
            <pc:docMk/>
            <pc:sldMk cId="107426345" sldId="267"/>
            <ac:spMk id="20" creationId="{FC5B5206-CFDE-4D51-AA3C-91D186BB0121}"/>
          </ac:spMkLst>
        </pc:spChg>
        <pc:spChg chg="add mod">
          <ac:chgData name="Andre Gustavo Hochuli" userId="03e47721-5546-461c-8dc6-d9f4fc638cac" providerId="ADAL" clId="{41BCAE94-F651-4A34-8161-F151913FCBCD}" dt="2022-03-14T19:25:36.414" v="937" actId="1037"/>
          <ac:spMkLst>
            <pc:docMk/>
            <pc:sldMk cId="107426345" sldId="267"/>
            <ac:spMk id="21" creationId="{DDECB553-74B9-4AC6-8F86-D1BBDA2CA19E}"/>
          </ac:spMkLst>
        </pc:spChg>
        <pc:spChg chg="mod">
          <ac:chgData name="Andre Gustavo Hochuli" userId="03e47721-5546-461c-8dc6-d9f4fc638cac" providerId="ADAL" clId="{41BCAE94-F651-4A34-8161-F151913FCBCD}" dt="2022-03-14T19:23:42.611" v="876" actId="313"/>
          <ac:spMkLst>
            <pc:docMk/>
            <pc:sldMk cId="107426345" sldId="267"/>
            <ac:spMk id="224" creationId="{00000000-0000-0000-0000-000000000000}"/>
          </ac:spMkLst>
        </pc:spChg>
        <pc:graphicFrameChg chg="del">
          <ac:chgData name="Andre Gustavo Hochuli" userId="03e47721-5546-461c-8dc6-d9f4fc638cac" providerId="ADAL" clId="{41BCAE94-F651-4A34-8161-F151913FCBCD}" dt="2022-03-14T19:22:43.036" v="846" actId="478"/>
          <ac:graphicFrameMkLst>
            <pc:docMk/>
            <pc:sldMk cId="107426345" sldId="267"/>
            <ac:graphicFrameMk id="6" creationId="{C7D7871B-37DA-4076-9976-B5D3EF47C37F}"/>
          </ac:graphicFrameMkLst>
        </pc:graphicFrameChg>
        <pc:graphicFrameChg chg="del">
          <ac:chgData name="Andre Gustavo Hochuli" userId="03e47721-5546-461c-8dc6-d9f4fc638cac" providerId="ADAL" clId="{41BCAE94-F651-4A34-8161-F151913FCBCD}" dt="2022-03-14T19:22:49.732" v="849" actId="478"/>
          <ac:graphicFrameMkLst>
            <pc:docMk/>
            <pc:sldMk cId="107426345" sldId="267"/>
            <ac:graphicFrameMk id="9" creationId="{37EA4BC7-BD6F-45B2-B595-110A65391E19}"/>
          </ac:graphicFrameMkLst>
        </pc:graphicFrameChg>
        <pc:graphicFrameChg chg="del">
          <ac:chgData name="Andre Gustavo Hochuli" userId="03e47721-5546-461c-8dc6-d9f4fc638cac" providerId="ADAL" clId="{41BCAE94-F651-4A34-8161-F151913FCBCD}" dt="2022-03-14T19:22:45.275" v="847" actId="478"/>
          <ac:graphicFrameMkLst>
            <pc:docMk/>
            <pc:sldMk cId="107426345" sldId="267"/>
            <ac:graphicFrameMk id="11" creationId="{E545EC59-4981-4468-9A5D-649757F3FA44}"/>
          </ac:graphicFrameMkLst>
        </pc:graphicFrameChg>
        <pc:graphicFrameChg chg="del">
          <ac:chgData name="Andre Gustavo Hochuli" userId="03e47721-5546-461c-8dc6-d9f4fc638cac" providerId="ADAL" clId="{41BCAE94-F651-4A34-8161-F151913FCBCD}" dt="2022-03-14T19:22:47.720" v="848" actId="478"/>
          <ac:graphicFrameMkLst>
            <pc:docMk/>
            <pc:sldMk cId="107426345" sldId="267"/>
            <ac:graphicFrameMk id="12" creationId="{B1A0D18F-89DE-4FBB-B412-83DE3D864B81}"/>
          </ac:graphicFrameMkLst>
        </pc:graphicFrame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2675413497" sldId="267"/>
        </pc:sldMkLst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3415515032" sldId="268"/>
        </pc:sldMkLst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570653754" sldId="269"/>
        </pc:sldMkLst>
      </pc:sldChg>
      <pc:sldChg chg="addSp delSp modSp add del mod">
        <pc:chgData name="Andre Gustavo Hochuli" userId="03e47721-5546-461c-8dc6-d9f4fc638cac" providerId="ADAL" clId="{41BCAE94-F651-4A34-8161-F151913FCBCD}" dt="2022-03-14T19:25:00.514" v="909" actId="47"/>
        <pc:sldMkLst>
          <pc:docMk/>
          <pc:sldMk cId="895787375" sldId="269"/>
        </pc:sldMkLst>
        <pc:spChg chg="del mod">
          <ac:chgData name="Andre Gustavo Hochuli" userId="03e47721-5546-461c-8dc6-d9f4fc638cac" providerId="ADAL" clId="{41BCAE94-F651-4A34-8161-F151913FCBCD}" dt="2022-03-14T19:21:42.652" v="805" actId="478"/>
          <ac:spMkLst>
            <pc:docMk/>
            <pc:sldMk cId="895787375" sldId="269"/>
            <ac:spMk id="2" creationId="{666C000C-69DB-9443-8026-CD8F3702DD45}"/>
          </ac:spMkLst>
        </pc:spChg>
        <pc:spChg chg="add del mod">
          <ac:chgData name="Andre Gustavo Hochuli" userId="03e47721-5546-461c-8dc6-d9f4fc638cac" providerId="ADAL" clId="{41BCAE94-F651-4A34-8161-F151913FCBCD}" dt="2022-03-14T19:22:06.661" v="810" actId="478"/>
          <ac:spMkLst>
            <pc:docMk/>
            <pc:sldMk cId="895787375" sldId="269"/>
            <ac:spMk id="13" creationId="{90F421BC-2449-43A3-AA27-8CC82F6FE825}"/>
          </ac:spMkLst>
        </pc:spChg>
      </pc:sldChg>
      <pc:sldChg chg="add del">
        <pc:chgData name="Andre Gustavo Hochuli" userId="03e47721-5546-461c-8dc6-d9f4fc638cac" providerId="ADAL" clId="{41BCAE94-F651-4A34-8161-F151913FCBCD}" dt="2022-03-14T19:21:54.228" v="807" actId="47"/>
        <pc:sldMkLst>
          <pc:docMk/>
          <pc:sldMk cId="771072321" sldId="270"/>
        </pc:sldMkLst>
      </pc:sldChg>
      <pc:sldChg chg="modSp add mod ord">
        <pc:chgData name="Andre Gustavo Hochuli" userId="03e47721-5546-461c-8dc6-d9f4fc638cac" providerId="ADAL" clId="{41BCAE94-F651-4A34-8161-F151913FCBCD}" dt="2022-03-14T19:37:05.357" v="1116" actId="5793"/>
        <pc:sldMkLst>
          <pc:docMk/>
          <pc:sldMk cId="1806359576" sldId="270"/>
        </pc:sldMkLst>
        <pc:spChg chg="mod">
          <ac:chgData name="Andre Gustavo Hochuli" userId="03e47721-5546-461c-8dc6-d9f4fc638cac" providerId="ADAL" clId="{41BCAE94-F651-4A34-8161-F151913FCBCD}" dt="2022-03-14T19:37:05.357" v="1116" actId="5793"/>
          <ac:spMkLst>
            <pc:docMk/>
            <pc:sldMk cId="1806359576" sldId="270"/>
            <ac:spMk id="13" creationId="{7DC0836E-325B-49EE-9182-E5A19C10629B}"/>
          </ac:spMkLst>
        </pc:sp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3693589514" sldId="270"/>
        </pc:sldMkLst>
      </pc:sldChg>
      <pc:sldChg chg="modSp add del mod">
        <pc:chgData name="Andre Gustavo Hochuli" userId="03e47721-5546-461c-8dc6-d9f4fc638cac" providerId="ADAL" clId="{41BCAE94-F651-4A34-8161-F151913FCBCD}" dt="2022-03-14T19:33:30.952" v="1004" actId="47"/>
        <pc:sldMkLst>
          <pc:docMk/>
          <pc:sldMk cId="1118390792" sldId="271"/>
        </pc:sldMkLst>
        <pc:spChg chg="mod">
          <ac:chgData name="Andre Gustavo Hochuli" userId="03e47721-5546-461c-8dc6-d9f4fc638cac" providerId="ADAL" clId="{41BCAE94-F651-4A34-8161-F151913FCBCD}" dt="2022-03-14T19:33:25.400" v="1003" actId="20577"/>
          <ac:spMkLst>
            <pc:docMk/>
            <pc:sldMk cId="1118390792" sldId="271"/>
            <ac:spMk id="13" creationId="{7DC0836E-325B-49EE-9182-E5A19C10629B}"/>
          </ac:spMkLst>
        </pc:spChg>
      </pc:sldChg>
      <pc:sldChg chg="modSp add del mod">
        <pc:chgData name="Andre Gustavo Hochuli" userId="03e47721-5546-461c-8dc6-d9f4fc638cac" providerId="ADAL" clId="{41BCAE94-F651-4A34-8161-F151913FCBCD}" dt="2022-03-14T20:38:46.907" v="1955" actId="47"/>
        <pc:sldMkLst>
          <pc:docMk/>
          <pc:sldMk cId="3406323075" sldId="271"/>
        </pc:sldMkLst>
        <pc:spChg chg="mod">
          <ac:chgData name="Andre Gustavo Hochuli" userId="03e47721-5546-461c-8dc6-d9f4fc638cac" providerId="ADAL" clId="{41BCAE94-F651-4A34-8161-F151913FCBCD}" dt="2022-03-14T19:37:36.453" v="1140" actId="27636"/>
          <ac:spMkLst>
            <pc:docMk/>
            <pc:sldMk cId="3406323075" sldId="271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41BCAE94-F651-4A34-8161-F151913FCBCD}" dt="2022-03-14T19:33:44.603" v="1017" actId="20577"/>
          <ac:spMkLst>
            <pc:docMk/>
            <pc:sldMk cId="3406323075" sldId="271"/>
            <ac:spMk id="224" creationId="{00000000-0000-0000-0000-000000000000}"/>
          </ac:spMkLst>
        </pc:spChg>
      </pc:sldChg>
      <pc:sldChg chg="modSp add del mod">
        <pc:chgData name="Andre Gustavo Hochuli" userId="03e47721-5546-461c-8dc6-d9f4fc638cac" providerId="ADAL" clId="{41BCAE94-F651-4A34-8161-F151913FCBCD}" dt="2022-03-15T18:58:34.156" v="3472" actId="1035"/>
        <pc:sldMkLst>
          <pc:docMk/>
          <pc:sldMk cId="1261536604" sldId="272"/>
        </pc:sldMkLst>
        <pc:spChg chg="mod">
          <ac:chgData name="Andre Gustavo Hochuli" userId="03e47721-5546-461c-8dc6-d9f4fc638cac" providerId="ADAL" clId="{41BCAE94-F651-4A34-8161-F151913FCBCD}" dt="2022-03-15T18:58:34.156" v="3472" actId="1035"/>
          <ac:spMkLst>
            <pc:docMk/>
            <pc:sldMk cId="1261536604" sldId="272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41BCAE94-F651-4A34-8161-F151913FCBCD}" dt="2022-03-14T19:38:20.721" v="1173" actId="6549"/>
          <ac:spMkLst>
            <pc:docMk/>
            <pc:sldMk cId="1261536604" sldId="272"/>
            <ac:spMk id="224" creationId="{00000000-0000-0000-0000-000000000000}"/>
          </ac:spMkLst>
        </pc:spChg>
      </pc:sldChg>
      <pc:sldChg chg="modSp add mod">
        <pc:chgData name="Andre Gustavo Hochuli" userId="03e47721-5546-461c-8dc6-d9f4fc638cac" providerId="ADAL" clId="{41BCAE94-F651-4A34-8161-F151913FCBCD}" dt="2022-03-14T20:38:54.971" v="1958" actId="27636"/>
        <pc:sldMkLst>
          <pc:docMk/>
          <pc:sldMk cId="559412903" sldId="273"/>
        </pc:sldMkLst>
        <pc:spChg chg="mod">
          <ac:chgData name="Andre Gustavo Hochuli" userId="03e47721-5546-461c-8dc6-d9f4fc638cac" providerId="ADAL" clId="{41BCAE94-F651-4A34-8161-F151913FCBCD}" dt="2022-03-14T20:38:54.971" v="1958" actId="27636"/>
          <ac:spMkLst>
            <pc:docMk/>
            <pc:sldMk cId="559412903" sldId="273"/>
            <ac:spMk id="13" creationId="{7DC0836E-325B-49EE-9182-E5A19C10629B}"/>
          </ac:spMkLst>
        </pc:spChg>
      </pc:sldChg>
      <pc:sldChg chg="modSp add del mod">
        <pc:chgData name="Andre Gustavo Hochuli" userId="03e47721-5546-461c-8dc6-d9f4fc638cac" providerId="ADAL" clId="{41BCAE94-F651-4A34-8161-F151913FCBCD}" dt="2022-03-14T20:44:05.259" v="2155" actId="47"/>
        <pc:sldMkLst>
          <pc:docMk/>
          <pc:sldMk cId="3485826384" sldId="274"/>
        </pc:sldMkLst>
        <pc:spChg chg="mod">
          <ac:chgData name="Andre Gustavo Hochuli" userId="03e47721-5546-461c-8dc6-d9f4fc638cac" providerId="ADAL" clId="{41BCAE94-F651-4A34-8161-F151913FCBCD}" dt="2022-03-14T20:41:36.787" v="2144" actId="27636"/>
          <ac:spMkLst>
            <pc:docMk/>
            <pc:sldMk cId="3485826384" sldId="274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41BCAE94-F651-4A34-8161-F151913FCBCD}" dt="2022-03-14T20:40:29.177" v="2075" actId="20577"/>
          <ac:spMkLst>
            <pc:docMk/>
            <pc:sldMk cId="3485826384" sldId="274"/>
            <ac:spMk id="224" creationId="{00000000-0000-0000-0000-000000000000}"/>
          </ac:spMkLst>
        </pc:spChg>
      </pc:sldChg>
      <pc:sldChg chg="addSp delSp modSp add mod modNotes">
        <pc:chgData name="Andre Gustavo Hochuli" userId="03e47721-5546-461c-8dc6-d9f4fc638cac" providerId="ADAL" clId="{41BCAE94-F651-4A34-8161-F151913FCBCD}" dt="2022-03-15T18:59:42.462" v="3474" actId="14100"/>
        <pc:sldMkLst>
          <pc:docMk/>
          <pc:sldMk cId="485443595" sldId="275"/>
        </pc:sldMkLst>
        <pc:spChg chg="add mod ord">
          <ac:chgData name="Andre Gustavo Hochuli" userId="03e47721-5546-461c-8dc6-d9f4fc638cac" providerId="ADAL" clId="{41BCAE94-F651-4A34-8161-F151913FCBCD}" dt="2022-03-14T21:01:54.571" v="2709" actId="404"/>
          <ac:spMkLst>
            <pc:docMk/>
            <pc:sldMk cId="485443595" sldId="275"/>
            <ac:spMk id="37" creationId="{1E7871A5-217B-4218-9724-C12ACC243D85}"/>
          </ac:spMkLst>
        </pc:spChg>
        <pc:spChg chg="add mod">
          <ac:chgData name="Andre Gustavo Hochuli" userId="03e47721-5546-461c-8dc6-d9f4fc638cac" providerId="ADAL" clId="{41BCAE94-F651-4A34-8161-F151913FCBCD}" dt="2022-03-14T21:01:17.705" v="2704" actId="1038"/>
          <ac:spMkLst>
            <pc:docMk/>
            <pc:sldMk cId="485443595" sldId="275"/>
            <ac:spMk id="38" creationId="{AA487825-6BC5-475B-AB0A-D39E769DF4BC}"/>
          </ac:spMkLst>
        </pc:spChg>
        <pc:spChg chg="add mod">
          <ac:chgData name="Andre Gustavo Hochuli" userId="03e47721-5546-461c-8dc6-d9f4fc638cac" providerId="ADAL" clId="{41BCAE94-F651-4A34-8161-F151913FCBCD}" dt="2022-03-14T21:01:09.150" v="2699" actId="14100"/>
          <ac:spMkLst>
            <pc:docMk/>
            <pc:sldMk cId="485443595" sldId="275"/>
            <ac:spMk id="39" creationId="{61D95BB9-023E-400C-96DE-619DB9B29DF4}"/>
          </ac:spMkLst>
        </pc:spChg>
        <pc:spChg chg="del">
          <ac:chgData name="Andre Gustavo Hochuli" userId="03e47721-5546-461c-8dc6-d9f4fc638cac" providerId="ADAL" clId="{41BCAE94-F651-4A34-8161-F151913FCBCD}" dt="2022-03-14T20:55:44.156" v="2479" actId="478"/>
          <ac:spMkLst>
            <pc:docMk/>
            <pc:sldMk cId="485443595" sldId="275"/>
            <ac:spMk id="333" creationId="{00000000-0000-0000-0000-000000000000}"/>
          </ac:spMkLst>
        </pc:spChg>
        <pc:spChg chg="del mod ord">
          <ac:chgData name="Andre Gustavo Hochuli" userId="03e47721-5546-461c-8dc6-d9f4fc638cac" providerId="ADAL" clId="{41BCAE94-F651-4A34-8161-F151913FCBCD}" dt="2022-03-14T20:57:40.508" v="2581" actId="478"/>
          <ac:spMkLst>
            <pc:docMk/>
            <pc:sldMk cId="485443595" sldId="275"/>
            <ac:spMk id="334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9:42.631" v="2675" actId="14100"/>
          <ac:spMkLst>
            <pc:docMk/>
            <pc:sldMk cId="485443595" sldId="275"/>
            <ac:spMk id="335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8:49.203" v="2665" actId="1036"/>
          <ac:spMkLst>
            <pc:docMk/>
            <pc:sldMk cId="485443595" sldId="275"/>
            <ac:spMk id="336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8:49.203" v="2665" actId="1036"/>
          <ac:spMkLst>
            <pc:docMk/>
            <pc:sldMk cId="485443595" sldId="275"/>
            <ac:spMk id="337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35.833" v="2448" actId="478"/>
          <ac:spMkLst>
            <pc:docMk/>
            <pc:sldMk cId="485443595" sldId="275"/>
            <ac:spMk id="338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1:09:05.298" v="2823" actId="1076"/>
          <ac:spMkLst>
            <pc:docMk/>
            <pc:sldMk cId="485443595" sldId="275"/>
            <ac:spMk id="340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0:54:58.599" v="2455" actId="478"/>
          <ac:spMkLst>
            <pc:docMk/>
            <pc:sldMk cId="485443595" sldId="275"/>
            <ac:spMk id="341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8:49.203" v="2665" actId="1036"/>
          <ac:spMkLst>
            <pc:docMk/>
            <pc:sldMk cId="485443595" sldId="275"/>
            <ac:spMk id="342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0:55:01.872" v="2457" actId="478"/>
          <ac:spMkLst>
            <pc:docMk/>
            <pc:sldMk cId="485443595" sldId="275"/>
            <ac:spMk id="344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37.171" v="2449" actId="478"/>
          <ac:spMkLst>
            <pc:docMk/>
            <pc:sldMk cId="485443595" sldId="275"/>
            <ac:spMk id="345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1:09:16.220" v="2825" actId="14100"/>
          <ac:spMkLst>
            <pc:docMk/>
            <pc:sldMk cId="485443595" sldId="275"/>
            <ac:spMk id="346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8:49.203" v="2665" actId="1036"/>
          <ac:spMkLst>
            <pc:docMk/>
            <pc:sldMk cId="485443595" sldId="275"/>
            <ac:spMk id="347" creationId="{00000000-0000-0000-0000-000000000000}"/>
          </ac:spMkLst>
        </pc:spChg>
        <pc:cxnChg chg="add mod">
          <ac:chgData name="Andre Gustavo Hochuli" userId="03e47721-5546-461c-8dc6-d9f4fc638cac" providerId="ADAL" clId="{41BCAE94-F651-4A34-8161-F151913FCBCD}" dt="2022-03-14T21:09:05.298" v="2823" actId="1076"/>
          <ac:cxnSpMkLst>
            <pc:docMk/>
            <pc:sldMk cId="485443595" sldId="275"/>
            <ac:cxnSpMk id="3" creationId="{89B25E52-B184-4F8D-96B5-1DA2F2E89287}"/>
          </ac:cxnSpMkLst>
        </pc:cxnChg>
        <pc:cxnChg chg="add mod">
          <ac:chgData name="Andre Gustavo Hochuli" userId="03e47721-5546-461c-8dc6-d9f4fc638cac" providerId="ADAL" clId="{41BCAE94-F651-4A34-8161-F151913FCBCD}" dt="2022-03-15T18:59:42.462" v="3474" actId="14100"/>
          <ac:cxnSpMkLst>
            <pc:docMk/>
            <pc:sldMk cId="485443595" sldId="275"/>
            <ac:cxnSpMk id="23" creationId="{B904B43E-360F-452B-8F86-255F900DE03B}"/>
          </ac:cxnSpMkLst>
        </pc:cxnChg>
        <pc:cxnChg chg="add mod">
          <ac:chgData name="Andre Gustavo Hochuli" userId="03e47721-5546-461c-8dc6-d9f4fc638cac" providerId="ADAL" clId="{41BCAE94-F651-4A34-8161-F151913FCBCD}" dt="2022-03-14T21:09:16.220" v="2825" actId="14100"/>
          <ac:cxnSpMkLst>
            <pc:docMk/>
            <pc:sldMk cId="485443595" sldId="275"/>
            <ac:cxnSpMk id="30" creationId="{8E51EF4E-FDC7-466E-8836-497A5E04FFF9}"/>
          </ac:cxnSpMkLst>
        </pc:cxnChg>
        <pc:cxnChg chg="add mod">
          <ac:chgData name="Andre Gustavo Hochuli" userId="03e47721-5546-461c-8dc6-d9f4fc638cac" providerId="ADAL" clId="{41BCAE94-F651-4A34-8161-F151913FCBCD}" dt="2022-03-14T21:09:16.220" v="2825" actId="14100"/>
          <ac:cxnSpMkLst>
            <pc:docMk/>
            <pc:sldMk cId="485443595" sldId="275"/>
            <ac:cxnSpMk id="33" creationId="{4FE71813-DC6D-4622-B68B-77B8C8F0B486}"/>
          </ac:cxnSpMkLst>
        </pc:cxnChg>
        <pc:cxnChg chg="add del mod">
          <ac:chgData name="Andre Gustavo Hochuli" userId="03e47721-5546-461c-8dc6-d9f4fc638cac" providerId="ADAL" clId="{41BCAE94-F651-4A34-8161-F151913FCBCD}" dt="2022-03-14T20:57:46.926" v="2583"/>
          <ac:cxnSpMkLst>
            <pc:docMk/>
            <pc:sldMk cId="485443595" sldId="275"/>
            <ac:cxnSpMk id="36" creationId="{CFDF7368-515C-49BC-A541-7CEF5D10031E}"/>
          </ac:cxnSpMkLst>
        </pc:cxnChg>
      </pc:sldChg>
      <pc:sldChg chg="addSp delSp modSp add mod modNotes">
        <pc:chgData name="Andre Gustavo Hochuli" userId="03e47721-5546-461c-8dc6-d9f4fc638cac" providerId="ADAL" clId="{41BCAE94-F651-4A34-8161-F151913FCBCD}" dt="2022-03-14T21:10:59.918" v="2911" actId="20577"/>
        <pc:sldMkLst>
          <pc:docMk/>
          <pc:sldMk cId="309" sldId="276"/>
        </pc:sldMkLst>
        <pc:spChg chg="add mod">
          <ac:chgData name="Andre Gustavo Hochuli" userId="03e47721-5546-461c-8dc6-d9f4fc638cac" providerId="ADAL" clId="{41BCAE94-F651-4A34-8161-F151913FCBCD}" dt="2022-03-14T20:50:48.642" v="2426" actId="1076"/>
          <ac:spMkLst>
            <pc:docMk/>
            <pc:sldMk cId="309" sldId="276"/>
            <ac:spMk id="9" creationId="{14D7CF1C-00C9-4D19-9C5B-8E7A94F34633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29" creationId="{7C9F54D1-1A70-4796-A60A-0A74CEEFF24F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0" creationId="{F725764B-2D9D-440E-B485-850353FC1E4F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1" creationId="{C220D74E-D15C-40BF-877B-A0BE31090C9C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2" creationId="{5218555E-A4DA-466D-ACD7-9FE8DC997F9B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3" creationId="{13A455E2-A22B-4157-A22A-2D6AF2D5BEF3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4" creationId="{317DC25B-4C4B-47B8-BE1B-73E50638BD53}"/>
          </ac:spMkLst>
        </pc:spChg>
        <pc:spChg chg="add del mod">
          <ac:chgData name="Andre Gustavo Hochuli" userId="03e47721-5546-461c-8dc6-d9f4fc638cac" providerId="ADAL" clId="{41BCAE94-F651-4A34-8161-F151913FCBCD}" dt="2022-03-14T21:03:56.218" v="2811" actId="2085"/>
          <ac:spMkLst>
            <pc:docMk/>
            <pc:sldMk cId="309" sldId="276"/>
            <ac:spMk id="353" creationId="{00000000-0000-0000-0000-000000000000}"/>
          </ac:spMkLst>
        </pc:spChg>
        <pc:spChg chg="add del mod">
          <ac:chgData name="Andre Gustavo Hochuli" userId="03e47721-5546-461c-8dc6-d9f4fc638cac" providerId="ADAL" clId="{41BCAE94-F651-4A34-8161-F151913FCBCD}" dt="2022-03-14T20:59:51.842" v="2676" actId="14100"/>
          <ac:spMkLst>
            <pc:docMk/>
            <pc:sldMk cId="309" sldId="276"/>
            <ac:spMk id="354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49:54.577" v="2392" actId="1037"/>
          <ac:spMkLst>
            <pc:docMk/>
            <pc:sldMk cId="309" sldId="276"/>
            <ac:spMk id="355" creationId="{00000000-0000-0000-0000-000000000000}"/>
          </ac:spMkLst>
        </pc:spChg>
        <pc:spChg chg="add del mod">
          <ac:chgData name="Andre Gustavo Hochuli" userId="03e47721-5546-461c-8dc6-d9f4fc638cac" providerId="ADAL" clId="{41BCAE94-F651-4A34-8161-F151913FCBCD}" dt="2022-03-14T20:59:34.145" v="2673" actId="478"/>
          <ac:spMkLst>
            <pc:docMk/>
            <pc:sldMk cId="309" sldId="276"/>
            <ac:spMk id="356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0:46:40.485" v="2257" actId="478"/>
          <ac:spMkLst>
            <pc:docMk/>
            <pc:sldMk cId="309" sldId="276"/>
            <ac:spMk id="357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49:54.577" v="2392" actId="1037"/>
          <ac:spMkLst>
            <pc:docMk/>
            <pc:sldMk cId="309" sldId="276"/>
            <ac:spMk id="359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49:54.577" v="2392" actId="1037"/>
          <ac:spMkLst>
            <pc:docMk/>
            <pc:sldMk cId="309" sldId="276"/>
            <ac:spMk id="360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49:54.577" v="2392" actId="1037"/>
          <ac:spMkLst>
            <pc:docMk/>
            <pc:sldMk cId="309" sldId="276"/>
            <ac:spMk id="361" creationId="{00000000-0000-0000-0000-000000000000}"/>
          </ac:spMkLst>
        </pc:spChg>
        <pc:spChg chg="add del mod">
          <ac:chgData name="Andre Gustavo Hochuli" userId="03e47721-5546-461c-8dc6-d9f4fc638cac" providerId="ADAL" clId="{41BCAE94-F651-4A34-8161-F151913FCBCD}" dt="2022-03-14T20:59:33.543" v="2672" actId="478"/>
          <ac:spMkLst>
            <pc:docMk/>
            <pc:sldMk cId="309" sldId="276"/>
            <ac:spMk id="362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1:10:59.918" v="2911" actId="20577"/>
          <ac:spMkLst>
            <pc:docMk/>
            <pc:sldMk cId="309" sldId="276"/>
            <ac:spMk id="363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48:48.928" v="2311" actId="478"/>
          <ac:spMkLst>
            <pc:docMk/>
            <pc:sldMk cId="309" sldId="276"/>
            <ac:spMk id="364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48:53.383" v="2313" actId="478"/>
          <ac:spMkLst>
            <pc:docMk/>
            <pc:sldMk cId="309" sldId="276"/>
            <ac:spMk id="365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48:51.976" v="2312" actId="478"/>
          <ac:spMkLst>
            <pc:docMk/>
            <pc:sldMk cId="309" sldId="276"/>
            <ac:spMk id="366" creationId="{00000000-0000-0000-0000-000000000000}"/>
          </ac:spMkLst>
        </pc:spChg>
        <pc:cxnChg chg="add mod">
          <ac:chgData name="Andre Gustavo Hochuli" userId="03e47721-5546-461c-8dc6-d9f4fc638cac" providerId="ADAL" clId="{41BCAE94-F651-4A34-8161-F151913FCBCD}" dt="2022-03-14T20:59:33.543" v="2672" actId="478"/>
          <ac:cxnSpMkLst>
            <pc:docMk/>
            <pc:sldMk cId="309" sldId="276"/>
            <ac:cxnSpMk id="3" creationId="{A675E473-5858-4547-B766-492B6DD8C2C6}"/>
          </ac:cxnSpMkLst>
        </pc:cxnChg>
        <pc:cxnChg chg="add mod">
          <ac:chgData name="Andre Gustavo Hochuli" userId="03e47721-5546-461c-8dc6-d9f4fc638cac" providerId="ADAL" clId="{41BCAE94-F651-4A34-8161-F151913FCBCD}" dt="2022-03-14T20:49:54.577" v="2392" actId="1037"/>
          <ac:cxnSpMkLst>
            <pc:docMk/>
            <pc:sldMk cId="309" sldId="276"/>
            <ac:cxnSpMk id="5" creationId="{A07EA831-0DE3-4D11-9CDD-A7562ADAC78D}"/>
          </ac:cxnSpMkLst>
        </pc:cxnChg>
        <pc:cxnChg chg="add del mod">
          <ac:chgData name="Andre Gustavo Hochuli" userId="03e47721-5546-461c-8dc6-d9f4fc638cac" providerId="ADAL" clId="{41BCAE94-F651-4A34-8161-F151913FCBCD}" dt="2022-03-14T20:59:25.297" v="2667"/>
          <ac:cxnSpMkLst>
            <pc:docMk/>
            <pc:sldMk cId="309" sldId="276"/>
            <ac:cxnSpMk id="35" creationId="{9E785184-33CE-45CC-83E6-BE44AD7A342A}"/>
          </ac:cxnSpMkLst>
        </pc:cxnChg>
        <pc:cxnChg chg="add del mod">
          <ac:chgData name="Andre Gustavo Hochuli" userId="03e47721-5546-461c-8dc6-d9f4fc638cac" providerId="ADAL" clId="{41BCAE94-F651-4A34-8161-F151913FCBCD}" dt="2022-03-14T20:59:25.297" v="2667"/>
          <ac:cxnSpMkLst>
            <pc:docMk/>
            <pc:sldMk cId="309" sldId="276"/>
            <ac:cxnSpMk id="36" creationId="{9FD7345A-B963-4DE0-A0E2-D8CD869F78F8}"/>
          </ac:cxnSpMkLst>
        </pc:cxnChg>
        <pc:cxnChg chg="add del mod">
          <ac:chgData name="Andre Gustavo Hochuli" userId="03e47721-5546-461c-8dc6-d9f4fc638cac" providerId="ADAL" clId="{41BCAE94-F651-4A34-8161-F151913FCBCD}" dt="2022-03-14T20:59:25.297" v="2667"/>
          <ac:cxnSpMkLst>
            <pc:docMk/>
            <pc:sldMk cId="309" sldId="276"/>
            <ac:cxnSpMk id="37" creationId="{A4BEA681-A8EB-4368-A064-B1DAD462AEE6}"/>
          </ac:cxnSpMkLst>
        </pc:cxnChg>
        <pc:cxnChg chg="add del mod">
          <ac:chgData name="Andre Gustavo Hochuli" userId="03e47721-5546-461c-8dc6-d9f4fc638cac" providerId="ADAL" clId="{41BCAE94-F651-4A34-8161-F151913FCBCD}" dt="2022-03-14T20:59:25.297" v="2667"/>
          <ac:cxnSpMkLst>
            <pc:docMk/>
            <pc:sldMk cId="309" sldId="276"/>
            <ac:cxnSpMk id="38" creationId="{08C45A47-034C-4431-8954-DC3A9ECB3044}"/>
          </ac:cxnSpMkLst>
        </pc:cxnChg>
      </pc:sldChg>
      <pc:sldChg chg="addSp delSp modSp add mod modNotes">
        <pc:chgData name="Andre Gustavo Hochuli" userId="03e47721-5546-461c-8dc6-d9f4fc638cac" providerId="ADAL" clId="{41BCAE94-F651-4A34-8161-F151913FCBCD}" dt="2022-03-14T21:11:34.312" v="2938" actId="108"/>
        <pc:sldMkLst>
          <pc:docMk/>
          <pc:sldMk cId="3283106555" sldId="277"/>
        </pc:sldMkLst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26" creationId="{AAA5634B-9284-43C1-A720-A34D49CBB6BE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27" creationId="{8F39814F-6F13-4C68-9B3B-5BDD2786A635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28" creationId="{D6D4F2CB-FCF2-4598-B2D4-646A8407B9A9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29" creationId="{ED3C4CA3-7C2A-4DC2-8D3A-B23967F9C133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30" creationId="{2F409E26-8412-486A-8AEE-F56414CE797F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31" creationId="{5D90521D-D711-43DA-98FD-B550FB355B5B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34" creationId="{30DE4C76-C387-4466-800A-8A03313AE7A2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35" creationId="{594F6E68-6DB9-4DEB-91F3-A78AE8D235AB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6" creationId="{35F8DEE3-E0A7-441E-BB87-DD53425B7263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7" creationId="{D56E7179-E835-427C-B16F-C881C373DAD4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8" creationId="{F5DF05F4-DFA3-47A5-88CE-D1B5819BBC9F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9" creationId="{410DEE6D-0F60-489D-A8A6-7DE3EB8B86D7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0" creationId="{C22D537D-AC02-401C-9CD1-27A01C2F6D50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1" creationId="{FE4705B4-9AB6-4BF4-8D49-77C4336B699B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2" creationId="{4EDC46C0-82C0-4328-A285-D0F57541D39A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3" creationId="{637E9384-A259-457F-AC8F-18D6FE18C538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8" creationId="{F3D3AB55-7162-4F23-BCC3-6D8680D6064C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9" creationId="{B328DF88-FCCF-451F-B8CC-DB32FDA57323}"/>
          </ac:spMkLst>
        </pc:spChg>
        <pc:spChg chg="add del mod">
          <ac:chgData name="Andre Gustavo Hochuli" userId="03e47721-5546-461c-8dc6-d9f4fc638cac" providerId="ADAL" clId="{41BCAE94-F651-4A34-8161-F151913FCBCD}" dt="2022-03-14T21:11:06.670" v="2912" actId="478"/>
          <ac:spMkLst>
            <pc:docMk/>
            <pc:sldMk cId="3283106555" sldId="277"/>
            <ac:spMk id="59" creationId="{65806BE8-70CB-4CDD-A261-A441E6B83ACA}"/>
          </ac:spMkLst>
        </pc:spChg>
        <pc:spChg chg="add mod">
          <ac:chgData name="Andre Gustavo Hochuli" userId="03e47721-5546-461c-8dc6-d9f4fc638cac" providerId="ADAL" clId="{41BCAE94-F651-4A34-8161-F151913FCBCD}" dt="2022-03-14T21:10:31.695" v="2905" actId="1037"/>
          <ac:spMkLst>
            <pc:docMk/>
            <pc:sldMk cId="3283106555" sldId="277"/>
            <ac:spMk id="60" creationId="{7B0D24BA-0875-4E99-BE37-2D94393A4729}"/>
          </ac:spMkLst>
        </pc:spChg>
        <pc:spChg chg="add mod">
          <ac:chgData name="Andre Gustavo Hochuli" userId="03e47721-5546-461c-8dc6-d9f4fc638cac" providerId="ADAL" clId="{41BCAE94-F651-4A34-8161-F151913FCBCD}" dt="2022-03-14T21:11:34.312" v="2938" actId="108"/>
          <ac:spMkLst>
            <pc:docMk/>
            <pc:sldMk cId="3283106555" sldId="277"/>
            <ac:spMk id="61" creationId="{11673DFC-F95D-437C-9010-B4338A6FFDA4}"/>
          </ac:spMkLst>
        </pc:spChg>
        <pc:spChg chg="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71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1:04:01.358" v="2812" actId="2085"/>
          <ac:spMkLst>
            <pc:docMk/>
            <pc:sldMk cId="3283106555" sldId="277"/>
            <ac:spMk id="372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1.252" v="2722" actId="478"/>
          <ac:spMkLst>
            <pc:docMk/>
            <pc:sldMk cId="3283106555" sldId="277"/>
            <ac:spMk id="373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9.716" v="2728" actId="478"/>
          <ac:spMkLst>
            <pc:docMk/>
            <pc:sldMk cId="3283106555" sldId="277"/>
            <ac:spMk id="374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07.422" v="2720" actId="478"/>
          <ac:spMkLst>
            <pc:docMk/>
            <pc:sldMk cId="3283106555" sldId="277"/>
            <ac:spMk id="375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7.664" v="2726" actId="478"/>
          <ac:spMkLst>
            <pc:docMk/>
            <pc:sldMk cId="3283106555" sldId="277"/>
            <ac:spMk id="376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5.636" v="2725" actId="478"/>
          <ac:spMkLst>
            <pc:docMk/>
            <pc:sldMk cId="3283106555" sldId="277"/>
            <ac:spMk id="378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1:03:14.364" v="2724" actId="478"/>
          <ac:spMkLst>
            <pc:docMk/>
            <pc:sldMk cId="3283106555" sldId="277"/>
            <ac:spMk id="379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1:03:26.322" v="2733" actId="478"/>
          <ac:spMkLst>
            <pc:docMk/>
            <pc:sldMk cId="3283106555" sldId="277"/>
            <ac:spMk id="380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23.227" v="2730" actId="478"/>
          <ac:spMkLst>
            <pc:docMk/>
            <pc:sldMk cId="3283106555" sldId="277"/>
            <ac:spMk id="382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8.434" v="2727" actId="478"/>
          <ac:spMkLst>
            <pc:docMk/>
            <pc:sldMk cId="3283106555" sldId="277"/>
            <ac:spMk id="383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24.750" v="2731" actId="478"/>
          <ac:spMkLst>
            <pc:docMk/>
            <pc:sldMk cId="3283106555" sldId="277"/>
            <ac:spMk id="384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21.241" v="2729" actId="478"/>
          <ac:spMkLst>
            <pc:docMk/>
            <pc:sldMk cId="3283106555" sldId="277"/>
            <ac:spMk id="385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1:10:11.950" v="2868" actId="478"/>
          <ac:spMkLst>
            <pc:docMk/>
            <pc:sldMk cId="3283106555" sldId="277"/>
            <ac:spMk id="386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08.792" v="2443" actId="478"/>
          <ac:spMkLst>
            <pc:docMk/>
            <pc:sldMk cId="3283106555" sldId="277"/>
            <ac:spMk id="387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10.268" v="2444" actId="478"/>
          <ac:spMkLst>
            <pc:docMk/>
            <pc:sldMk cId="3283106555" sldId="277"/>
            <ac:spMk id="388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1:10:09.253" v="2867" actId="478"/>
          <ac:spMkLst>
            <pc:docMk/>
            <pc:sldMk cId="3283106555" sldId="277"/>
            <ac:spMk id="389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11.795" v="2445" actId="478"/>
          <ac:spMkLst>
            <pc:docMk/>
            <pc:sldMk cId="3283106555" sldId="277"/>
            <ac:spMk id="390" creationId="{00000000-0000-0000-0000-000000000000}"/>
          </ac:spMkLst>
        </pc:spChg>
        <pc:cxnChg chg="add del mod">
          <ac:chgData name="Andre Gustavo Hochuli" userId="03e47721-5546-461c-8dc6-d9f4fc638cac" providerId="ADAL" clId="{41BCAE94-F651-4A34-8161-F151913FCBCD}" dt="2022-03-14T21:02:53.570" v="2719"/>
          <ac:cxnSpMkLst>
            <pc:docMk/>
            <pc:sldMk cId="3283106555" sldId="277"/>
            <ac:cxnSpMk id="32" creationId="{45E3C83E-E821-4BB3-81D1-F05CFFACC4D4}"/>
          </ac:cxnSpMkLst>
        </pc:cxnChg>
        <pc:cxnChg chg="add del mod">
          <ac:chgData name="Andre Gustavo Hochuli" userId="03e47721-5546-461c-8dc6-d9f4fc638cac" providerId="ADAL" clId="{41BCAE94-F651-4A34-8161-F151913FCBCD}" dt="2022-03-14T21:02:53.570" v="2719"/>
          <ac:cxnSpMkLst>
            <pc:docMk/>
            <pc:sldMk cId="3283106555" sldId="277"/>
            <ac:cxnSpMk id="33" creationId="{98AC5DAA-D549-48FF-9A82-39A14D8A1022}"/>
          </ac:cxnSpMkLst>
        </pc:cxnChg>
        <pc:cxnChg chg="add mod">
          <ac:chgData name="Andre Gustavo Hochuli" userId="03e47721-5546-461c-8dc6-d9f4fc638cac" providerId="ADAL" clId="{41BCAE94-F651-4A34-8161-F151913FCBCD}" dt="2022-03-14T21:10:28.713" v="2889" actId="1037"/>
          <ac:cxnSpMkLst>
            <pc:docMk/>
            <pc:sldMk cId="3283106555" sldId="277"/>
            <ac:cxnSpMk id="44" creationId="{7AFCF2CD-EEA9-4406-9345-03353CFB6864}"/>
          </ac:cxnSpMkLst>
        </pc:cxnChg>
        <pc:cxnChg chg="add mod">
          <ac:chgData name="Andre Gustavo Hochuli" userId="03e47721-5546-461c-8dc6-d9f4fc638cac" providerId="ADAL" clId="{41BCAE94-F651-4A34-8161-F151913FCBCD}" dt="2022-03-14T21:10:28.713" v="2889" actId="1037"/>
          <ac:cxnSpMkLst>
            <pc:docMk/>
            <pc:sldMk cId="3283106555" sldId="277"/>
            <ac:cxnSpMk id="45" creationId="{F92B97B5-30F9-4268-BD0F-D636C7F6BDF6}"/>
          </ac:cxnSpMkLst>
        </pc:cxnChg>
        <pc:cxnChg chg="add mod">
          <ac:chgData name="Andre Gustavo Hochuli" userId="03e47721-5546-461c-8dc6-d9f4fc638cac" providerId="ADAL" clId="{41BCAE94-F651-4A34-8161-F151913FCBCD}" dt="2022-03-14T21:10:28.713" v="2889" actId="1037"/>
          <ac:cxnSpMkLst>
            <pc:docMk/>
            <pc:sldMk cId="3283106555" sldId="277"/>
            <ac:cxnSpMk id="46" creationId="{50EDB9D5-399B-41C0-AD4C-ABB78BFB516D}"/>
          </ac:cxnSpMkLst>
        </pc:cxnChg>
        <pc:cxnChg chg="add mod">
          <ac:chgData name="Andre Gustavo Hochuli" userId="03e47721-5546-461c-8dc6-d9f4fc638cac" providerId="ADAL" clId="{41BCAE94-F651-4A34-8161-F151913FCBCD}" dt="2022-03-14T21:10:28.713" v="2889" actId="1037"/>
          <ac:cxnSpMkLst>
            <pc:docMk/>
            <pc:sldMk cId="3283106555" sldId="277"/>
            <ac:cxnSpMk id="47" creationId="{BD56DD69-A1D5-4963-A9B5-28EB6970A5DD}"/>
          </ac:cxnSpMkLst>
        </pc:cxnChg>
      </pc:sldChg>
      <pc:sldChg chg="add del modNotes">
        <pc:chgData name="Andre Gustavo Hochuli" userId="03e47721-5546-461c-8dc6-d9f4fc638cac" providerId="ADAL" clId="{41BCAE94-F651-4A34-8161-F151913FCBCD}" dt="2022-03-14T21:13:35.458" v="2952" actId="47"/>
        <pc:sldMkLst>
          <pc:docMk/>
          <pc:sldMk cId="94022035" sldId="278"/>
        </pc:sldMkLst>
      </pc:sldChg>
      <pc:sldChg chg="modSp add mod modNotes">
        <pc:chgData name="Andre Gustavo Hochuli" userId="03e47721-5546-461c-8dc6-d9f4fc638cac" providerId="ADAL" clId="{41BCAE94-F651-4A34-8161-F151913FCBCD}" dt="2022-03-15T18:54:50.777" v="3339" actId="313"/>
        <pc:sldMkLst>
          <pc:docMk/>
          <pc:sldMk cId="4208458053" sldId="279"/>
        </pc:sldMkLst>
        <pc:spChg chg="mod">
          <ac:chgData name="Andre Gustavo Hochuli" userId="03e47721-5546-461c-8dc6-d9f4fc638cac" providerId="ADAL" clId="{41BCAE94-F651-4A34-8161-F151913FCBCD}" dt="2022-03-15T18:54:50.777" v="3339" actId="313"/>
          <ac:spMkLst>
            <pc:docMk/>
            <pc:sldMk cId="4208458053" sldId="279"/>
            <ac:spMk id="396" creationId="{00000000-0000-0000-0000-000000000000}"/>
          </ac:spMkLst>
        </pc:spChg>
      </pc:sldChg>
      <pc:sldChg chg="add del">
        <pc:chgData name="Andre Gustavo Hochuli" userId="03e47721-5546-461c-8dc6-d9f4fc638cac" providerId="ADAL" clId="{41BCAE94-F651-4A34-8161-F151913FCBCD}" dt="2022-03-14T20:54:26.130" v="2447" actId="47"/>
        <pc:sldMkLst>
          <pc:docMk/>
          <pc:sldMk cId="165987095" sldId="280"/>
        </pc:sldMkLst>
      </pc:sldChg>
      <pc:sldChg chg="add del">
        <pc:chgData name="Andre Gustavo Hochuli" userId="03e47721-5546-461c-8dc6-d9f4fc638cac" providerId="ADAL" clId="{41BCAE94-F651-4A34-8161-F151913FCBCD}" dt="2022-03-15T18:54:44.400" v="3338" actId="47"/>
        <pc:sldMkLst>
          <pc:docMk/>
          <pc:sldMk cId="1980474623" sldId="280"/>
        </pc:sldMkLst>
      </pc:sldChg>
      <pc:sldChg chg="modSp new del mod">
        <pc:chgData name="Andre Gustavo Hochuli" userId="03e47721-5546-461c-8dc6-d9f4fc638cac" providerId="ADAL" clId="{41BCAE94-F651-4A34-8161-F151913FCBCD}" dt="2022-03-14T21:29:40.506" v="2961" actId="47"/>
        <pc:sldMkLst>
          <pc:docMk/>
          <pc:sldMk cId="1692161707" sldId="281"/>
        </pc:sldMkLst>
        <pc:spChg chg="mod">
          <ac:chgData name="Andre Gustavo Hochuli" userId="03e47721-5546-461c-8dc6-d9f4fc638cac" providerId="ADAL" clId="{41BCAE94-F651-4A34-8161-F151913FCBCD}" dt="2022-03-14T21:29:37.135" v="2960" actId="20577"/>
          <ac:spMkLst>
            <pc:docMk/>
            <pc:sldMk cId="1692161707" sldId="281"/>
            <ac:spMk id="2" creationId="{C240EB73-B65E-47C4-B8EA-93038B497107}"/>
          </ac:spMkLst>
        </pc:spChg>
      </pc:sldChg>
      <pc:sldChg chg="modSp add mod">
        <pc:chgData name="Andre Gustavo Hochuli" userId="03e47721-5546-461c-8dc6-d9f4fc638cac" providerId="ADAL" clId="{41BCAE94-F651-4A34-8161-F151913FCBCD}" dt="2022-03-15T18:56:48.547" v="3425"/>
        <pc:sldMkLst>
          <pc:docMk/>
          <pc:sldMk cId="3153671359" sldId="281"/>
        </pc:sldMkLst>
        <pc:spChg chg="mod">
          <ac:chgData name="Andre Gustavo Hochuli" userId="03e47721-5546-461c-8dc6-d9f4fc638cac" providerId="ADAL" clId="{41BCAE94-F651-4A34-8161-F151913FCBCD}" dt="2022-03-14T21:29:50.612" v="2982" actId="20577"/>
          <ac:spMkLst>
            <pc:docMk/>
            <pc:sldMk cId="3153671359" sldId="281"/>
            <ac:spMk id="391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5T18:56:48.547" v="3425"/>
          <ac:spMkLst>
            <pc:docMk/>
            <pc:sldMk cId="3153671359" sldId="281"/>
            <ac:spMk id="39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30250"/>
            <a:ext cx="4797425" cy="359886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100" b="0" strike="noStrike" spc="-1" dirty="0">
                <a:latin typeface="Arial"/>
              </a:rPr>
              <a:t>Click to move the slide</a:t>
            </a: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731552" y="4560488"/>
            <a:ext cx="5852063" cy="432029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9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174585" cy="4797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300" b="0" strike="noStrike" spc="-1" dirty="0">
                <a:latin typeface="Times New Roman"/>
              </a:rPr>
              <a:t>&lt;header&gt;</a:t>
            </a:r>
          </a:p>
        </p:txBody>
      </p:sp>
      <p:sp>
        <p:nvSpPr>
          <p:cNvPr id="204" name="PlaceHolder 4"/>
          <p:cNvSpPr>
            <a:spLocks noGrp="1"/>
          </p:cNvSpPr>
          <p:nvPr>
            <p:ph type="dt"/>
          </p:nvPr>
        </p:nvSpPr>
        <p:spPr>
          <a:xfrm>
            <a:off x="4140581" y="0"/>
            <a:ext cx="3174585" cy="4797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300" b="0" strike="noStrike" spc="-1" dirty="0">
                <a:latin typeface="Times New Roman"/>
              </a:rPr>
              <a:t>&lt;date/time&gt;</a:t>
            </a:r>
          </a:p>
        </p:txBody>
      </p:sp>
      <p:sp>
        <p:nvSpPr>
          <p:cNvPr id="205" name="PlaceHolder 5"/>
          <p:cNvSpPr>
            <a:spLocks noGrp="1"/>
          </p:cNvSpPr>
          <p:nvPr>
            <p:ph type="ftr"/>
          </p:nvPr>
        </p:nvSpPr>
        <p:spPr>
          <a:xfrm>
            <a:off x="0" y="9121300"/>
            <a:ext cx="3174585" cy="47974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300" b="0" strike="noStrike" spc="-1" dirty="0">
                <a:latin typeface="Times New Roman"/>
              </a:rPr>
              <a:t>&lt;footer&gt;</a:t>
            </a:r>
          </a:p>
        </p:txBody>
      </p:sp>
      <p:sp>
        <p:nvSpPr>
          <p:cNvPr id="206" name="PlaceHolder 6"/>
          <p:cNvSpPr>
            <a:spLocks noGrp="1"/>
          </p:cNvSpPr>
          <p:nvPr>
            <p:ph type="sldNum"/>
          </p:nvPr>
        </p:nvSpPr>
        <p:spPr>
          <a:xfrm>
            <a:off x="4140581" y="9121300"/>
            <a:ext cx="3174585" cy="47974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859E12F-880C-4297-B24C-8745A918E160}" type="slidenum">
              <a:rPr lang="en-US" sz="1300" b="0" strike="noStrike" spc="-1">
                <a:latin typeface="Times New Roman"/>
              </a:rPr>
              <a:t>‹nº›</a:t>
            </a:fld>
            <a:endParaRPr lang="en-US" sz="13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067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 dirty="0">
              <a:latin typeface="Arial"/>
            </a:endParaRPr>
          </a:p>
        </p:txBody>
      </p:sp>
      <p:sp>
        <p:nvSpPr>
          <p:cNvPr id="1068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 dirty="0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31552" y="4620295"/>
            <a:ext cx="5844399" cy="377330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1900" spc="-1" dirty="0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0" y="9119360"/>
            <a:ext cx="3162392" cy="474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 dirty="0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100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31552" y="4620295"/>
            <a:ext cx="5844399" cy="377330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1900" spc="-1" dirty="0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0" y="9119360"/>
            <a:ext cx="3162392" cy="474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 dirty="0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3750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5324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917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7075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3687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0600" cy="3600450"/>
          </a:xfrm>
          <a:prstGeom prst="rect">
            <a:avLst/>
          </a:prstGeom>
        </p:spPr>
      </p:sp>
      <p:sp>
        <p:nvSpPr>
          <p:cNvPr id="115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1155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611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H6OIn2lBa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ymG4kzAjey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60000" y="333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Aula 05 –  Estruturas de Repetição </a:t>
            </a: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(While)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40000" y="4680000"/>
            <a:ext cx="9172440" cy="251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Estruturas de Repetição</a:t>
            </a:r>
          </a:p>
          <a:p>
            <a:pPr marL="673200" lvl="1" indent="-20808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Laço While (Enquanto)</a:t>
            </a: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lang="pt-BR" sz="1600" strike="noStrike" spc="-1" dirty="0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35" name="Imagem 134"/>
          <p:cNvPicPr/>
          <p:nvPr/>
        </p:nvPicPr>
        <p:blipFill>
          <a:blip r:embed="rId3"/>
          <a:stretch/>
        </p:blipFill>
        <p:spPr>
          <a:xfrm>
            <a:off x="2387880" y="3714120"/>
            <a:ext cx="5789880" cy="2742480"/>
          </a:xfrm>
          <a:prstGeom prst="rect">
            <a:avLst/>
          </a:prstGeom>
          <a:ln>
            <a:noFill/>
          </a:ln>
        </p:spPr>
      </p:pic>
      <p:sp>
        <p:nvSpPr>
          <p:cNvPr id="136" name="CustomShape 5"/>
          <p:cNvSpPr/>
          <p:nvPr/>
        </p:nvSpPr>
        <p:spPr>
          <a:xfrm>
            <a:off x="2870640" y="4881600"/>
            <a:ext cx="264600" cy="264600"/>
          </a:xfrm>
          <a:prstGeom prst="ellipse">
            <a:avLst/>
          </a:pr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6"/>
          <p:cNvSpPr/>
          <p:nvPr/>
        </p:nvSpPr>
        <p:spPr>
          <a:xfrm>
            <a:off x="3230640" y="4881600"/>
            <a:ext cx="264600" cy="264600"/>
          </a:xfrm>
          <a:prstGeom prst="ellipse">
            <a:avLst/>
          </a:pr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3900856E-5DEC-4B03-B841-D8A2C0A3BD49}"/>
              </a:ext>
            </a:extLst>
          </p:cNvPr>
          <p:cNvSpPr/>
          <p:nvPr/>
        </p:nvSpPr>
        <p:spPr>
          <a:xfrm>
            <a:off x="3590640" y="4881600"/>
            <a:ext cx="264600" cy="264600"/>
          </a:xfrm>
          <a:prstGeom prst="ellipse">
            <a:avLst/>
          </a:pr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AC1869-1BF1-4D28-9238-0907F3565116}"/>
              </a:ext>
            </a:extLst>
          </p:cNvPr>
          <p:cNvSpPr/>
          <p:nvPr/>
        </p:nvSpPr>
        <p:spPr>
          <a:xfrm>
            <a:off x="3984480" y="4881600"/>
            <a:ext cx="264600" cy="264600"/>
          </a:xfrm>
          <a:prstGeom prst="ellipse">
            <a:avLst/>
          </a:pr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7539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Debate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Como fazer a média de 2 valores ?</a:t>
            </a: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Como fazer a média de 5 valores ?</a:t>
            </a: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Como fazer a média de 10 valores ?</a:t>
            </a:r>
          </a:p>
          <a:p>
            <a:pPr marL="216000" indent="-20808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216000" indent="-20808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Como fazer a média de 100 valores ?</a:t>
            </a:r>
          </a:p>
          <a:p>
            <a:pPr marL="216000" indent="-20808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216000" indent="-20808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Como fazer a média de N valores ?</a:t>
            </a: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927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Estruturas de Repetição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4328158" y="3203874"/>
            <a:ext cx="338220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Repete a execução de um bloco de código até que a condição de para seja atingida</a:t>
            </a: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Cada repetição/passo é denominada </a:t>
            </a:r>
            <a:r>
              <a:rPr lang="pt-BR" b="1" i="1" spc="-1" dirty="0">
                <a:solidFill>
                  <a:srgbClr val="1C1C1C"/>
                </a:solidFill>
                <a:latin typeface="Latin Modern Sans"/>
              </a:rPr>
              <a:t>iteração</a:t>
            </a:r>
            <a:endParaRPr lang="pt-BR" b="1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É aplicado quando existe a necessidade de executar uma tarefa inúmeras vezes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Login e Senha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Triggers / Gatilhos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Cálculos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 err="1">
                <a:solidFill>
                  <a:srgbClr val="1C1C1C"/>
                </a:solidFill>
                <a:latin typeface="Latin Modern Sans"/>
              </a:rPr>
              <a:t>Etc</a:t>
            </a: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2" name="Losango 1">
            <a:extLst>
              <a:ext uri="{FF2B5EF4-FFF2-40B4-BE49-F238E27FC236}">
                <a16:creationId xmlns:a16="http://schemas.microsoft.com/office/drawing/2014/main" id="{ECE2BEF8-BB46-41CD-84FF-CD13BEBAE020}"/>
              </a:ext>
            </a:extLst>
          </p:cNvPr>
          <p:cNvSpPr/>
          <p:nvPr/>
        </p:nvSpPr>
        <p:spPr>
          <a:xfrm>
            <a:off x="5248403" y="3972298"/>
            <a:ext cx="2081717" cy="108284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Condição</a:t>
            </a:r>
          </a:p>
        </p:txBody>
      </p:sp>
      <p:sp>
        <p:nvSpPr>
          <p:cNvPr id="3" name="Fluxograma: Processo Predefinido 2">
            <a:extLst>
              <a:ext uri="{FF2B5EF4-FFF2-40B4-BE49-F238E27FC236}">
                <a16:creationId xmlns:a16="http://schemas.microsoft.com/office/drawing/2014/main" id="{B8EF21AC-6F04-43AB-B349-A826BD481232}"/>
              </a:ext>
            </a:extLst>
          </p:cNvPr>
          <p:cNvSpPr/>
          <p:nvPr/>
        </p:nvSpPr>
        <p:spPr>
          <a:xfrm>
            <a:off x="5401244" y="5508672"/>
            <a:ext cx="1776036" cy="48126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Código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6865C88-5140-4D13-B73D-9E53024D93B1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6289262" y="5055140"/>
            <a:ext cx="0" cy="45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F760AA5E-9CD4-46F1-B286-5D515B5EEB3A}"/>
              </a:ext>
            </a:extLst>
          </p:cNvPr>
          <p:cNvCxnSpPr>
            <a:cxnSpLocks/>
            <a:stCxn id="3" idx="1"/>
            <a:endCxn id="2" idx="1"/>
          </p:cNvCxnSpPr>
          <p:nvPr/>
        </p:nvCxnSpPr>
        <p:spPr>
          <a:xfrm rot="10800000">
            <a:off x="5248404" y="4513720"/>
            <a:ext cx="152841" cy="1235585"/>
          </a:xfrm>
          <a:prstGeom prst="bentConnector3">
            <a:avLst>
              <a:gd name="adj1" fmla="val 345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B8B8A2B-CB86-44BA-9A3C-0EE0F9C5678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330120" y="4513719"/>
            <a:ext cx="55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1A0C203-8E43-480D-8001-03B544C9F9A9}"/>
              </a:ext>
            </a:extLst>
          </p:cNvPr>
          <p:cNvCxnSpPr>
            <a:cxnSpLocks/>
          </p:cNvCxnSpPr>
          <p:nvPr/>
        </p:nvCxnSpPr>
        <p:spPr>
          <a:xfrm>
            <a:off x="7887619" y="4526761"/>
            <a:ext cx="0" cy="1763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354379B2-768D-45C7-891A-4A0C9304F15A}"/>
              </a:ext>
            </a:extLst>
          </p:cNvPr>
          <p:cNvCxnSpPr>
            <a:cxnSpLocks/>
          </p:cNvCxnSpPr>
          <p:nvPr/>
        </p:nvCxnSpPr>
        <p:spPr>
          <a:xfrm flipH="1">
            <a:off x="4645455" y="6290728"/>
            <a:ext cx="3242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eta: para Baixo 62">
            <a:extLst>
              <a:ext uri="{FF2B5EF4-FFF2-40B4-BE49-F238E27FC236}">
                <a16:creationId xmlns:a16="http://schemas.microsoft.com/office/drawing/2014/main" id="{3FC05F18-6D89-44EC-9630-8F91D4410100}"/>
              </a:ext>
            </a:extLst>
          </p:cNvPr>
          <p:cNvSpPr/>
          <p:nvPr/>
        </p:nvSpPr>
        <p:spPr>
          <a:xfrm>
            <a:off x="4580426" y="3203874"/>
            <a:ext cx="65029" cy="35373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7F8CE4A-090D-40A5-A8D8-2183B35F1195}"/>
              </a:ext>
            </a:extLst>
          </p:cNvPr>
          <p:cNvSpPr txBox="1"/>
          <p:nvPr/>
        </p:nvSpPr>
        <p:spPr>
          <a:xfrm>
            <a:off x="6395211" y="5070319"/>
            <a:ext cx="650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True</a:t>
            </a:r>
            <a:endParaRPr lang="pt-BR" dirty="0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A927E6A-19A5-4A53-9732-BAC94509AB8E}"/>
              </a:ext>
            </a:extLst>
          </p:cNvPr>
          <p:cNvSpPr txBox="1"/>
          <p:nvPr/>
        </p:nvSpPr>
        <p:spPr>
          <a:xfrm>
            <a:off x="7236553" y="4121898"/>
            <a:ext cx="748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False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74DEB1F-AADA-4291-B386-1507054BB274}"/>
              </a:ext>
            </a:extLst>
          </p:cNvPr>
          <p:cNvSpPr txBox="1"/>
          <p:nvPr/>
        </p:nvSpPr>
        <p:spPr>
          <a:xfrm>
            <a:off x="3980571" y="2868841"/>
            <a:ext cx="1797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Fluxo Principal</a:t>
            </a:r>
          </a:p>
        </p:txBody>
      </p: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1172EFF7-AF4F-4078-ABDF-DDA75BBCD3E9}"/>
              </a:ext>
            </a:extLst>
          </p:cNvPr>
          <p:cNvCxnSpPr>
            <a:endCxn id="2" idx="0"/>
          </p:cNvCxnSpPr>
          <p:nvPr/>
        </p:nvCxnSpPr>
        <p:spPr>
          <a:xfrm>
            <a:off x="4612940" y="3696515"/>
            <a:ext cx="1676322" cy="2757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0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Laço While (Enquanto)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948120" y="2912040"/>
            <a:ext cx="338220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Repete (itera) um bloco de código </a:t>
            </a:r>
            <a:r>
              <a:rPr lang="pt-BR" b="1" spc="-1" dirty="0">
                <a:solidFill>
                  <a:srgbClr val="1C1C1C"/>
                </a:solidFill>
                <a:latin typeface="Latin Modern Sans"/>
              </a:rPr>
              <a:t>enquanto</a:t>
            </a:r>
            <a:r>
              <a:rPr lang="pt-BR" spc="-1" dirty="0">
                <a:solidFill>
                  <a:srgbClr val="1C1C1C"/>
                </a:solidFill>
                <a:latin typeface="Latin Modern Sans"/>
              </a:rPr>
              <a:t> a condição for verdadeira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Enquanto o usuário não digitar 10</a:t>
            </a:r>
          </a:p>
          <a:p>
            <a:pPr marL="464760" lvl="1"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BD565312-CD19-45A8-8C20-A0B53FE94378}"/>
              </a:ext>
            </a:extLst>
          </p:cNvPr>
          <p:cNvSpPr/>
          <p:nvPr/>
        </p:nvSpPr>
        <p:spPr>
          <a:xfrm>
            <a:off x="4602568" y="4135342"/>
            <a:ext cx="1492568" cy="438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C9B199-6879-4056-B1FB-180B9D370F98}"/>
              </a:ext>
            </a:extLst>
          </p:cNvPr>
          <p:cNvSpPr txBox="1"/>
          <p:nvPr/>
        </p:nvSpPr>
        <p:spPr>
          <a:xfrm>
            <a:off x="4653790" y="3696695"/>
            <a:ext cx="1253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Codificação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E5F6E63-73BD-40BA-A4F5-0D6ED5167D21}"/>
              </a:ext>
            </a:extLst>
          </p:cNvPr>
          <p:cNvSpPr/>
          <p:nvPr/>
        </p:nvSpPr>
        <p:spPr>
          <a:xfrm>
            <a:off x="6462727" y="3414409"/>
            <a:ext cx="2946759" cy="23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/>
              <a:t>x = 0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while (x != 10):</a:t>
            </a:r>
          </a:p>
          <a:p>
            <a:pPr algn="just"/>
            <a:r>
              <a:rPr lang="pt-BR" sz="1600" dirty="0"/>
              <a:t>    x = input("Digite um valor: ")</a:t>
            </a:r>
          </a:p>
          <a:p>
            <a:pPr algn="just"/>
            <a:r>
              <a:rPr lang="pt-BR" sz="1600" dirty="0"/>
              <a:t>    x = int(x)    </a:t>
            </a:r>
          </a:p>
          <a:p>
            <a:pPr algn="just"/>
            <a:r>
              <a:rPr lang="pt-BR" sz="1600" dirty="0"/>
              <a:t>    print(x)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print("X == 10, fim....")</a:t>
            </a:r>
          </a:p>
        </p:txBody>
      </p:sp>
      <p:sp>
        <p:nvSpPr>
          <p:cNvPr id="24" name="CustomShape 4">
            <a:extLst>
              <a:ext uri="{FF2B5EF4-FFF2-40B4-BE49-F238E27FC236}">
                <a16:creationId xmlns:a16="http://schemas.microsoft.com/office/drawing/2014/main" id="{B80580E7-8FE7-4FC4-8035-B4E388FC709A}"/>
              </a:ext>
            </a:extLst>
          </p:cNvPr>
          <p:cNvSpPr/>
          <p:nvPr/>
        </p:nvSpPr>
        <p:spPr>
          <a:xfrm>
            <a:off x="673002" y="2840722"/>
            <a:ext cx="338220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Losango 24">
            <a:extLst>
              <a:ext uri="{FF2B5EF4-FFF2-40B4-BE49-F238E27FC236}">
                <a16:creationId xmlns:a16="http://schemas.microsoft.com/office/drawing/2014/main" id="{BD3C256C-DD56-4E39-83FA-5315CA4B4ACC}"/>
              </a:ext>
            </a:extLst>
          </p:cNvPr>
          <p:cNvSpPr/>
          <p:nvPr/>
        </p:nvSpPr>
        <p:spPr>
          <a:xfrm>
            <a:off x="1593247" y="3609146"/>
            <a:ext cx="2081717" cy="108284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Condição</a:t>
            </a:r>
          </a:p>
        </p:txBody>
      </p:sp>
      <p:sp>
        <p:nvSpPr>
          <p:cNvPr id="27" name="Fluxograma: Processo Predefinido 26">
            <a:extLst>
              <a:ext uri="{FF2B5EF4-FFF2-40B4-BE49-F238E27FC236}">
                <a16:creationId xmlns:a16="http://schemas.microsoft.com/office/drawing/2014/main" id="{56F9F5D9-2B6A-4D0B-98F3-9504C17DE34E}"/>
              </a:ext>
            </a:extLst>
          </p:cNvPr>
          <p:cNvSpPr/>
          <p:nvPr/>
        </p:nvSpPr>
        <p:spPr>
          <a:xfrm>
            <a:off x="1746088" y="5145520"/>
            <a:ext cx="1776036" cy="48126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Código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8997BBB4-0B46-4BF9-8FC1-A563C36E0D96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2634106" y="4691988"/>
            <a:ext cx="0" cy="45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617277CF-5B7A-4EA4-BE56-520C109B7858}"/>
              </a:ext>
            </a:extLst>
          </p:cNvPr>
          <p:cNvCxnSpPr>
            <a:cxnSpLocks/>
            <a:stCxn id="27" idx="1"/>
            <a:endCxn id="25" idx="1"/>
          </p:cNvCxnSpPr>
          <p:nvPr/>
        </p:nvCxnSpPr>
        <p:spPr>
          <a:xfrm rot="10800000">
            <a:off x="1593248" y="4150568"/>
            <a:ext cx="152841" cy="1235585"/>
          </a:xfrm>
          <a:prstGeom prst="bentConnector3">
            <a:avLst>
              <a:gd name="adj1" fmla="val 345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ED57A8E2-877A-4710-996A-33684E6FA011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674964" y="4150567"/>
            <a:ext cx="55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E11CBE8B-64BD-476E-BE16-A670465E03B2}"/>
              </a:ext>
            </a:extLst>
          </p:cNvPr>
          <p:cNvCxnSpPr>
            <a:cxnSpLocks/>
          </p:cNvCxnSpPr>
          <p:nvPr/>
        </p:nvCxnSpPr>
        <p:spPr>
          <a:xfrm>
            <a:off x="4232463" y="4163609"/>
            <a:ext cx="0" cy="1763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D559909A-D382-4FF9-96AF-655FA9E297FF}"/>
              </a:ext>
            </a:extLst>
          </p:cNvPr>
          <p:cNvCxnSpPr>
            <a:cxnSpLocks/>
          </p:cNvCxnSpPr>
          <p:nvPr/>
        </p:nvCxnSpPr>
        <p:spPr>
          <a:xfrm flipH="1">
            <a:off x="990299" y="5927576"/>
            <a:ext cx="3242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eta: para Baixo 33">
            <a:extLst>
              <a:ext uri="{FF2B5EF4-FFF2-40B4-BE49-F238E27FC236}">
                <a16:creationId xmlns:a16="http://schemas.microsoft.com/office/drawing/2014/main" id="{ADA91EDA-F84D-4FE5-9FE4-6C11E87C5D86}"/>
              </a:ext>
            </a:extLst>
          </p:cNvPr>
          <p:cNvSpPr/>
          <p:nvPr/>
        </p:nvSpPr>
        <p:spPr>
          <a:xfrm>
            <a:off x="925270" y="2840722"/>
            <a:ext cx="65029" cy="35373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21816E1-4D8B-4785-8D35-3B8D1E43AA53}"/>
              </a:ext>
            </a:extLst>
          </p:cNvPr>
          <p:cNvSpPr txBox="1"/>
          <p:nvPr/>
        </p:nvSpPr>
        <p:spPr>
          <a:xfrm>
            <a:off x="2740055" y="4707167"/>
            <a:ext cx="650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True</a:t>
            </a:r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28B46B9-FC42-4DC6-B9AA-DBEEFCCA9F8D}"/>
              </a:ext>
            </a:extLst>
          </p:cNvPr>
          <p:cNvSpPr txBox="1"/>
          <p:nvPr/>
        </p:nvSpPr>
        <p:spPr>
          <a:xfrm>
            <a:off x="3581397" y="3758746"/>
            <a:ext cx="748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False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6CC537B-996C-4F2C-862E-40B925EEBC39}"/>
              </a:ext>
            </a:extLst>
          </p:cNvPr>
          <p:cNvSpPr txBox="1"/>
          <p:nvPr/>
        </p:nvSpPr>
        <p:spPr>
          <a:xfrm>
            <a:off x="325416" y="2505689"/>
            <a:ext cx="1542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Fluxo Principal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5338BD93-CEF9-4837-B343-32B0D36B3BC1}"/>
              </a:ext>
            </a:extLst>
          </p:cNvPr>
          <p:cNvCxnSpPr>
            <a:endCxn id="25" idx="0"/>
          </p:cNvCxnSpPr>
          <p:nvPr/>
        </p:nvCxnSpPr>
        <p:spPr>
          <a:xfrm>
            <a:off x="957784" y="3333363"/>
            <a:ext cx="1676322" cy="2757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5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Laço While (Enquanto)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948120" y="2912040"/>
            <a:ext cx="338220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Repete (itera) um bloco de código </a:t>
            </a:r>
            <a:r>
              <a:rPr lang="pt-BR" b="1" spc="-1" dirty="0">
                <a:solidFill>
                  <a:srgbClr val="1C1C1C"/>
                </a:solidFill>
                <a:latin typeface="Latin Modern Sans"/>
              </a:rPr>
              <a:t>enquanto</a:t>
            </a:r>
            <a:r>
              <a:rPr lang="pt-BR" spc="-1" dirty="0">
                <a:solidFill>
                  <a:srgbClr val="1C1C1C"/>
                </a:solidFill>
                <a:latin typeface="Latin Modern Sans"/>
              </a:rPr>
              <a:t> a condição for verdadeira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Enquanto o resultado for menor que 100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464760" lvl="1"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BD565312-CD19-45A8-8C20-A0B53FE94378}"/>
              </a:ext>
            </a:extLst>
          </p:cNvPr>
          <p:cNvSpPr/>
          <p:nvPr/>
        </p:nvSpPr>
        <p:spPr>
          <a:xfrm>
            <a:off x="4592840" y="4135342"/>
            <a:ext cx="1492568" cy="438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C9B199-6879-4056-B1FB-180B9D370F98}"/>
              </a:ext>
            </a:extLst>
          </p:cNvPr>
          <p:cNvSpPr txBox="1"/>
          <p:nvPr/>
        </p:nvSpPr>
        <p:spPr>
          <a:xfrm>
            <a:off x="4644062" y="3696695"/>
            <a:ext cx="1253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Codificação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E5F6E63-73BD-40BA-A4F5-0D6ED5167D21}"/>
              </a:ext>
            </a:extLst>
          </p:cNvPr>
          <p:cNvSpPr/>
          <p:nvPr/>
        </p:nvSpPr>
        <p:spPr>
          <a:xfrm>
            <a:off x="6282585" y="3005847"/>
            <a:ext cx="3338069" cy="2733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/>
              <a:t>res = 0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while (res &lt; 100):</a:t>
            </a:r>
          </a:p>
          <a:p>
            <a:pPr algn="just"/>
            <a:r>
              <a:rPr lang="pt-BR" sz="1600" dirty="0"/>
              <a:t>    num = input("Digite um valor: ")</a:t>
            </a:r>
          </a:p>
          <a:p>
            <a:pPr algn="just"/>
            <a:r>
              <a:rPr lang="pt-BR" sz="1600" dirty="0"/>
              <a:t>    res = (num * 10) / 5</a:t>
            </a:r>
          </a:p>
          <a:p>
            <a:pPr algn="just"/>
            <a:r>
              <a:rPr lang="pt-BR" sz="1600" dirty="0"/>
              <a:t>    print(res)  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......</a:t>
            </a:r>
          </a:p>
          <a:p>
            <a:pPr algn="just"/>
            <a:r>
              <a:rPr lang="pt-BR" sz="1600" dirty="0"/>
              <a:t>......</a:t>
            </a:r>
          </a:p>
          <a:p>
            <a:pPr algn="just"/>
            <a:r>
              <a:rPr lang="pt-BR" sz="1600" dirty="0"/>
              <a:t>......</a:t>
            </a:r>
          </a:p>
        </p:txBody>
      </p:sp>
      <p:sp>
        <p:nvSpPr>
          <p:cNvPr id="24" name="CustomShape 4">
            <a:extLst>
              <a:ext uri="{FF2B5EF4-FFF2-40B4-BE49-F238E27FC236}">
                <a16:creationId xmlns:a16="http://schemas.microsoft.com/office/drawing/2014/main" id="{B80580E7-8FE7-4FC4-8035-B4E388FC709A}"/>
              </a:ext>
            </a:extLst>
          </p:cNvPr>
          <p:cNvSpPr/>
          <p:nvPr/>
        </p:nvSpPr>
        <p:spPr>
          <a:xfrm>
            <a:off x="673002" y="2840722"/>
            <a:ext cx="338220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Losango 24">
            <a:extLst>
              <a:ext uri="{FF2B5EF4-FFF2-40B4-BE49-F238E27FC236}">
                <a16:creationId xmlns:a16="http://schemas.microsoft.com/office/drawing/2014/main" id="{BD3C256C-DD56-4E39-83FA-5315CA4B4ACC}"/>
              </a:ext>
            </a:extLst>
          </p:cNvPr>
          <p:cNvSpPr/>
          <p:nvPr/>
        </p:nvSpPr>
        <p:spPr>
          <a:xfrm>
            <a:off x="1593247" y="3609146"/>
            <a:ext cx="2081717" cy="108284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Condição</a:t>
            </a:r>
          </a:p>
        </p:txBody>
      </p:sp>
      <p:sp>
        <p:nvSpPr>
          <p:cNvPr id="27" name="Fluxograma: Processo Predefinido 26">
            <a:extLst>
              <a:ext uri="{FF2B5EF4-FFF2-40B4-BE49-F238E27FC236}">
                <a16:creationId xmlns:a16="http://schemas.microsoft.com/office/drawing/2014/main" id="{56F9F5D9-2B6A-4D0B-98F3-9504C17DE34E}"/>
              </a:ext>
            </a:extLst>
          </p:cNvPr>
          <p:cNvSpPr/>
          <p:nvPr/>
        </p:nvSpPr>
        <p:spPr>
          <a:xfrm>
            <a:off x="1746088" y="5145520"/>
            <a:ext cx="1776036" cy="48126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Código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8997BBB4-0B46-4BF9-8FC1-A563C36E0D96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2634106" y="4691988"/>
            <a:ext cx="0" cy="45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617277CF-5B7A-4EA4-BE56-520C109B7858}"/>
              </a:ext>
            </a:extLst>
          </p:cNvPr>
          <p:cNvCxnSpPr>
            <a:cxnSpLocks/>
            <a:stCxn id="27" idx="1"/>
            <a:endCxn id="25" idx="1"/>
          </p:cNvCxnSpPr>
          <p:nvPr/>
        </p:nvCxnSpPr>
        <p:spPr>
          <a:xfrm rot="10800000">
            <a:off x="1593248" y="4150568"/>
            <a:ext cx="152841" cy="1235585"/>
          </a:xfrm>
          <a:prstGeom prst="bentConnector3">
            <a:avLst>
              <a:gd name="adj1" fmla="val 345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ED57A8E2-877A-4710-996A-33684E6FA011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674964" y="4150567"/>
            <a:ext cx="55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E11CBE8B-64BD-476E-BE16-A670465E03B2}"/>
              </a:ext>
            </a:extLst>
          </p:cNvPr>
          <p:cNvCxnSpPr>
            <a:cxnSpLocks/>
          </p:cNvCxnSpPr>
          <p:nvPr/>
        </p:nvCxnSpPr>
        <p:spPr>
          <a:xfrm>
            <a:off x="4232463" y="4163609"/>
            <a:ext cx="0" cy="1763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D559909A-D382-4FF9-96AF-655FA9E297FF}"/>
              </a:ext>
            </a:extLst>
          </p:cNvPr>
          <p:cNvCxnSpPr>
            <a:cxnSpLocks/>
          </p:cNvCxnSpPr>
          <p:nvPr/>
        </p:nvCxnSpPr>
        <p:spPr>
          <a:xfrm flipH="1">
            <a:off x="990299" y="5927576"/>
            <a:ext cx="3242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eta: para Baixo 33">
            <a:extLst>
              <a:ext uri="{FF2B5EF4-FFF2-40B4-BE49-F238E27FC236}">
                <a16:creationId xmlns:a16="http://schemas.microsoft.com/office/drawing/2014/main" id="{ADA91EDA-F84D-4FE5-9FE4-6C11E87C5D86}"/>
              </a:ext>
            </a:extLst>
          </p:cNvPr>
          <p:cNvSpPr/>
          <p:nvPr/>
        </p:nvSpPr>
        <p:spPr>
          <a:xfrm>
            <a:off x="925270" y="2840722"/>
            <a:ext cx="65029" cy="35373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21816E1-4D8B-4785-8D35-3B8D1E43AA53}"/>
              </a:ext>
            </a:extLst>
          </p:cNvPr>
          <p:cNvSpPr txBox="1"/>
          <p:nvPr/>
        </p:nvSpPr>
        <p:spPr>
          <a:xfrm>
            <a:off x="2740055" y="4707167"/>
            <a:ext cx="650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True</a:t>
            </a:r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28B46B9-FC42-4DC6-B9AA-DBEEFCCA9F8D}"/>
              </a:ext>
            </a:extLst>
          </p:cNvPr>
          <p:cNvSpPr txBox="1"/>
          <p:nvPr/>
        </p:nvSpPr>
        <p:spPr>
          <a:xfrm>
            <a:off x="3581397" y="3758746"/>
            <a:ext cx="748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False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6CC537B-996C-4F2C-862E-40B925EEBC39}"/>
              </a:ext>
            </a:extLst>
          </p:cNvPr>
          <p:cNvSpPr txBox="1"/>
          <p:nvPr/>
        </p:nvSpPr>
        <p:spPr>
          <a:xfrm>
            <a:off x="325416" y="2505689"/>
            <a:ext cx="1542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Fluxo Principal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5338BD93-CEF9-4837-B343-32B0D36B3BC1}"/>
              </a:ext>
            </a:extLst>
          </p:cNvPr>
          <p:cNvCxnSpPr>
            <a:endCxn id="25" idx="0"/>
          </p:cNvCxnSpPr>
          <p:nvPr/>
        </p:nvCxnSpPr>
        <p:spPr>
          <a:xfrm>
            <a:off x="957784" y="3333363"/>
            <a:ext cx="1676322" cy="2757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85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Laço While (Enquanto)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948120" y="2912040"/>
            <a:ext cx="338220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Utilizando um contador</a:t>
            </a:r>
          </a:p>
          <a:p>
            <a:pPr marL="464760" lvl="1"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BD565312-CD19-45A8-8C20-A0B53FE94378}"/>
              </a:ext>
            </a:extLst>
          </p:cNvPr>
          <p:cNvSpPr/>
          <p:nvPr/>
        </p:nvSpPr>
        <p:spPr>
          <a:xfrm>
            <a:off x="4651205" y="4135342"/>
            <a:ext cx="1492568" cy="438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C9B199-6879-4056-B1FB-180B9D370F98}"/>
              </a:ext>
            </a:extLst>
          </p:cNvPr>
          <p:cNvSpPr txBox="1"/>
          <p:nvPr/>
        </p:nvSpPr>
        <p:spPr>
          <a:xfrm>
            <a:off x="4702427" y="3696695"/>
            <a:ext cx="1253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Codificação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E5F6E63-73BD-40BA-A4F5-0D6ED5167D21}"/>
              </a:ext>
            </a:extLst>
          </p:cNvPr>
          <p:cNvSpPr/>
          <p:nvPr/>
        </p:nvSpPr>
        <p:spPr>
          <a:xfrm>
            <a:off x="6511366" y="3005847"/>
            <a:ext cx="2946759" cy="2733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/>
              <a:t>x = 0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while (x != 500):    </a:t>
            </a:r>
          </a:p>
          <a:p>
            <a:pPr algn="just"/>
            <a:r>
              <a:rPr lang="pt-BR" sz="1600" dirty="0"/>
              <a:t>   print(x)</a:t>
            </a:r>
          </a:p>
          <a:p>
            <a:pPr algn="just"/>
            <a:r>
              <a:rPr lang="pt-BR" sz="1600" dirty="0"/>
              <a:t>   .......</a:t>
            </a:r>
          </a:p>
          <a:p>
            <a:pPr algn="just"/>
            <a:r>
              <a:rPr lang="pt-BR" sz="1600" dirty="0"/>
              <a:t>   .......</a:t>
            </a:r>
          </a:p>
          <a:p>
            <a:pPr algn="just"/>
            <a:r>
              <a:rPr lang="pt-BR" sz="1600" dirty="0"/>
              <a:t>   x = x + 1 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.....</a:t>
            </a:r>
          </a:p>
          <a:p>
            <a:pPr algn="just"/>
            <a:r>
              <a:rPr lang="pt-BR" sz="1600" dirty="0"/>
              <a:t>.....</a:t>
            </a:r>
          </a:p>
          <a:p>
            <a:pPr algn="just"/>
            <a:r>
              <a:rPr lang="pt-BR" sz="1600" dirty="0"/>
              <a:t>.....</a:t>
            </a:r>
          </a:p>
        </p:txBody>
      </p:sp>
      <p:sp>
        <p:nvSpPr>
          <p:cNvPr id="24" name="CustomShape 4">
            <a:extLst>
              <a:ext uri="{FF2B5EF4-FFF2-40B4-BE49-F238E27FC236}">
                <a16:creationId xmlns:a16="http://schemas.microsoft.com/office/drawing/2014/main" id="{B80580E7-8FE7-4FC4-8035-B4E388FC709A}"/>
              </a:ext>
            </a:extLst>
          </p:cNvPr>
          <p:cNvSpPr/>
          <p:nvPr/>
        </p:nvSpPr>
        <p:spPr>
          <a:xfrm>
            <a:off x="673002" y="2840722"/>
            <a:ext cx="338220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Losango 24">
            <a:extLst>
              <a:ext uri="{FF2B5EF4-FFF2-40B4-BE49-F238E27FC236}">
                <a16:creationId xmlns:a16="http://schemas.microsoft.com/office/drawing/2014/main" id="{BD3C256C-DD56-4E39-83FA-5315CA4B4ACC}"/>
              </a:ext>
            </a:extLst>
          </p:cNvPr>
          <p:cNvSpPr/>
          <p:nvPr/>
        </p:nvSpPr>
        <p:spPr>
          <a:xfrm>
            <a:off x="1593247" y="3609146"/>
            <a:ext cx="2081717" cy="108284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Condição</a:t>
            </a:r>
          </a:p>
        </p:txBody>
      </p:sp>
      <p:sp>
        <p:nvSpPr>
          <p:cNvPr id="27" name="Fluxograma: Processo Predefinido 26">
            <a:extLst>
              <a:ext uri="{FF2B5EF4-FFF2-40B4-BE49-F238E27FC236}">
                <a16:creationId xmlns:a16="http://schemas.microsoft.com/office/drawing/2014/main" id="{56F9F5D9-2B6A-4D0B-98F3-9504C17DE34E}"/>
              </a:ext>
            </a:extLst>
          </p:cNvPr>
          <p:cNvSpPr/>
          <p:nvPr/>
        </p:nvSpPr>
        <p:spPr>
          <a:xfrm>
            <a:off x="1746088" y="5145520"/>
            <a:ext cx="1776036" cy="48126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Código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8997BBB4-0B46-4BF9-8FC1-A563C36E0D96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2634106" y="4691988"/>
            <a:ext cx="0" cy="45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617277CF-5B7A-4EA4-BE56-520C109B7858}"/>
              </a:ext>
            </a:extLst>
          </p:cNvPr>
          <p:cNvCxnSpPr>
            <a:cxnSpLocks/>
            <a:stCxn id="27" idx="1"/>
            <a:endCxn id="25" idx="1"/>
          </p:cNvCxnSpPr>
          <p:nvPr/>
        </p:nvCxnSpPr>
        <p:spPr>
          <a:xfrm rot="10800000">
            <a:off x="1593248" y="4150568"/>
            <a:ext cx="152841" cy="1235585"/>
          </a:xfrm>
          <a:prstGeom prst="bentConnector3">
            <a:avLst>
              <a:gd name="adj1" fmla="val 345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ED57A8E2-877A-4710-996A-33684E6FA011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674964" y="4150567"/>
            <a:ext cx="558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E11CBE8B-64BD-476E-BE16-A670465E03B2}"/>
              </a:ext>
            </a:extLst>
          </p:cNvPr>
          <p:cNvCxnSpPr>
            <a:cxnSpLocks/>
          </p:cNvCxnSpPr>
          <p:nvPr/>
        </p:nvCxnSpPr>
        <p:spPr>
          <a:xfrm>
            <a:off x="4232463" y="4163609"/>
            <a:ext cx="0" cy="1763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D559909A-D382-4FF9-96AF-655FA9E297FF}"/>
              </a:ext>
            </a:extLst>
          </p:cNvPr>
          <p:cNvCxnSpPr>
            <a:cxnSpLocks/>
          </p:cNvCxnSpPr>
          <p:nvPr/>
        </p:nvCxnSpPr>
        <p:spPr>
          <a:xfrm flipH="1">
            <a:off x="990299" y="5927576"/>
            <a:ext cx="3242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eta: para Baixo 33">
            <a:extLst>
              <a:ext uri="{FF2B5EF4-FFF2-40B4-BE49-F238E27FC236}">
                <a16:creationId xmlns:a16="http://schemas.microsoft.com/office/drawing/2014/main" id="{ADA91EDA-F84D-4FE5-9FE4-6C11E87C5D86}"/>
              </a:ext>
            </a:extLst>
          </p:cNvPr>
          <p:cNvSpPr/>
          <p:nvPr/>
        </p:nvSpPr>
        <p:spPr>
          <a:xfrm>
            <a:off x="925270" y="2840722"/>
            <a:ext cx="65029" cy="35373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21816E1-4D8B-4785-8D35-3B8D1E43AA53}"/>
              </a:ext>
            </a:extLst>
          </p:cNvPr>
          <p:cNvSpPr txBox="1"/>
          <p:nvPr/>
        </p:nvSpPr>
        <p:spPr>
          <a:xfrm>
            <a:off x="2740055" y="4707167"/>
            <a:ext cx="650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True</a:t>
            </a:r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28B46B9-FC42-4DC6-B9AA-DBEEFCCA9F8D}"/>
              </a:ext>
            </a:extLst>
          </p:cNvPr>
          <p:cNvSpPr txBox="1"/>
          <p:nvPr/>
        </p:nvSpPr>
        <p:spPr>
          <a:xfrm>
            <a:off x="3581397" y="3758746"/>
            <a:ext cx="748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False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6CC537B-996C-4F2C-862E-40B925EEBC39}"/>
              </a:ext>
            </a:extLst>
          </p:cNvPr>
          <p:cNvSpPr txBox="1"/>
          <p:nvPr/>
        </p:nvSpPr>
        <p:spPr>
          <a:xfrm>
            <a:off x="325416" y="2505689"/>
            <a:ext cx="1542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Fluxo Principal</a:t>
            </a:r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5338BD93-CEF9-4837-B343-32B0D36B3BC1}"/>
              </a:ext>
            </a:extLst>
          </p:cNvPr>
          <p:cNvCxnSpPr>
            <a:endCxn id="25" idx="0"/>
          </p:cNvCxnSpPr>
          <p:nvPr/>
        </p:nvCxnSpPr>
        <p:spPr>
          <a:xfrm>
            <a:off x="957784" y="3333363"/>
            <a:ext cx="1676322" cy="2757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86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Codificação Dialogada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2">
            <a:extLst>
              <a:ext uri="{FF2B5EF4-FFF2-40B4-BE49-F238E27FC236}">
                <a16:creationId xmlns:a16="http://schemas.microsoft.com/office/drawing/2014/main" id="{035CDBEA-995D-4402-8E77-4494D6F1BFA5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Calcule a média de 5 números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Calcule a média de N números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Se o usuário digitar zero, encerra o calculo</a:t>
            </a: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Entre 0 e 100, informe: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Imprima os números pares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Informe se o número é par ou impar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Apresente a soma dos números pares e dos números impares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A soma de todos os múltiplos de 5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Sistema de Login e Senha</a:t>
            </a: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673200" lvl="1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</p:txBody>
      </p:sp>
    </p:spTree>
    <p:extLst>
      <p:ext uri="{BB962C8B-B14F-4D97-AF65-F5344CB8AC3E}">
        <p14:creationId xmlns:p14="http://schemas.microsoft.com/office/powerpoint/2010/main" val="229392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94" name="CustomShape 4"/>
          <p:cNvSpPr/>
          <p:nvPr/>
        </p:nvSpPr>
        <p:spPr>
          <a:xfrm>
            <a:off x="4026600" y="2912040"/>
            <a:ext cx="338220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5"/>
          <p:cNvSpPr/>
          <p:nvPr/>
        </p:nvSpPr>
        <p:spPr>
          <a:xfrm rot="16200000" flipH="1">
            <a:off x="2737800" y="4174560"/>
            <a:ext cx="400680" cy="17571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6"/>
          <p:cNvSpPr/>
          <p:nvPr/>
        </p:nvSpPr>
        <p:spPr>
          <a:xfrm>
            <a:off x="503640" y="1759680"/>
            <a:ext cx="9172800" cy="474912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pt-BR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Estruturas de repetição executam inúmeras vezes um bloco de código</a:t>
            </a:r>
            <a:endParaRPr lang="en-US" strike="noStrike" spc="-1" dirty="0">
              <a:latin typeface="Latin Modern Sans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pt-BR" strike="noStrike" spc="-1" dirty="0">
                <a:solidFill>
                  <a:srgbClr val="1C1C1C"/>
                </a:solidFill>
                <a:latin typeface="Latin Modern Sans"/>
              </a:rPr>
              <a:t>Exercícios de Fixação</a:t>
            </a:r>
          </a:p>
          <a:p>
            <a:pPr marL="673200" lvl="1" indent="-278280"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AVA -&gt; Atividades Pedagógicas -&gt; Exercício Fixação 03 - While</a:t>
            </a:r>
          </a:p>
          <a:p>
            <a:pPr marL="673200" lvl="1" indent="-278280"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endParaRPr lang="pt-BR" strike="noStrike" spc="-1" dirty="0">
              <a:solidFill>
                <a:srgbClr val="1C1C1C"/>
              </a:solidFill>
              <a:latin typeface="Latin Modern Sans"/>
            </a:endParaRPr>
          </a:p>
          <a:p>
            <a:pPr marL="216000" indent="-278280"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Perdeu a aula ? Quer outra explicação ? Segue alguns links:</a:t>
            </a:r>
          </a:p>
          <a:p>
            <a:pPr marL="673200" lvl="1" indent="-278280"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pt-BR" spc="-1" dirty="0">
                <a:solidFill>
                  <a:srgbClr val="1C1C1C"/>
                </a:solidFill>
                <a:latin typeface="Latin Modern Sans"/>
                <a:hlinkClick r:id="rId3"/>
              </a:rPr>
              <a:t>Gustavo Guanabara – While</a:t>
            </a: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673200" lvl="1" indent="-278280"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pt-BR" spc="-1" dirty="0">
                <a:solidFill>
                  <a:srgbClr val="1C1C1C"/>
                </a:solidFill>
                <a:latin typeface="Latin Modern Sans"/>
                <a:hlinkClick r:id="rId4"/>
              </a:rPr>
              <a:t>Pythonando - While</a:t>
            </a: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673200" lvl="1" indent="-278280"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</p:txBody>
      </p:sp>
    </p:spTree>
    <p:extLst>
      <p:ext uri="{BB962C8B-B14F-4D97-AF65-F5344CB8AC3E}">
        <p14:creationId xmlns:p14="http://schemas.microsoft.com/office/powerpoint/2010/main" val="315367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3414</TotalTime>
  <Words>517</Words>
  <Application>Microsoft Office PowerPoint</Application>
  <PresentationFormat>Personalizar</PresentationFormat>
  <Paragraphs>146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Latin Modern Sans</vt:lpstr>
      <vt:lpstr>Symbol</vt:lpstr>
      <vt:lpstr>Times New Roman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124</cp:revision>
  <cp:lastPrinted>2021-10-14T21:32:43Z</cp:lastPrinted>
  <dcterms:created xsi:type="dcterms:W3CDTF">2021-04-28T18:38:02Z</dcterms:created>
  <dcterms:modified xsi:type="dcterms:W3CDTF">2022-04-01T10:58:19Z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