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C7825E1-5438-4DA2-8FAE-AE02DF5B5CC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2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31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3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41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4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51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5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6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20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8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6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7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79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8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9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25.xml"/><Relationship Id="rId11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8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4160" cy="3141360"/>
          </a:xfrm>
          <a:prstGeom prst="rect">
            <a:avLst/>
          </a:prstGeom>
          <a:ln w="0">
            <a:noFill/>
          </a:ln>
        </p:spPr>
      </p:pic>
      <p:sp>
        <p:nvSpPr>
          <p:cNvPr id="219" name="CaixaDeTexto 3"/>
          <p:cNvSpPr/>
          <p:nvPr/>
        </p:nvSpPr>
        <p:spPr>
          <a:xfrm>
            <a:off x="1223280" y="4901760"/>
            <a:ext cx="7764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aixaDeTexto 6"/>
          <p:cNvSpPr/>
          <p:nvPr/>
        </p:nvSpPr>
        <p:spPr>
          <a:xfrm>
            <a:off x="1570320" y="1688400"/>
            <a:ext cx="776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2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5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7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27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720" cy="266076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32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3" name="CustomShape 33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4" name="CustomShape 3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3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6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9640" cy="411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37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3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+ 2.X + 2.Y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9" name="CustomShape 39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4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42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2" name="CustomShape 43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3" name="CustomShape 4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47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6" name="CustomShape 48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7" name="CustomShape 49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5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52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0" name="CustomShape 53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5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ustomShape 5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3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7760" cy="4143960"/>
          </a:xfrm>
          <a:prstGeom prst="rect">
            <a:avLst/>
          </a:prstGeom>
          <a:ln w="0">
            <a:noFill/>
          </a:ln>
        </p:spPr>
      </p:pic>
      <p:sp>
        <p:nvSpPr>
          <p:cNvPr id="254" name="TextShape 2"/>
          <p:cNvSpPr/>
          <p:nvPr/>
        </p:nvSpPr>
        <p:spPr>
          <a:xfrm>
            <a:off x="6098760" y="2130120"/>
            <a:ext cx="34142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57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6" name="CustomShape 58"/>
          <p:cNvSpPr/>
          <p:nvPr/>
        </p:nvSpPr>
        <p:spPr>
          <a:xfrm>
            <a:off x="360000" y="199944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57" name="CustomShape 59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6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TextShape 1"/>
          <p:cNvSpPr/>
          <p:nvPr/>
        </p:nvSpPr>
        <p:spPr>
          <a:xfrm>
            <a:off x="553320" y="5000400"/>
            <a:ext cx="1655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61"/>
          <p:cNvSpPr/>
          <p:nvPr/>
        </p:nvSpPr>
        <p:spPr>
          <a:xfrm>
            <a:off x="803160" y="2645640"/>
            <a:ext cx="2067120" cy="2379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170640" cy="1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360000" y="199944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TextShape 5"/>
          <p:cNvSpPr/>
          <p:nvPr/>
        </p:nvSpPr>
        <p:spPr>
          <a:xfrm>
            <a:off x="553320" y="5000400"/>
            <a:ext cx="1655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TextShape 6"/>
          <p:cNvSpPr/>
          <p:nvPr/>
        </p:nvSpPr>
        <p:spPr>
          <a:xfrm>
            <a:off x="3030480" y="5251680"/>
            <a:ext cx="19645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803160" y="2645640"/>
            <a:ext cx="2067120" cy="2379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m 11" descr=""/>
          <p:cNvPicPr/>
          <p:nvPr/>
        </p:nvPicPr>
        <p:blipFill>
          <a:blip r:embed="rId1"/>
          <a:stretch/>
        </p:blipFill>
        <p:spPr>
          <a:xfrm>
            <a:off x="1981080" y="530928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0" name="Imagem 12" descr=""/>
          <p:cNvPicPr/>
          <p:nvPr/>
        </p:nvPicPr>
        <p:blipFill>
          <a:blip r:embed="rId2"/>
          <a:stretch/>
        </p:blipFill>
        <p:spPr>
          <a:xfrm>
            <a:off x="2017080" y="559728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1" name="Imagem 13" descr=""/>
          <p:cNvPicPr/>
          <p:nvPr/>
        </p:nvPicPr>
        <p:blipFill>
          <a:blip r:embed="rId3"/>
          <a:stretch/>
        </p:blipFill>
        <p:spPr>
          <a:xfrm>
            <a:off x="4456440" y="5330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14" descr=""/>
          <p:cNvPicPr/>
          <p:nvPr/>
        </p:nvPicPr>
        <p:blipFill>
          <a:blip r:embed="rId4"/>
          <a:stretch/>
        </p:blipFill>
        <p:spPr>
          <a:xfrm>
            <a:off x="4492440" y="5582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15" descr=""/>
          <p:cNvPicPr/>
          <p:nvPr/>
        </p:nvPicPr>
        <p:blipFill>
          <a:blip r:embed="rId5"/>
          <a:stretch/>
        </p:blipFill>
        <p:spPr>
          <a:xfrm>
            <a:off x="4531320" y="5834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4" name="Imagem 16" descr=""/>
          <p:cNvPicPr/>
          <p:nvPr/>
        </p:nvPicPr>
        <p:blipFill>
          <a:blip r:embed="rId6"/>
          <a:stretch/>
        </p:blipFill>
        <p:spPr>
          <a:xfrm>
            <a:off x="4780440" y="6122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75" name="Imagem 27" descr=""/>
          <p:cNvPicPr/>
          <p:nvPr/>
        </p:nvPicPr>
        <p:blipFill>
          <a:blip r:embed="rId7"/>
          <a:stretch/>
        </p:blipFill>
        <p:spPr>
          <a:xfrm>
            <a:off x="2129760" y="5898600"/>
            <a:ext cx="170640" cy="13248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28" descr=""/>
          <p:cNvPicPr/>
          <p:nvPr/>
        </p:nvPicPr>
        <p:blipFill>
          <a:blip r:embed="rId8"/>
          <a:stretch/>
        </p:blipFill>
        <p:spPr>
          <a:xfrm>
            <a:off x="2206800" y="6192720"/>
            <a:ext cx="170640" cy="13248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19"/>
          <p:cNvSpPr/>
          <p:nvPr/>
        </p:nvSpPr>
        <p:spPr>
          <a:xfrm>
            <a:off x="2502720" y="5633640"/>
            <a:ext cx="453600" cy="23796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Imagem 9" descr=""/>
          <p:cNvPicPr/>
          <p:nvPr/>
        </p:nvPicPr>
        <p:blipFill>
          <a:blip r:embed="rId9"/>
          <a:stretch/>
        </p:blipFill>
        <p:spPr>
          <a:xfrm>
            <a:off x="2627640" y="2441160"/>
            <a:ext cx="170640" cy="1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2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Imagem 3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520" cy="274212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9"/>
          <p:cNvSpPr/>
          <p:nvPr/>
        </p:nvSpPr>
        <p:spPr>
          <a:xfrm>
            <a:off x="287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0"/>
          <p:cNvSpPr/>
          <p:nvPr/>
        </p:nvSpPr>
        <p:spPr>
          <a:xfrm>
            <a:off x="323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2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0" name="CustomShape 80"/>
          <p:cNvSpPr/>
          <p:nvPr/>
        </p:nvSpPr>
        <p:spPr>
          <a:xfrm>
            <a:off x="360000" y="199944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1" name="CustomShape 8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CustomShape 82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3" name="TextShape 3"/>
          <p:cNvSpPr/>
          <p:nvPr/>
        </p:nvSpPr>
        <p:spPr>
          <a:xfrm>
            <a:off x="553320" y="5000400"/>
            <a:ext cx="1655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TextShape 7"/>
          <p:cNvSpPr/>
          <p:nvPr/>
        </p:nvSpPr>
        <p:spPr>
          <a:xfrm>
            <a:off x="3030480" y="5251680"/>
            <a:ext cx="19645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83"/>
          <p:cNvSpPr/>
          <p:nvPr/>
        </p:nvSpPr>
        <p:spPr>
          <a:xfrm>
            <a:off x="803160" y="2645640"/>
            <a:ext cx="2067120" cy="2379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Imagem 31" descr=""/>
          <p:cNvPicPr/>
          <p:nvPr/>
        </p:nvPicPr>
        <p:blipFill>
          <a:blip r:embed="rId1"/>
          <a:stretch/>
        </p:blipFill>
        <p:spPr>
          <a:xfrm>
            <a:off x="1981080" y="530928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87" name="Imagem 32" descr=""/>
          <p:cNvPicPr/>
          <p:nvPr/>
        </p:nvPicPr>
        <p:blipFill>
          <a:blip r:embed="rId2"/>
          <a:stretch/>
        </p:blipFill>
        <p:spPr>
          <a:xfrm>
            <a:off x="2017080" y="559728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88" name="Imagem 33" descr=""/>
          <p:cNvPicPr/>
          <p:nvPr/>
        </p:nvPicPr>
        <p:blipFill>
          <a:blip r:embed="rId3"/>
          <a:stretch/>
        </p:blipFill>
        <p:spPr>
          <a:xfrm>
            <a:off x="4456440" y="5330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89" name="Imagem 34" descr=""/>
          <p:cNvPicPr/>
          <p:nvPr/>
        </p:nvPicPr>
        <p:blipFill>
          <a:blip r:embed="rId4"/>
          <a:stretch/>
        </p:blipFill>
        <p:spPr>
          <a:xfrm>
            <a:off x="4492440" y="5582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90" name="Imagem 35" descr=""/>
          <p:cNvPicPr/>
          <p:nvPr/>
        </p:nvPicPr>
        <p:blipFill>
          <a:blip r:embed="rId5"/>
          <a:stretch/>
        </p:blipFill>
        <p:spPr>
          <a:xfrm>
            <a:off x="4531320" y="5834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91" name="Imagem 36" descr=""/>
          <p:cNvPicPr/>
          <p:nvPr/>
        </p:nvPicPr>
        <p:blipFill>
          <a:blip r:embed="rId6"/>
          <a:stretch/>
        </p:blipFill>
        <p:spPr>
          <a:xfrm>
            <a:off x="4780440" y="6122160"/>
            <a:ext cx="151560" cy="160920"/>
          </a:xfrm>
          <a:prstGeom prst="rect">
            <a:avLst/>
          </a:prstGeom>
          <a:ln w="0">
            <a:noFill/>
          </a:ln>
        </p:spPr>
      </p:pic>
      <p:sp>
        <p:nvSpPr>
          <p:cNvPr id="292" name="CustomShape 84"/>
          <p:cNvSpPr/>
          <p:nvPr/>
        </p:nvSpPr>
        <p:spPr>
          <a:xfrm>
            <a:off x="5165280" y="5328000"/>
            <a:ext cx="3696480" cy="10533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3" name="Imagem 37" descr=""/>
          <p:cNvPicPr/>
          <p:nvPr/>
        </p:nvPicPr>
        <p:blipFill>
          <a:blip r:embed="rId7"/>
          <a:stretch/>
        </p:blipFill>
        <p:spPr>
          <a:xfrm>
            <a:off x="2129760" y="5898600"/>
            <a:ext cx="170640" cy="132480"/>
          </a:xfrm>
          <a:prstGeom prst="rect">
            <a:avLst/>
          </a:prstGeom>
          <a:ln w="0">
            <a:noFill/>
          </a:ln>
        </p:spPr>
      </p:pic>
      <p:pic>
        <p:nvPicPr>
          <p:cNvPr id="294" name="Imagem 38" descr=""/>
          <p:cNvPicPr/>
          <p:nvPr/>
        </p:nvPicPr>
        <p:blipFill>
          <a:blip r:embed="rId8"/>
          <a:stretch/>
        </p:blipFill>
        <p:spPr>
          <a:xfrm>
            <a:off x="2206800" y="6192720"/>
            <a:ext cx="170640" cy="132480"/>
          </a:xfrm>
          <a:prstGeom prst="rect">
            <a:avLst/>
          </a:prstGeom>
          <a:ln w="0">
            <a:noFill/>
          </a:ln>
        </p:spPr>
      </p:pic>
      <p:pic>
        <p:nvPicPr>
          <p:cNvPr id="295" name="Imagem 39" descr=""/>
          <p:cNvPicPr/>
          <p:nvPr/>
        </p:nvPicPr>
        <p:blipFill>
          <a:blip r:embed="rId9"/>
          <a:stretch/>
        </p:blipFill>
        <p:spPr>
          <a:xfrm>
            <a:off x="6976440" y="5834160"/>
            <a:ext cx="151560" cy="160920"/>
          </a:xfrm>
          <a:prstGeom prst="rect">
            <a:avLst/>
          </a:prstGeom>
          <a:ln w="0">
            <a:noFill/>
          </a:ln>
        </p:spPr>
      </p:pic>
      <p:pic>
        <p:nvPicPr>
          <p:cNvPr id="296" name="Imagem 40" descr=""/>
          <p:cNvPicPr/>
          <p:nvPr/>
        </p:nvPicPr>
        <p:blipFill>
          <a:blip r:embed="rId10"/>
          <a:stretch/>
        </p:blipFill>
        <p:spPr>
          <a:xfrm>
            <a:off x="6976440" y="6086160"/>
            <a:ext cx="151560" cy="160920"/>
          </a:xfrm>
          <a:prstGeom prst="rect">
            <a:avLst/>
          </a:prstGeom>
          <a:ln w="0">
            <a:noFill/>
          </a:ln>
        </p:spPr>
      </p:pic>
      <p:sp>
        <p:nvSpPr>
          <p:cNvPr id="297" name="CustomShape 85"/>
          <p:cNvSpPr/>
          <p:nvPr/>
        </p:nvSpPr>
        <p:spPr>
          <a:xfrm>
            <a:off x="2502720" y="5633640"/>
            <a:ext cx="453600" cy="23796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m 10" descr=""/>
          <p:cNvPicPr/>
          <p:nvPr/>
        </p:nvPicPr>
        <p:blipFill>
          <a:blip r:embed="rId11"/>
          <a:stretch/>
        </p:blipFill>
        <p:spPr>
          <a:xfrm>
            <a:off x="2627640" y="2441160"/>
            <a:ext cx="170640" cy="1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6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0" name="CustomShape 6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1" name="CustomShape 6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CustomShape 6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70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4" name="CustomShape 71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5" name="CustomShape 7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CustomShape 7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75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76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9" name="CustomShape 7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7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8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2" name="CustomShape 6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Agora vamos desenvolver nossos primeiros algoritmos em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linguagem python!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13" name="CustomShape 6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4" name="CustomShape 8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8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6" name="CustomShape 9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17" name="CustomShape 9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8" name="CustomShape 92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62792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560000" y="3216960"/>
            <a:ext cx="1506240" cy="9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183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6240" cy="159696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6960" cy="20134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6072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</a:t>
            </a: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9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8240" cy="323172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"/>
          <p:cNvSpPr/>
          <p:nvPr/>
        </p:nvSpPr>
        <p:spPr>
          <a:xfrm>
            <a:off x="7054200" y="2155680"/>
            <a:ext cx="564840" cy="91404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13800" y="1683360"/>
            <a:ext cx="892620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8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11800" cy="44049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" descr="Vai no mercado buscar leite, se tiver batata traz 4 Tinha batata... - )"/>
          <p:cNvPicPr/>
          <p:nvPr/>
        </p:nvPicPr>
        <p:blipFill>
          <a:blip r:embed="rId2"/>
          <a:srcRect l="0" t="0" r="0" b="45555"/>
          <a:stretch/>
        </p:blipFill>
        <p:spPr>
          <a:xfrm>
            <a:off x="2830320" y="1866600"/>
            <a:ext cx="4411800" cy="2477520"/>
          </a:xfrm>
          <a:prstGeom prst="rect">
            <a:avLst/>
          </a:prstGeom>
          <a:ln w="0">
            <a:noFill/>
          </a:ln>
        </p:spPr>
      </p:pic>
      <p:sp>
        <p:nvSpPr>
          <p:cNvPr id="210" name="Botão de ação: Ajuda 2"/>
          <p:cNvSpPr/>
          <p:nvPr/>
        </p:nvSpPr>
        <p:spPr>
          <a:xfrm>
            <a:off x="2830320" y="4308120"/>
            <a:ext cx="4411800" cy="195588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4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11800" cy="44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2023-02-13T15:49:11Z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