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61" r:id="rId5"/>
    <p:sldId id="262" r:id="rId6"/>
    <p:sldId id="277" r:id="rId7"/>
    <p:sldId id="279" r:id="rId8"/>
    <p:sldId id="282" r:id="rId9"/>
    <p:sldId id="281" r:id="rId10"/>
  </p:sldIdLst>
  <p:sldSz cx="10080625" cy="7559675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EC14D-0F16-43BF-B9F9-60F252D931B8}" v="43" dt="2022-03-21T20:40:16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3B9EC14D-0F16-43BF-B9F9-60F252D931B8}"/>
    <pc:docChg chg="undo redo custSel addSld delSld modSld sldOrd modNotesMaster">
      <pc:chgData name="Andre Gustavo Hochuli" userId="03e47721-5546-461c-8dc6-d9f4fc638cac" providerId="ADAL" clId="{3B9EC14D-0F16-43BF-B9F9-60F252D931B8}" dt="2022-03-21T20:40:16.201" v="2201"/>
      <pc:docMkLst>
        <pc:docMk/>
      </pc:docMkLst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0" sldId="256"/>
        </pc:sldMkLst>
        <pc:spChg chg="mod">
          <ac:chgData name="Andre Gustavo Hochuli" userId="03e47721-5546-461c-8dc6-d9f4fc638cac" providerId="ADAL" clId="{3B9EC14D-0F16-43BF-B9F9-60F252D931B8}" dt="2022-03-21T19:34:38.939" v="7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575395456" sldId="261"/>
        </pc:sldMkLst>
        <pc:spChg chg="mod">
          <ac:chgData name="Andre Gustavo Hochuli" userId="03e47721-5546-461c-8dc6-d9f4fc638cac" providerId="ADAL" clId="{3B9EC14D-0F16-43BF-B9F9-60F252D931B8}" dt="2022-03-21T19:35:45.654" v="32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mod or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142203107" sldId="262"/>
        </pc:sldMkLst>
        <pc:spChg chg="mod">
          <ac:chgData name="Andre Gustavo Hochuli" userId="03e47721-5546-461c-8dc6-d9f4fc638cac" providerId="ADAL" clId="{3B9EC14D-0F16-43BF-B9F9-60F252D931B8}" dt="2022-03-21T19:36:52.951" v="58" actId="313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36:45.486" v="57" actId="20577"/>
          <ac:spMkLst>
            <pc:docMk/>
            <pc:sldMk cId="142203107" sldId="262"/>
            <ac:spMk id="227" creationId="{00000000-0000-0000-0000-000000000000}"/>
          </ac:spMkLst>
        </pc:spChg>
      </pc:sldChg>
      <pc:sldChg chg="del">
        <pc:chgData name="Andre Gustavo Hochuli" userId="03e47721-5546-461c-8dc6-d9f4fc638cac" providerId="ADAL" clId="{3B9EC14D-0F16-43BF-B9F9-60F252D931B8}" dt="2022-03-21T19:35:06.691" v="19" actId="47"/>
        <pc:sldMkLst>
          <pc:docMk/>
          <pc:sldMk cId="1235903063" sldId="263"/>
        </pc:sldMkLst>
      </pc:sldChg>
      <pc:sldChg chg="del">
        <pc:chgData name="Andre Gustavo Hochuli" userId="03e47721-5546-461c-8dc6-d9f4fc638cac" providerId="ADAL" clId="{3B9EC14D-0F16-43BF-B9F9-60F252D931B8}" dt="2022-03-21T19:35:07.447" v="20" actId="47"/>
        <pc:sldMkLst>
          <pc:docMk/>
          <pc:sldMk cId="2812198513" sldId="264"/>
        </pc:sldMkLst>
      </pc:sldChg>
      <pc:sldChg chg="del">
        <pc:chgData name="Andre Gustavo Hochuli" userId="03e47721-5546-461c-8dc6-d9f4fc638cac" providerId="ADAL" clId="{3B9EC14D-0F16-43BF-B9F9-60F252D931B8}" dt="2022-03-21T19:35:07.926" v="21" actId="47"/>
        <pc:sldMkLst>
          <pc:docMk/>
          <pc:sldMk cId="3577893683" sldId="265"/>
        </pc:sldMkLst>
      </pc:sldChg>
      <pc:sldChg chg="del">
        <pc:chgData name="Andre Gustavo Hochuli" userId="03e47721-5546-461c-8dc6-d9f4fc638cac" providerId="ADAL" clId="{3B9EC14D-0F16-43BF-B9F9-60F252D931B8}" dt="2022-03-21T19:35:08.365" v="22" actId="47"/>
        <pc:sldMkLst>
          <pc:docMk/>
          <pc:sldMk cId="1921576143" sldId="266"/>
        </pc:sldMkLst>
      </pc:sldChg>
      <pc:sldChg chg="del">
        <pc:chgData name="Andre Gustavo Hochuli" userId="03e47721-5546-461c-8dc6-d9f4fc638cac" providerId="ADAL" clId="{3B9EC14D-0F16-43BF-B9F9-60F252D931B8}" dt="2022-03-21T19:35:09.050" v="23" actId="47"/>
        <pc:sldMkLst>
          <pc:docMk/>
          <pc:sldMk cId="107426345" sldId="267"/>
        </pc:sldMkLst>
      </pc:sldChg>
      <pc:sldChg chg="del">
        <pc:chgData name="Andre Gustavo Hochuli" userId="03e47721-5546-461c-8dc6-d9f4fc638cac" providerId="ADAL" clId="{3B9EC14D-0F16-43BF-B9F9-60F252D931B8}" dt="2022-03-21T19:35:09.728" v="24" actId="47"/>
        <pc:sldMkLst>
          <pc:docMk/>
          <pc:sldMk cId="1806359576" sldId="270"/>
        </pc:sldMkLst>
      </pc:sldChg>
      <pc:sldChg chg="del">
        <pc:chgData name="Andre Gustavo Hochuli" userId="03e47721-5546-461c-8dc6-d9f4fc638cac" providerId="ADAL" clId="{3B9EC14D-0F16-43BF-B9F9-60F252D931B8}" dt="2022-03-21T19:35:11.355" v="26" actId="47"/>
        <pc:sldMkLst>
          <pc:docMk/>
          <pc:sldMk cId="1261536604" sldId="272"/>
        </pc:sldMkLst>
      </pc:sldChg>
      <pc:sldChg chg="del">
        <pc:chgData name="Andre Gustavo Hochuli" userId="03e47721-5546-461c-8dc6-d9f4fc638cac" providerId="ADAL" clId="{3B9EC14D-0F16-43BF-B9F9-60F252D931B8}" dt="2022-03-21T19:35:10.367" v="25" actId="47"/>
        <pc:sldMkLst>
          <pc:docMk/>
          <pc:sldMk cId="559412903" sldId="273"/>
        </pc:sldMkLst>
      </pc:sldChg>
      <pc:sldChg chg="del">
        <pc:chgData name="Andre Gustavo Hochuli" userId="03e47721-5546-461c-8dc6-d9f4fc638cac" providerId="ADAL" clId="{3B9EC14D-0F16-43BF-B9F9-60F252D931B8}" dt="2022-03-21T19:35:11.951" v="27" actId="47"/>
        <pc:sldMkLst>
          <pc:docMk/>
          <pc:sldMk cId="485443595" sldId="275"/>
        </pc:sldMkLst>
      </pc:sldChg>
      <pc:sldChg chg="del">
        <pc:chgData name="Andre Gustavo Hochuli" userId="03e47721-5546-461c-8dc6-d9f4fc638cac" providerId="ADAL" clId="{3B9EC14D-0F16-43BF-B9F9-60F252D931B8}" dt="2022-03-21T19:35:17.806" v="28" actId="47"/>
        <pc:sldMkLst>
          <pc:docMk/>
          <pc:sldMk cId="309" sldId="276"/>
        </pc:sldMkLst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283106555" sldId="277"/>
        </pc:sldMkLst>
        <pc:spChg chg="del mod">
          <ac:chgData name="Andre Gustavo Hochuli" userId="03e47721-5546-461c-8dc6-d9f4fc638cac" providerId="ADAL" clId="{3B9EC14D-0F16-43BF-B9F9-60F252D931B8}" dt="2022-03-21T19:48:47.119" v="645" actId="478"/>
          <ac:spMkLst>
            <pc:docMk/>
            <pc:sldMk cId="3283106555" sldId="277"/>
            <ac:spMk id="36" creationId="{35F8DEE3-E0A7-441E-BB87-DD53425B7263}"/>
          </ac:spMkLst>
        </pc:spChg>
        <pc:spChg chg="del mod">
          <ac:chgData name="Andre Gustavo Hochuli" userId="03e47721-5546-461c-8dc6-d9f4fc638cac" providerId="ADAL" clId="{3B9EC14D-0F16-43BF-B9F9-60F252D931B8}" dt="2022-03-21T19:48:50.777" v="646" actId="478"/>
          <ac:spMkLst>
            <pc:docMk/>
            <pc:sldMk cId="3283106555" sldId="277"/>
            <ac:spMk id="37" creationId="{D56E7179-E835-427C-B16F-C881C373DAD4}"/>
          </ac:spMkLst>
        </pc:spChg>
        <pc:spChg chg="del mod">
          <ac:chgData name="Andre Gustavo Hochuli" userId="03e47721-5546-461c-8dc6-d9f4fc638cac" providerId="ADAL" clId="{3B9EC14D-0F16-43BF-B9F9-60F252D931B8}" dt="2022-03-21T19:42:43.237" v="318" actId="478"/>
          <ac:spMkLst>
            <pc:docMk/>
            <pc:sldMk cId="3283106555" sldId="277"/>
            <ac:spMk id="38" creationId="{F5DF05F4-DFA3-47A5-88CE-D1B5819BBC9F}"/>
          </ac:spMkLst>
        </pc:spChg>
        <pc:spChg chg="mod">
          <ac:chgData name="Andre Gustavo Hochuli" userId="03e47721-5546-461c-8dc6-d9f4fc638cac" providerId="ADAL" clId="{3B9EC14D-0F16-43BF-B9F9-60F252D931B8}" dt="2022-03-21T19:52:46.389" v="744" actId="1036"/>
          <ac:spMkLst>
            <pc:docMk/>
            <pc:sldMk cId="3283106555" sldId="277"/>
            <ac:spMk id="39" creationId="{410DEE6D-0F60-489D-A8A6-7DE3EB8B86D7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0" creationId="{C22D537D-AC02-401C-9CD1-27A01C2F6D50}"/>
          </ac:spMkLst>
        </pc:spChg>
        <pc:spChg chg="mod">
          <ac:chgData name="Andre Gustavo Hochuli" userId="03e47721-5546-461c-8dc6-d9f4fc638cac" providerId="ADAL" clId="{3B9EC14D-0F16-43BF-B9F9-60F252D931B8}" dt="2022-03-21T19:50:00.600" v="668" actId="1076"/>
          <ac:spMkLst>
            <pc:docMk/>
            <pc:sldMk cId="3283106555" sldId="277"/>
            <ac:spMk id="41" creationId="{FE4705B4-9AB6-4BF4-8D49-77C4336B699B}"/>
          </ac:spMkLst>
        </pc:spChg>
        <pc:spChg chg="del mod">
          <ac:chgData name="Andre Gustavo Hochuli" userId="03e47721-5546-461c-8dc6-d9f4fc638cac" providerId="ADAL" clId="{3B9EC14D-0F16-43BF-B9F9-60F252D931B8}" dt="2022-03-21T19:43:18.087" v="325" actId="478"/>
          <ac:spMkLst>
            <pc:docMk/>
            <pc:sldMk cId="3283106555" sldId="277"/>
            <ac:spMk id="42" creationId="{4EDC46C0-82C0-4328-A285-D0F57541D39A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3" creationId="{637E9384-A259-457F-AC8F-18D6FE18C538}"/>
          </ac:spMkLst>
        </pc:spChg>
        <pc:spChg chg="mod">
          <ac:chgData name="Andre Gustavo Hochuli" userId="03e47721-5546-461c-8dc6-d9f4fc638cac" providerId="ADAL" clId="{3B9EC14D-0F16-43BF-B9F9-60F252D931B8}" dt="2022-03-21T19:56:47.192" v="1009" actId="1035"/>
          <ac:spMkLst>
            <pc:docMk/>
            <pc:sldMk cId="3283106555" sldId="277"/>
            <ac:spMk id="48" creationId="{F3D3AB55-7162-4F23-BCC3-6D8680D6064C}"/>
          </ac:spMkLst>
        </pc:spChg>
        <pc:spChg chg="del mod">
          <ac:chgData name="Andre Gustavo Hochuli" userId="03e47721-5546-461c-8dc6-d9f4fc638cac" providerId="ADAL" clId="{3B9EC14D-0F16-43BF-B9F9-60F252D931B8}" dt="2022-03-21T19:41:06.791" v="277" actId="478"/>
          <ac:spMkLst>
            <pc:docMk/>
            <pc:sldMk cId="3283106555" sldId="277"/>
            <ac:spMk id="49" creationId="{B328DF88-FCCF-451F-B8CC-DB32FDA57323}"/>
          </ac:spMkLst>
        </pc:spChg>
        <pc:spChg chg="add mod">
          <ac:chgData name="Andre Gustavo Hochuli" userId="03e47721-5546-461c-8dc6-d9f4fc638cac" providerId="ADAL" clId="{3B9EC14D-0F16-43BF-B9F9-60F252D931B8}" dt="2022-03-21T19:57:29.296" v="1060" actId="1035"/>
          <ac:spMkLst>
            <pc:docMk/>
            <pc:sldMk cId="3283106555" sldId="277"/>
            <ac:spMk id="50" creationId="{BB29E539-03A8-4B50-80FE-7FC5938D99AD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1" creationId="{D7596E2A-8250-429A-925D-9981C188A7DB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2" creationId="{2685D517-EBED-42D3-981D-74014A2FA26C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3" creationId="{0F7F3357-321E-4BE0-B878-19CE9E853EDF}"/>
          </ac:spMkLst>
        </pc:spChg>
        <pc:spChg chg="add del mod">
          <ac:chgData name="Andre Gustavo Hochuli" userId="03e47721-5546-461c-8dc6-d9f4fc638cac" providerId="ADAL" clId="{3B9EC14D-0F16-43BF-B9F9-60F252D931B8}" dt="2022-03-21T19:47:17.942" v="583" actId="478"/>
          <ac:spMkLst>
            <pc:docMk/>
            <pc:sldMk cId="3283106555" sldId="277"/>
            <ac:spMk id="56" creationId="{C984D4BE-6968-49C2-AECD-3FEFD75CF1A2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7" creationId="{F0FEC59A-902D-40C8-AC80-CC8C23A3203D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8" creationId="{23F76E44-98DB-4F07-95C8-7D012CF04D76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59" creationId="{B8C0AEEA-6609-410D-8DA9-446AA95FF6C9}"/>
          </ac:spMkLst>
        </pc:spChg>
        <pc:spChg chg="mod">
          <ac:chgData name="Andre Gustavo Hochuli" userId="03e47721-5546-461c-8dc6-d9f4fc638cac" providerId="ADAL" clId="{3B9EC14D-0F16-43BF-B9F9-60F252D931B8}" dt="2022-03-21T20:00:05.959" v="1118" actId="14100"/>
          <ac:spMkLst>
            <pc:docMk/>
            <pc:sldMk cId="3283106555" sldId="277"/>
            <ac:spMk id="60" creationId="{7B0D24BA-0875-4E99-BE37-2D94393A4729}"/>
          </ac:spMkLst>
        </pc:spChg>
        <pc:spChg chg="mod">
          <ac:chgData name="Andre Gustavo Hochuli" userId="03e47721-5546-461c-8dc6-d9f4fc638cac" providerId="ADAL" clId="{3B9EC14D-0F16-43BF-B9F9-60F252D931B8}" dt="2022-03-21T19:58:07.665" v="1082" actId="1076"/>
          <ac:spMkLst>
            <pc:docMk/>
            <pc:sldMk cId="3283106555" sldId="277"/>
            <ac:spMk id="61" creationId="{11673DFC-F95D-437C-9010-B4338A6FFDA4}"/>
          </ac:spMkLst>
        </pc:spChg>
        <pc:spChg chg="add del mod">
          <ac:chgData name="Andre Gustavo Hochuli" userId="03e47721-5546-461c-8dc6-d9f4fc638cac" providerId="ADAL" clId="{3B9EC14D-0F16-43BF-B9F9-60F252D931B8}" dt="2022-03-21T19:46:14.503" v="526"/>
          <ac:spMkLst>
            <pc:docMk/>
            <pc:sldMk cId="3283106555" sldId="277"/>
            <ac:spMk id="64" creationId="{89504F69-3E45-4EF2-9DE9-087E40B38277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5" creationId="{277B29E4-A55B-4672-A9B9-391EB8C302C0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6" creationId="{67DA8F6D-4D67-4979-BC6F-800D1203982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67" creationId="{7459CF9C-A598-4DC2-B6AD-5254C26443AB}"/>
          </ac:spMkLst>
        </pc:spChg>
        <pc:spChg chg="add del mod">
          <ac:chgData name="Andre Gustavo Hochuli" userId="03e47721-5546-461c-8dc6-d9f4fc638cac" providerId="ADAL" clId="{3B9EC14D-0F16-43BF-B9F9-60F252D931B8}" dt="2022-03-21T19:46:19.632" v="528"/>
          <ac:spMkLst>
            <pc:docMk/>
            <pc:sldMk cId="3283106555" sldId="277"/>
            <ac:spMk id="70" creationId="{682EE0CD-EE2C-4021-BC0D-F9DC9E3946B2}"/>
          </ac:spMkLst>
        </pc:spChg>
        <pc:spChg chg="add del mod">
          <ac:chgData name="Andre Gustavo Hochuli" userId="03e47721-5546-461c-8dc6-d9f4fc638cac" providerId="ADAL" clId="{3B9EC14D-0F16-43BF-B9F9-60F252D931B8}" dt="2022-03-21T19:47:03.236" v="562" actId="22"/>
          <ac:spMkLst>
            <pc:docMk/>
            <pc:sldMk cId="3283106555" sldId="277"/>
            <ac:spMk id="71" creationId="{6C2269E2-4827-4BB4-9205-FD4EF0E9965D}"/>
          </ac:spMkLst>
        </pc:spChg>
        <pc:spChg chg="add del">
          <ac:chgData name="Andre Gustavo Hochuli" userId="03e47721-5546-461c-8dc6-d9f4fc638cac" providerId="ADAL" clId="{3B9EC14D-0F16-43BF-B9F9-60F252D931B8}" dt="2022-03-21T19:48:55.008" v="648" actId="22"/>
          <ac:spMkLst>
            <pc:docMk/>
            <pc:sldMk cId="3283106555" sldId="277"/>
            <ac:spMk id="72" creationId="{5BAFCDAF-88C4-4037-8B9E-848B3B451AC2}"/>
          </ac:spMkLst>
        </pc:spChg>
        <pc:spChg chg="add mod">
          <ac:chgData name="Andre Gustavo Hochuli" userId="03e47721-5546-461c-8dc6-d9f4fc638cac" providerId="ADAL" clId="{3B9EC14D-0F16-43BF-B9F9-60F252D931B8}" dt="2022-03-21T19:57:11.852" v="1030" actId="1035"/>
          <ac:spMkLst>
            <pc:docMk/>
            <pc:sldMk cId="3283106555" sldId="277"/>
            <ac:spMk id="75" creationId="{537D717F-3AA5-4799-A56D-DA6D03EE946D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6" creationId="{5954CA0D-A19E-4F8D-B80B-0E6EC6346BDC}"/>
          </ac:spMkLst>
        </pc:spChg>
        <pc:spChg chg="add mod">
          <ac:chgData name="Andre Gustavo Hochuli" userId="03e47721-5546-461c-8dc6-d9f4fc638cac" providerId="ADAL" clId="{3B9EC14D-0F16-43BF-B9F9-60F252D931B8}" dt="2022-03-21T19:56:58.118" v="1025" actId="1035"/>
          <ac:spMkLst>
            <pc:docMk/>
            <pc:sldMk cId="3283106555" sldId="277"/>
            <ac:spMk id="77" creationId="{A5328DF5-D8CF-43BF-B89E-E78372E221FD}"/>
          </ac:spMkLst>
        </pc:spChg>
        <pc:spChg chg="add mod">
          <ac:chgData name="Andre Gustavo Hochuli" userId="03e47721-5546-461c-8dc6-d9f4fc638cac" providerId="ADAL" clId="{3B9EC14D-0F16-43BF-B9F9-60F252D931B8}" dt="2022-03-21T19:57:25.470" v="1054" actId="1035"/>
          <ac:spMkLst>
            <pc:docMk/>
            <pc:sldMk cId="3283106555" sldId="277"/>
            <ac:spMk id="80" creationId="{4B187661-F449-454A-82BD-0C4769467AD4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4" creationId="{D29E1364-AA4B-4FE5-B5BA-8EB69D26440F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5" creationId="{C894CC19-54F2-4A7E-8BD5-31FB2022C7C8}"/>
          </ac:spMkLst>
        </pc:spChg>
        <pc:spChg chg="add mod">
          <ac:chgData name="Andre Gustavo Hochuli" userId="03e47721-5546-461c-8dc6-d9f4fc638cac" providerId="ADAL" clId="{3B9EC14D-0F16-43BF-B9F9-60F252D931B8}" dt="2022-03-21T19:57:19.775" v="1048" actId="1035"/>
          <ac:spMkLst>
            <pc:docMk/>
            <pc:sldMk cId="3283106555" sldId="277"/>
            <ac:spMk id="86" creationId="{3475087A-37E2-4E21-B47B-3F6C69EA2403}"/>
          </ac:spMkLst>
        </pc:spChg>
        <pc:spChg chg="add mod">
          <ac:chgData name="Andre Gustavo Hochuli" userId="03e47721-5546-461c-8dc6-d9f4fc638cac" providerId="ADAL" clId="{3B9EC14D-0F16-43BF-B9F9-60F252D931B8}" dt="2022-03-21T19:58:15.282" v="1097" actId="1035"/>
          <ac:spMkLst>
            <pc:docMk/>
            <pc:sldMk cId="3283106555" sldId="277"/>
            <ac:spMk id="89" creationId="{5F779128-ACA0-40E2-A65A-9A4D11CCA372}"/>
          </ac:spMkLst>
        </pc:spChg>
        <pc:spChg chg="add mod">
          <ac:chgData name="Andre Gustavo Hochuli" userId="03e47721-5546-461c-8dc6-d9f4fc638cac" providerId="ADAL" clId="{3B9EC14D-0F16-43BF-B9F9-60F252D931B8}" dt="2022-03-21T19:57:02.190" v="1027" actId="1076"/>
          <ac:spMkLst>
            <pc:docMk/>
            <pc:sldMk cId="3283106555" sldId="277"/>
            <ac:spMk id="106" creationId="{62C052DF-E942-4780-B8E7-B4D75FF65CBF}"/>
          </ac:spMkLst>
        </pc:spChg>
        <pc:spChg chg="add mod">
          <ac:chgData name="Andre Gustavo Hochuli" userId="03e47721-5546-461c-8dc6-d9f4fc638cac" providerId="ADAL" clId="{3B9EC14D-0F16-43BF-B9F9-60F252D931B8}" dt="2022-03-21T20:01:31.051" v="1130" actId="14100"/>
          <ac:spMkLst>
            <pc:docMk/>
            <pc:sldMk cId="3283106555" sldId="277"/>
            <ac:spMk id="108" creationId="{F5DD1AC9-3D23-49AD-843A-B4E138A69209}"/>
          </ac:spMkLst>
        </pc:spChg>
        <pc:spChg chg="add mod">
          <ac:chgData name="Andre Gustavo Hochuli" userId="03e47721-5546-461c-8dc6-d9f4fc638cac" providerId="ADAL" clId="{3B9EC14D-0F16-43BF-B9F9-60F252D931B8}" dt="2022-03-21T20:00:00.697" v="1117" actId="20577"/>
          <ac:spMkLst>
            <pc:docMk/>
            <pc:sldMk cId="3283106555" sldId="277"/>
            <ac:spMk id="110" creationId="{8A5CFA6C-0A93-4C2C-9E96-E62B93A13B87}"/>
          </ac:spMkLst>
        </pc:spChg>
        <pc:spChg chg="add">
          <ac:chgData name="Andre Gustavo Hochuli" userId="03e47721-5546-461c-8dc6-d9f4fc638cac" providerId="ADAL" clId="{3B9EC14D-0F16-43BF-B9F9-60F252D931B8}" dt="2022-03-21T20:00:47.656" v="1127" actId="11529"/>
          <ac:spMkLst>
            <pc:docMk/>
            <pc:sldMk cId="3283106555" sldId="277"/>
            <ac:spMk id="111" creationId="{297C1E41-6B86-4121-99B6-E7A3ACC5BEC8}"/>
          </ac:spMkLst>
        </pc:spChg>
        <pc:spChg chg="mod">
          <ac:chgData name="Andre Gustavo Hochuli" userId="03e47721-5546-461c-8dc6-d9f4fc638cac" providerId="ADAL" clId="{3B9EC14D-0F16-43BF-B9F9-60F252D931B8}" dt="2022-03-21T19:37:04.970" v="66" actId="20577"/>
          <ac:spMkLst>
            <pc:docMk/>
            <pc:sldMk cId="3283106555" sldId="277"/>
            <ac:spMk id="367" creationId="{00000000-0000-0000-0000-000000000000}"/>
          </ac:spMkLst>
        </pc:spChg>
        <pc:spChg chg="mod">
          <ac:chgData name="Andre Gustavo Hochuli" userId="03e47721-5546-461c-8dc6-d9f4fc638cac" providerId="ADAL" clId="{3B9EC14D-0F16-43BF-B9F9-60F252D931B8}" dt="2022-03-21T19:49:24.822" v="656" actId="1076"/>
          <ac:spMkLst>
            <pc:docMk/>
            <pc:sldMk cId="3283106555" sldId="277"/>
            <ac:spMk id="370" creationId="{00000000-0000-0000-0000-000000000000}"/>
          </ac:spMkLst>
        </pc:spChg>
        <pc:spChg chg="del">
          <ac:chgData name="Andre Gustavo Hochuli" userId="03e47721-5546-461c-8dc6-d9f4fc638cac" providerId="ADAL" clId="{3B9EC14D-0F16-43BF-B9F9-60F252D931B8}" dt="2022-03-21T19:43:16.197" v="324" actId="478"/>
          <ac:spMkLst>
            <pc:docMk/>
            <pc:sldMk cId="3283106555" sldId="277"/>
            <ac:spMk id="371" creationId="{00000000-0000-0000-0000-000000000000}"/>
          </ac:spMkLst>
        </pc:spChg>
        <pc:spChg chg="del mod">
          <ac:chgData name="Andre Gustavo Hochuli" userId="03e47721-5546-461c-8dc6-d9f4fc638cac" providerId="ADAL" clId="{3B9EC14D-0F16-43BF-B9F9-60F252D931B8}" dt="2022-03-21T19:43:14.409" v="323" actId="478"/>
          <ac:spMkLst>
            <pc:docMk/>
            <pc:sldMk cId="3283106555" sldId="277"/>
            <ac:spMk id="372" creationId="{00000000-0000-0000-0000-000000000000}"/>
          </ac:spMkLst>
        </pc:sp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0" creationId="{172493B8-CEEA-41DE-80F5-3A07338CE086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12" creationId="{F2F0F839-9E24-446A-B11F-55E5094518BD}"/>
          </ac:cxnSpMkLst>
        </pc:cxnChg>
        <pc:cxnChg chg="del mod">
          <ac:chgData name="Andre Gustavo Hochuli" userId="03e47721-5546-461c-8dc6-d9f4fc638cac" providerId="ADAL" clId="{3B9EC14D-0F16-43BF-B9F9-60F252D931B8}" dt="2022-03-21T19:44:01.017" v="408" actId="478"/>
          <ac:cxnSpMkLst>
            <pc:docMk/>
            <pc:sldMk cId="3283106555" sldId="277"/>
            <ac:cxnSpMk id="44" creationId="{7AFCF2CD-EEA9-4406-9345-03353CFB6864}"/>
          </ac:cxnSpMkLst>
        </pc:cxnChg>
        <pc:cxnChg chg="del mod">
          <ac:chgData name="Andre Gustavo Hochuli" userId="03e47721-5546-461c-8dc6-d9f4fc638cac" providerId="ADAL" clId="{3B9EC14D-0F16-43BF-B9F9-60F252D931B8}" dt="2022-03-21T19:42:22.363" v="314" actId="478"/>
          <ac:cxnSpMkLst>
            <pc:docMk/>
            <pc:sldMk cId="3283106555" sldId="277"/>
            <ac:cxnSpMk id="45" creationId="{F92B97B5-30F9-4268-BD0F-D636C7F6BDF6}"/>
          </ac:cxnSpMkLst>
        </pc:cxnChg>
        <pc:cxnChg chg="del mod">
          <ac:chgData name="Andre Gustavo Hochuli" userId="03e47721-5546-461c-8dc6-d9f4fc638cac" providerId="ADAL" clId="{3B9EC14D-0F16-43BF-B9F9-60F252D931B8}" dt="2022-03-21T19:42:46.516" v="319" actId="478"/>
          <ac:cxnSpMkLst>
            <pc:docMk/>
            <pc:sldMk cId="3283106555" sldId="277"/>
            <ac:cxnSpMk id="46" creationId="{50EDB9D5-399B-41C0-AD4C-ABB78BFB516D}"/>
          </ac:cxnSpMkLst>
        </pc:cxnChg>
        <pc:cxnChg chg="del mod">
          <ac:chgData name="Andre Gustavo Hochuli" userId="03e47721-5546-461c-8dc6-d9f4fc638cac" providerId="ADAL" clId="{3B9EC14D-0F16-43BF-B9F9-60F252D931B8}" dt="2022-03-21T19:41:03.066" v="276" actId="478"/>
          <ac:cxnSpMkLst>
            <pc:docMk/>
            <pc:sldMk cId="3283106555" sldId="277"/>
            <ac:cxnSpMk id="47" creationId="{BD56DD69-A1D5-4963-A9B5-28EB6970A5DD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4" creationId="{F5CC8A91-1121-4B96-9422-BD93E9DBEFE0}"/>
          </ac:cxnSpMkLst>
        </pc:cxnChg>
        <pc:cxnChg chg="add del mod">
          <ac:chgData name="Andre Gustavo Hochuli" userId="03e47721-5546-461c-8dc6-d9f4fc638cac" providerId="ADAL" clId="{3B9EC14D-0F16-43BF-B9F9-60F252D931B8}" dt="2022-03-21T19:47:17.942" v="583" actId="478"/>
          <ac:cxnSpMkLst>
            <pc:docMk/>
            <pc:sldMk cId="3283106555" sldId="277"/>
            <ac:cxnSpMk id="55" creationId="{ABACACA9-1345-4640-BCD3-16BDAABDBD31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2" creationId="{E4FA9C8E-DA95-46BB-A213-4B731FDFB7BA}"/>
          </ac:cxnSpMkLst>
        </pc:cxnChg>
        <pc:cxnChg chg="add del mod">
          <ac:chgData name="Andre Gustavo Hochuli" userId="03e47721-5546-461c-8dc6-d9f4fc638cac" providerId="ADAL" clId="{3B9EC14D-0F16-43BF-B9F9-60F252D931B8}" dt="2022-03-21T19:46:14.503" v="526"/>
          <ac:cxnSpMkLst>
            <pc:docMk/>
            <pc:sldMk cId="3283106555" sldId="277"/>
            <ac:cxnSpMk id="63" creationId="{A930741B-6680-4147-933E-142228F07021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8" creationId="{DF1F2340-0E8D-4D27-BC07-1C4F337169E4}"/>
          </ac:cxnSpMkLst>
        </pc:cxnChg>
        <pc:cxnChg chg="add del mod">
          <ac:chgData name="Andre Gustavo Hochuli" userId="03e47721-5546-461c-8dc6-d9f4fc638cac" providerId="ADAL" clId="{3B9EC14D-0F16-43BF-B9F9-60F252D931B8}" dt="2022-03-21T19:46:19.632" v="528"/>
          <ac:cxnSpMkLst>
            <pc:docMk/>
            <pc:sldMk cId="3283106555" sldId="277"/>
            <ac:cxnSpMk id="69" creationId="{102FABD5-6DA2-4708-98E8-27A26FB59BB2}"/>
          </ac:cxnSpMkLst>
        </pc:cxnChg>
        <pc:cxnChg chg="add mod">
          <ac:chgData name="Andre Gustavo Hochuli" userId="03e47721-5546-461c-8dc6-d9f4fc638cac" providerId="ADAL" clId="{3B9EC14D-0F16-43BF-B9F9-60F252D931B8}" dt="2022-03-21T19:56:47.192" v="1009" actId="1035"/>
          <ac:cxnSpMkLst>
            <pc:docMk/>
            <pc:sldMk cId="3283106555" sldId="277"/>
            <ac:cxnSpMk id="73" creationId="{90CD74C4-A67C-4425-B291-6C662A53822C}"/>
          </ac:cxnSpMkLst>
        </pc:cxnChg>
        <pc:cxnChg chg="add mod">
          <ac:chgData name="Andre Gustavo Hochuli" userId="03e47721-5546-461c-8dc6-d9f4fc638cac" providerId="ADAL" clId="{3B9EC14D-0F16-43BF-B9F9-60F252D931B8}" dt="2022-03-21T20:01:45.974" v="1134" actId="14100"/>
          <ac:cxnSpMkLst>
            <pc:docMk/>
            <pc:sldMk cId="3283106555" sldId="277"/>
            <ac:cxnSpMk id="74" creationId="{DD1666D7-7350-43D0-9180-A8BB669404EC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8" creationId="{BA5F4E74-07F8-4B33-970A-D009B650B884}"/>
          </ac:cxnSpMkLst>
        </pc:cxnChg>
        <pc:cxnChg chg="add mod">
          <ac:chgData name="Andre Gustavo Hochuli" userId="03e47721-5546-461c-8dc6-d9f4fc638cac" providerId="ADAL" clId="{3B9EC14D-0F16-43BF-B9F9-60F252D931B8}" dt="2022-03-21T19:57:11.852" v="1030" actId="1035"/>
          <ac:cxnSpMkLst>
            <pc:docMk/>
            <pc:sldMk cId="3283106555" sldId="277"/>
            <ac:cxnSpMk id="79" creationId="{259C35EC-CABE-460D-8691-9B80AF2D3B2A}"/>
          </ac:cxnSpMkLst>
        </pc:cxnChg>
        <pc:cxnChg chg="add mod">
          <ac:chgData name="Andre Gustavo Hochuli" userId="03e47721-5546-461c-8dc6-d9f4fc638cac" providerId="ADAL" clId="{3B9EC14D-0F16-43BF-B9F9-60F252D931B8}" dt="2022-03-21T19:57:19.775" v="1048" actId="1035"/>
          <ac:cxnSpMkLst>
            <pc:docMk/>
            <pc:sldMk cId="3283106555" sldId="277"/>
            <ac:cxnSpMk id="87" creationId="{EA0F5CFF-CBD9-415E-B5F6-EECD32E78BDA}"/>
          </ac:cxnSpMkLst>
        </pc:cxnChg>
        <pc:cxnChg chg="add mod">
          <ac:chgData name="Andre Gustavo Hochuli" userId="03e47721-5546-461c-8dc6-d9f4fc638cac" providerId="ADAL" clId="{3B9EC14D-0F16-43BF-B9F9-60F252D931B8}" dt="2022-03-21T19:58:20.952" v="1098" actId="14100"/>
          <ac:cxnSpMkLst>
            <pc:docMk/>
            <pc:sldMk cId="3283106555" sldId="277"/>
            <ac:cxnSpMk id="88" creationId="{B5D593D6-1757-4495-AF04-E9FCD4088C0A}"/>
          </ac:cxnSpMkLst>
        </pc:cxnChg>
        <pc:cxnChg chg="add mod">
          <ac:chgData name="Andre Gustavo Hochuli" userId="03e47721-5546-461c-8dc6-d9f4fc638cac" providerId="ADAL" clId="{3B9EC14D-0F16-43BF-B9F9-60F252D931B8}" dt="2022-03-21T20:01:39.811" v="1133" actId="14100"/>
          <ac:cxnSpMkLst>
            <pc:docMk/>
            <pc:sldMk cId="3283106555" sldId="277"/>
            <ac:cxnSpMk id="95" creationId="{62D30CE2-1B43-475F-B7FC-B33A4422C3DC}"/>
          </ac:cxnSpMkLst>
        </pc:cxnChg>
        <pc:cxnChg chg="add mod">
          <ac:chgData name="Andre Gustavo Hochuli" userId="03e47721-5546-461c-8dc6-d9f4fc638cac" providerId="ADAL" clId="{3B9EC14D-0F16-43BF-B9F9-60F252D931B8}" dt="2022-03-21T20:01:36.031" v="1131" actId="14100"/>
          <ac:cxnSpMkLst>
            <pc:docMk/>
            <pc:sldMk cId="3283106555" sldId="277"/>
            <ac:cxnSpMk id="101" creationId="{59F4E1F9-146B-4DCC-A06B-3DB4941CC4AF}"/>
          </ac:cxnSpMkLst>
        </pc:cxnChg>
        <pc:cxnChg chg="add mod">
          <ac:chgData name="Andre Gustavo Hochuli" userId="03e47721-5546-461c-8dc6-d9f4fc638cac" providerId="ADAL" clId="{3B9EC14D-0F16-43BF-B9F9-60F252D931B8}" dt="2022-03-21T20:01:51.905" v="1135" actId="14100"/>
          <ac:cxnSpMkLst>
            <pc:docMk/>
            <pc:sldMk cId="3283106555" sldId="277"/>
            <ac:cxnSpMk id="109" creationId="{03992227-D3E7-47D3-A9F8-5C2349D768A5}"/>
          </ac:cxnSpMkLst>
        </pc:cxnChg>
        <pc:cxnChg chg="add mod">
          <ac:chgData name="Andre Gustavo Hochuli" userId="03e47721-5546-461c-8dc6-d9f4fc638cac" providerId="ADAL" clId="{3B9EC14D-0F16-43BF-B9F9-60F252D931B8}" dt="2022-03-21T20:00:25.277" v="1124" actId="14100"/>
          <ac:cxnSpMkLst>
            <pc:docMk/>
            <pc:sldMk cId="3283106555" sldId="277"/>
            <ac:cxnSpMk id="115" creationId="{C3FBF394-D504-44DB-8507-1E09A54B590B}"/>
          </ac:cxnSpMkLst>
        </pc:cxnChg>
      </pc:sldChg>
      <pc:sldChg chg="addSp delSp 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208458053" sldId="279"/>
        </pc:sldMkLst>
        <pc:spChg chg="mod">
          <ac:chgData name="Andre Gustavo Hochuli" userId="03e47721-5546-461c-8dc6-d9f4fc638cac" providerId="ADAL" clId="{3B9EC14D-0F16-43BF-B9F9-60F252D931B8}" dt="2022-03-21T20:11:23.401" v="1718" actId="948"/>
          <ac:spMkLst>
            <pc:docMk/>
            <pc:sldMk cId="4208458053" sldId="279"/>
            <ac:spMk id="396" creationId="{00000000-0000-0000-0000-000000000000}"/>
          </ac:spMkLst>
        </pc:spChg>
        <pc:graphicFrameChg chg="add del mod modGraphic">
          <ac:chgData name="Andre Gustavo Hochuli" userId="03e47721-5546-461c-8dc6-d9f4fc638cac" providerId="ADAL" clId="{3B9EC14D-0F16-43BF-B9F9-60F252D931B8}" dt="2022-03-21T20:06:07.443" v="1340" actId="478"/>
          <ac:graphicFrameMkLst>
            <pc:docMk/>
            <pc:sldMk cId="4208458053" sldId="279"/>
            <ac:graphicFrameMk id="2" creationId="{69F9F80E-465D-423D-81E2-417584F9EE11}"/>
          </ac:graphicFrameMkLst>
        </pc:graphicFrameChg>
        <pc:graphicFrameChg chg="add del">
          <ac:chgData name="Andre Gustavo Hochuli" userId="03e47721-5546-461c-8dc6-d9f4fc638cac" providerId="ADAL" clId="{3B9EC14D-0F16-43BF-B9F9-60F252D931B8}" dt="2022-03-21T20:05:37.465" v="1330" actId="3680"/>
          <ac:graphicFrameMkLst>
            <pc:docMk/>
            <pc:sldMk cId="4208458053" sldId="279"/>
            <ac:graphicFrameMk id="3" creationId="{7455390D-79E3-4C19-BEA0-751FD48D7E36}"/>
          </ac:graphicFrameMkLst>
        </pc:graphicFrameChg>
        <pc:graphicFrameChg chg="add mod modGraphic">
          <ac:chgData name="Andre Gustavo Hochuli" userId="03e47721-5546-461c-8dc6-d9f4fc638cac" providerId="ADAL" clId="{3B9EC14D-0F16-43BF-B9F9-60F252D931B8}" dt="2022-03-21T20:08:24.907" v="1428" actId="20577"/>
          <ac:graphicFrameMkLst>
            <pc:docMk/>
            <pc:sldMk cId="4208458053" sldId="279"/>
            <ac:graphicFrameMk id="4" creationId="{442E417D-8271-4182-957F-4FDB5D951ED2}"/>
          </ac:graphicFrameMkLst>
        </pc:graphicFrameChg>
      </pc:sldChg>
      <pc:sldChg chg="modSp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3153671359" sldId="281"/>
        </pc:sldMkLst>
        <pc:spChg chg="mod">
          <ac:chgData name="Andre Gustavo Hochuli" userId="03e47721-5546-461c-8dc6-d9f4fc638cac" providerId="ADAL" clId="{3B9EC14D-0F16-43BF-B9F9-60F252D931B8}" dt="2022-03-21T20:40:09.119" v="2200" actId="115"/>
          <ac:spMkLst>
            <pc:docMk/>
            <pc:sldMk cId="3153671359" sldId="281"/>
            <ac:spMk id="396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3B9EC14D-0F16-43BF-B9F9-60F252D931B8}" dt="2022-03-21T20:40:16.201" v="2201"/>
        <pc:sldMkLst>
          <pc:docMk/>
          <pc:sldMk cId="4104680743" sldId="282"/>
        </pc:sldMkLst>
        <pc:spChg chg="add del mod">
          <ac:chgData name="Andre Gustavo Hochuli" userId="03e47721-5546-461c-8dc6-d9f4fc638cac" providerId="ADAL" clId="{3B9EC14D-0F16-43BF-B9F9-60F252D931B8}" dt="2022-03-21T20:19:31.297" v="1816"/>
          <ac:spMkLst>
            <pc:docMk/>
            <pc:sldMk cId="4104680743" sldId="282"/>
            <ac:spMk id="2" creationId="{7EEAC4C7-6529-4735-BDDD-A634C66307E0}"/>
          </ac:spMkLst>
        </pc:spChg>
        <pc:spChg chg="add mod">
          <ac:chgData name="Andre Gustavo Hochuli" userId="03e47721-5546-461c-8dc6-d9f4fc638cac" providerId="ADAL" clId="{3B9EC14D-0F16-43BF-B9F9-60F252D931B8}" dt="2022-03-21T20:24:50.360" v="1919" actId="14100"/>
          <ac:spMkLst>
            <pc:docMk/>
            <pc:sldMk cId="4104680743" sldId="282"/>
            <ac:spMk id="6" creationId="{C24AD70D-3C63-4EB0-9919-3712D6B1DFA8}"/>
          </ac:spMkLst>
        </pc:spChg>
        <pc:spChg chg="mod">
          <ac:chgData name="Andre Gustavo Hochuli" userId="03e47721-5546-461c-8dc6-d9f4fc638cac" providerId="ADAL" clId="{3B9EC14D-0F16-43BF-B9F9-60F252D931B8}" dt="2022-03-21T20:26:37.135" v="2062" actId="20577"/>
          <ac:spMkLst>
            <pc:docMk/>
            <pc:sldMk cId="4104680743" sldId="282"/>
            <ac:spMk id="396" creationId="{00000000-0000-0000-0000-000000000000}"/>
          </ac:spMkLst>
        </pc:spChg>
        <pc:graphicFrameChg chg="del">
          <ac:chgData name="Andre Gustavo Hochuli" userId="03e47721-5546-461c-8dc6-d9f4fc638cac" providerId="ADAL" clId="{3B9EC14D-0F16-43BF-B9F9-60F252D931B8}" dt="2022-03-21T20:11:47.545" v="1747" actId="478"/>
          <ac:graphicFrameMkLst>
            <pc:docMk/>
            <pc:sldMk cId="4104680743" sldId="282"/>
            <ac:graphicFrameMk id="4" creationId="{442E417D-8271-4182-957F-4FDB5D951ED2}"/>
          </ac:graphicFrameMkLst>
        </pc:graphicFrameChg>
        <pc:picChg chg="add del mod">
          <ac:chgData name="Andre Gustavo Hochuli" userId="03e47721-5546-461c-8dc6-d9f4fc638cac" providerId="ADAL" clId="{3B9EC14D-0F16-43BF-B9F9-60F252D931B8}" dt="2022-03-21T20:22:08.279" v="1824" actId="478"/>
          <ac:picMkLst>
            <pc:docMk/>
            <pc:sldMk cId="4104680743" sldId="282"/>
            <ac:picMk id="5" creationId="{13C14C29-05B5-47FC-93F0-7690A0A19DEE}"/>
          </ac:picMkLst>
        </pc:picChg>
      </pc:sldChg>
    </pc:docChg>
  </pc:docChgLst>
  <pc:docChgLst>
    <pc:chgData name="Andre Gustavo Hochuli" userId="03e47721-5546-461c-8dc6-d9f4fc638cac" providerId="ADAL" clId="{29C9ACD2-5120-4D20-8F2D-88E5BE4B781A}"/>
    <pc:docChg chg="undo custSel addSld delSld modSld addMainMaster">
      <pc:chgData name="Andre Gustavo Hochuli" userId="03e47721-5546-461c-8dc6-d9f4fc638cac" providerId="ADAL" clId="{29C9ACD2-5120-4D20-8F2D-88E5BE4B781A}" dt="2022-03-14T14:52:18.838" v="1405" actId="113"/>
      <pc:docMkLst>
        <pc:docMk/>
      </pc:docMkLst>
      <pc:sldChg chg="del">
        <pc:chgData name="Andre Gustavo Hochuli" userId="03e47721-5546-461c-8dc6-d9f4fc638cac" providerId="ADAL" clId="{29C9ACD2-5120-4D20-8F2D-88E5BE4B781A}" dt="2022-03-13T22:26:56.805" v="2" actId="47"/>
        <pc:sldMkLst>
          <pc:docMk/>
          <pc:sldMk cId="0" sldId="257"/>
        </pc:sldMkLst>
      </pc:sldChg>
      <pc:sldChg chg="modSp mod">
        <pc:chgData name="Andre Gustavo Hochuli" userId="03e47721-5546-461c-8dc6-d9f4fc638cac" providerId="ADAL" clId="{29C9ACD2-5120-4D20-8F2D-88E5BE4B781A}" dt="2022-03-14T14:40:46.490" v="959"/>
        <pc:sldMkLst>
          <pc:docMk/>
          <pc:sldMk cId="0" sldId="260"/>
        </pc:sldMkLst>
        <pc:spChg chg="mod">
          <ac:chgData name="Andre Gustavo Hochuli" userId="03e47721-5546-461c-8dc6-d9f4fc638cac" providerId="ADAL" clId="{29C9ACD2-5120-4D20-8F2D-88E5BE4B781A}" dt="2022-03-13T22:31:22.990" v="94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29.940" v="958" actId="113"/>
          <ac:spMkLst>
            <pc:docMk/>
            <pc:sldMk cId="0" sldId="260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46.490" v="959"/>
          <ac:spMkLst>
            <pc:docMk/>
            <pc:sldMk cId="0" sldId="260"/>
            <ac:spMk id="226" creationId="{00000000-0000-0000-0000-000000000000}"/>
          </ac:spMkLst>
        </pc:spChg>
      </pc:sldChg>
      <pc:sldChg chg="addSp modSp add mod">
        <pc:chgData name="Andre Gustavo Hochuli" userId="03e47721-5546-461c-8dc6-d9f4fc638cac" providerId="ADAL" clId="{29C9ACD2-5120-4D20-8F2D-88E5BE4B781A}" dt="2022-03-14T14:40:24.950" v="957" actId="113"/>
        <pc:sldMkLst>
          <pc:docMk/>
          <pc:sldMk cId="3575395456" sldId="261"/>
        </pc:sldMkLst>
        <pc:spChg chg="add mod">
          <ac:chgData name="Andre Gustavo Hochuli" userId="03e47721-5546-461c-8dc6-d9f4fc638cac" providerId="ADAL" clId="{29C9ACD2-5120-4D20-8F2D-88E5BE4B781A}" dt="2022-03-13T22:27:16.842" v="4" actId="1076"/>
          <ac:spMkLst>
            <pc:docMk/>
            <pc:sldMk cId="3575395456" sldId="261"/>
            <ac:spMk id="9" creationId="{3900856E-5DEC-4B03-B841-D8A2C0A3BD49}"/>
          </ac:spMkLst>
        </pc:spChg>
        <pc:spChg chg="mod">
          <ac:chgData name="Andre Gustavo Hochuli" userId="03e47721-5546-461c-8dc6-d9f4fc638cac" providerId="ADAL" clId="{29C9ACD2-5120-4D20-8F2D-88E5BE4B781A}" dt="2022-03-14T14:40:24.950" v="957" actId="113"/>
          <ac:spMkLst>
            <pc:docMk/>
            <pc:sldMk cId="3575395456" sldId="261"/>
            <ac:spMk id="132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3T22:30:47.855" v="34" actId="20577"/>
          <ac:spMkLst>
            <pc:docMk/>
            <pc:sldMk cId="3575395456" sldId="261"/>
            <ac:spMk id="134" creationId="{00000000-0000-0000-0000-000000000000}"/>
          </ac:spMkLst>
        </pc:spChg>
      </pc:sldChg>
      <pc:sldChg chg="modSp add mod">
        <pc:chgData name="Andre Gustavo Hochuli" userId="03e47721-5546-461c-8dc6-d9f4fc638cac" providerId="ADAL" clId="{29C9ACD2-5120-4D20-8F2D-88E5BE4B781A}" dt="2022-03-14T14:40:51.727" v="960"/>
        <pc:sldMkLst>
          <pc:docMk/>
          <pc:sldMk cId="142203107" sldId="262"/>
        </pc:sldMkLst>
        <pc:spChg chg="mod">
          <ac:chgData name="Andre Gustavo Hochuli" userId="03e47721-5546-461c-8dc6-d9f4fc638cac" providerId="ADAL" clId="{29C9ACD2-5120-4D20-8F2D-88E5BE4B781A}" dt="2022-03-14T14:17:50.105" v="163" actId="20577"/>
          <ac:spMkLst>
            <pc:docMk/>
            <pc:sldMk cId="142203107" sldId="262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19:01.201" v="268" actId="20577"/>
          <ac:spMkLst>
            <pc:docMk/>
            <pc:sldMk cId="142203107" sldId="262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1.727" v="960"/>
          <ac:spMkLst>
            <pc:docMk/>
            <pc:sldMk cId="142203107" sldId="262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52.371" v="1117" actId="1036"/>
        <pc:sldMkLst>
          <pc:docMk/>
          <pc:sldMk cId="1235903063" sldId="263"/>
        </pc:sldMkLst>
        <pc:spChg chg="add del mod">
          <ac:chgData name="Andre Gustavo Hochuli" userId="03e47721-5546-461c-8dc6-d9f4fc638cac" providerId="ADAL" clId="{29C9ACD2-5120-4D20-8F2D-88E5BE4B781A}" dt="2022-03-14T14:28:32.211" v="471"/>
          <ac:spMkLst>
            <pc:docMk/>
            <pc:sldMk cId="1235903063" sldId="263"/>
            <ac:spMk id="2" creationId="{8A921A70-F112-4C91-9530-D630E6F6BCFC}"/>
          </ac:spMkLst>
        </pc:spChg>
        <pc:spChg chg="add del mod">
          <ac:chgData name="Andre Gustavo Hochuli" userId="03e47721-5546-461c-8dc6-d9f4fc638cac" providerId="ADAL" clId="{29C9ACD2-5120-4D20-8F2D-88E5BE4B781A}" dt="2022-03-14T14:28:55.936" v="479" actId="478"/>
          <ac:spMkLst>
            <pc:docMk/>
            <pc:sldMk cId="1235903063" sldId="263"/>
            <ac:spMk id="3" creationId="{EF5006F6-C37D-4FCB-89C7-48C609317676}"/>
          </ac:spMkLst>
        </pc:spChg>
        <pc:spChg chg="add mod">
          <ac:chgData name="Andre Gustavo Hochuli" userId="03e47721-5546-461c-8dc6-d9f4fc638cac" providerId="ADAL" clId="{29C9ACD2-5120-4D20-8F2D-88E5BE4B781A}" dt="2022-03-14T14:45:40.369" v="1086" actId="14100"/>
          <ac:spMkLst>
            <pc:docMk/>
            <pc:sldMk cId="1235903063" sldId="263"/>
            <ac:spMk id="4" creationId="{1B343C96-8CB3-4AA2-A6E7-382B3D7C19D2}"/>
          </ac:spMkLst>
        </pc:spChg>
        <pc:spChg chg="add mod">
          <ac:chgData name="Andre Gustavo Hochuli" userId="03e47721-5546-461c-8dc6-d9f4fc638cac" providerId="ADAL" clId="{29C9ACD2-5120-4D20-8F2D-88E5BE4B781A}" dt="2022-03-14T14:45:52.371" v="1117" actId="1036"/>
          <ac:spMkLst>
            <pc:docMk/>
            <pc:sldMk cId="1235903063" sldId="263"/>
            <ac:spMk id="5" creationId="{246C1689-C6F9-493E-BB28-04107241BE5B}"/>
          </ac:spMkLst>
        </pc:spChg>
        <pc:spChg chg="mod">
          <ac:chgData name="Andre Gustavo Hochuli" userId="03e47721-5546-461c-8dc6-d9f4fc638cac" providerId="ADAL" clId="{29C9ACD2-5120-4D20-8F2D-88E5BE4B781A}" dt="2022-03-14T14:19:19.901" v="313" actId="20577"/>
          <ac:spMkLst>
            <pc:docMk/>
            <pc:sldMk cId="1235903063" sldId="263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5:46.608" v="1097" actId="20577"/>
          <ac:spMkLst>
            <pc:docMk/>
            <pc:sldMk cId="1235903063" sldId="263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1:06.387" v="962"/>
          <ac:spMkLst>
            <pc:docMk/>
            <pc:sldMk cId="1235903063" sldId="263"/>
            <ac:spMk id="226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29C9ACD2-5120-4D20-8F2D-88E5BE4B781A}" dt="2022-03-14T14:45:08.287" v="980" actId="114"/>
        <pc:sldMkLst>
          <pc:docMk/>
          <pc:sldMk cId="2812198513" sldId="264"/>
        </pc:sldMkLst>
        <pc:spChg chg="del mod">
          <ac:chgData name="Andre Gustavo Hochuli" userId="03e47721-5546-461c-8dc6-d9f4fc638cac" providerId="ADAL" clId="{29C9ACD2-5120-4D20-8F2D-88E5BE4B781A}" dt="2022-03-14T14:35:06.772" v="657" actId="478"/>
          <ac:spMkLst>
            <pc:docMk/>
            <pc:sldMk cId="2812198513" sldId="264"/>
            <ac:spMk id="4" creationId="{1B343C96-8CB3-4AA2-A6E7-382B3D7C19D2}"/>
          </ac:spMkLst>
        </pc:spChg>
        <pc:spChg chg="del">
          <ac:chgData name="Andre Gustavo Hochuli" userId="03e47721-5546-461c-8dc6-d9f4fc638cac" providerId="ADAL" clId="{29C9ACD2-5120-4D20-8F2D-88E5BE4B781A}" dt="2022-03-14T14:35:08.022" v="658" actId="478"/>
          <ac:spMkLst>
            <pc:docMk/>
            <pc:sldMk cId="2812198513" sldId="264"/>
            <ac:spMk id="5" creationId="{246C1689-C6F9-493E-BB28-04107241BE5B}"/>
          </ac:spMkLst>
        </pc:spChg>
        <pc:spChg chg="add del mod">
          <ac:chgData name="Andre Gustavo Hochuli" userId="03e47721-5546-461c-8dc6-d9f4fc638cac" providerId="ADAL" clId="{29C9ACD2-5120-4D20-8F2D-88E5BE4B781A}" dt="2022-03-14T14:35:16.616" v="662"/>
          <ac:spMkLst>
            <pc:docMk/>
            <pc:sldMk cId="2812198513" sldId="264"/>
            <ac:spMk id="8" creationId="{E4B08388-39E5-428D-9336-2F3C6D0E058A}"/>
          </ac:spMkLst>
        </pc:spChg>
        <pc:spChg chg="add del mod">
          <ac:chgData name="Andre Gustavo Hochuli" userId="03e47721-5546-461c-8dc6-d9f4fc638cac" providerId="ADAL" clId="{29C9ACD2-5120-4D20-8F2D-88E5BE4B781A}" dt="2022-03-14T14:35:22.961" v="664"/>
          <ac:spMkLst>
            <pc:docMk/>
            <pc:sldMk cId="2812198513" sldId="264"/>
            <ac:spMk id="9" creationId="{D3AF42EE-825B-4109-B9BF-EF43A59992F6}"/>
          </ac:spMkLst>
        </pc:spChg>
        <pc:spChg chg="add del">
          <ac:chgData name="Andre Gustavo Hochuli" userId="03e47721-5546-461c-8dc6-d9f4fc638cac" providerId="ADAL" clId="{29C9ACD2-5120-4D20-8F2D-88E5BE4B781A}" dt="2022-03-14T14:36:32.114" v="704" actId="22"/>
          <ac:spMkLst>
            <pc:docMk/>
            <pc:sldMk cId="2812198513" sldId="264"/>
            <ac:spMk id="12" creationId="{D3B76149-3530-452B-9336-A661B9C1FD17}"/>
          </ac:spMkLst>
        </pc:spChg>
        <pc:spChg chg="add mod">
          <ac:chgData name="Andre Gustavo Hochuli" userId="03e47721-5546-461c-8dc6-d9f4fc638cac" providerId="ADAL" clId="{29C9ACD2-5120-4D20-8F2D-88E5BE4B781A}" dt="2022-03-14T14:45:08.287" v="980" actId="114"/>
          <ac:spMkLst>
            <pc:docMk/>
            <pc:sldMk cId="2812198513" sldId="26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29C9ACD2-5120-4D20-8F2D-88E5BE4B781A}" dt="2022-03-14T14:34:54.416" v="653" actId="20577"/>
          <ac:spMkLst>
            <pc:docMk/>
            <pc:sldMk cId="2812198513" sldId="264"/>
            <ac:spMk id="224" creationId="{00000000-0000-0000-0000-000000000000}"/>
          </ac:spMkLst>
        </pc:spChg>
        <pc:spChg chg="del">
          <ac:chgData name="Andre Gustavo Hochuli" userId="03e47721-5546-461c-8dc6-d9f4fc638cac" providerId="ADAL" clId="{29C9ACD2-5120-4D20-8F2D-88E5BE4B781A}" dt="2022-03-14T14:35:01.259" v="654" actId="478"/>
          <ac:spMkLst>
            <pc:docMk/>
            <pc:sldMk cId="2812198513" sldId="264"/>
            <ac:spMk id="225" creationId="{00000000-0000-0000-0000-000000000000}"/>
          </ac:spMkLst>
        </pc:spChg>
        <pc:spChg chg="mod">
          <ac:chgData name="Andre Gustavo Hochuli" userId="03e47721-5546-461c-8dc6-d9f4fc638cac" providerId="ADAL" clId="{29C9ACD2-5120-4D20-8F2D-88E5BE4B781A}" dt="2022-03-14T14:40:58.009" v="961"/>
          <ac:spMkLst>
            <pc:docMk/>
            <pc:sldMk cId="2812198513" sldId="264"/>
            <ac:spMk id="226" creationId="{00000000-0000-0000-0000-000000000000}"/>
          </ac:spMkLst>
        </pc:spChg>
        <pc:graphicFrameChg chg="add mod modGraphic">
          <ac:chgData name="Andre Gustavo Hochuli" userId="03e47721-5546-461c-8dc6-d9f4fc638cac" providerId="ADAL" clId="{29C9ACD2-5120-4D20-8F2D-88E5BE4B781A}" dt="2022-03-14T14:45:02.251" v="979" actId="790"/>
          <ac:graphicFrameMkLst>
            <pc:docMk/>
            <pc:sldMk cId="2812198513" sldId="264"/>
            <ac:graphicFrameMk id="10" creationId="{F1A60F3B-CFAA-47B7-81CB-CE3F1C3EE808}"/>
          </ac:graphicFrameMkLst>
        </pc:graphicFrameChg>
      </pc:sldChg>
      <pc:sldChg chg="add del">
        <pc:chgData name="Andre Gustavo Hochuli" userId="03e47721-5546-461c-8dc6-d9f4fc638cac" providerId="ADAL" clId="{29C9ACD2-5120-4D20-8F2D-88E5BE4B781A}" dt="2022-03-14T14:35:10.345" v="660"/>
        <pc:sldMkLst>
          <pc:docMk/>
          <pc:sldMk cId="3378336491" sldId="265"/>
        </pc:sldMkLst>
      </pc:sldChg>
      <pc:sldChg chg="delSp modSp add mod">
        <pc:chgData name="Andre Gustavo Hochuli" userId="03e47721-5546-461c-8dc6-d9f4fc638cac" providerId="ADAL" clId="{29C9ACD2-5120-4D20-8F2D-88E5BE4B781A}" dt="2022-03-14T14:52:18.838" v="1405" actId="113"/>
        <pc:sldMkLst>
          <pc:docMk/>
          <pc:sldMk cId="3577893683" sldId="265"/>
        </pc:sldMkLst>
        <pc:spChg chg="mod">
          <ac:chgData name="Andre Gustavo Hochuli" userId="03e47721-5546-461c-8dc6-d9f4fc638cac" providerId="ADAL" clId="{29C9ACD2-5120-4D20-8F2D-88E5BE4B781A}" dt="2022-03-14T14:52:18.838" v="1405" actId="113"/>
          <ac:spMkLst>
            <pc:docMk/>
            <pc:sldMk cId="3577893683" sldId="265"/>
            <ac:spMk id="13" creationId="{7DC0836E-325B-49EE-9182-E5A19C10629B}"/>
          </ac:spMkLst>
        </pc:spChg>
        <pc:graphicFrameChg chg="del">
          <ac:chgData name="Andre Gustavo Hochuli" userId="03e47721-5546-461c-8dc6-d9f4fc638cac" providerId="ADAL" clId="{29C9ACD2-5120-4D20-8F2D-88E5BE4B781A}" dt="2022-03-14T14:46:54.503" v="1173" actId="478"/>
          <ac:graphicFrameMkLst>
            <pc:docMk/>
            <pc:sldMk cId="3577893683" sldId="265"/>
            <ac:graphicFrameMk id="10" creationId="{F1A60F3B-CFAA-47B7-81CB-CE3F1C3EE808}"/>
          </ac:graphicFrameMkLst>
        </pc:graphicFrameChg>
      </pc:sldChg>
      <pc:sldMasterChg chg="add addSldLayout">
        <pc:chgData name="Andre Gustavo Hochuli" userId="03e47721-5546-461c-8dc6-d9f4fc638cac" providerId="ADAL" clId="{29C9ACD2-5120-4D20-8F2D-88E5BE4B781A}" dt="2022-03-13T22:26:53.598" v="0" actId="27028"/>
        <pc:sldMasterMkLst>
          <pc:docMk/>
          <pc:sldMasterMk cId="0" sldId="2147483674"/>
        </pc:sldMasterMkLst>
        <pc:sldLayoutChg chg="add">
          <pc:chgData name="Andre Gustavo Hochuli" userId="03e47721-5546-461c-8dc6-d9f4fc638cac" providerId="ADAL" clId="{29C9ACD2-5120-4D20-8F2D-88E5BE4B781A}" dt="2022-03-13T22:26:53.598" v="0" actId="27028"/>
          <pc:sldLayoutMkLst>
            <pc:docMk/>
            <pc:sldMasterMk cId="0" sldId="2147483674"/>
            <pc:sldLayoutMk cId="0" sldId="2147483675"/>
          </pc:sldLayoutMkLst>
        </pc:sldLayoutChg>
      </pc:sldMasterChg>
    </pc:docChg>
  </pc:docChgLst>
  <pc:docChgLst>
    <pc:chgData name="Andre Gustavo Hochuli" userId="03e47721-5546-461c-8dc6-d9f4fc638cac" providerId="ADAL" clId="{41BCAE94-F651-4A34-8161-F151913FCBCD}"/>
    <pc:docChg chg="undo custSel addSld delSld modSld sldOrd">
      <pc:chgData name="Andre Gustavo Hochuli" userId="03e47721-5546-461c-8dc6-d9f4fc638cac" providerId="ADAL" clId="{41BCAE94-F651-4A34-8161-F151913FCBCD}" dt="2022-03-15T18:59:42.462" v="3474" actId="14100"/>
      <pc:docMkLst>
        <pc:docMk/>
      </pc:docMkLst>
      <pc:sldChg chg="modSp mod">
        <pc:chgData name="Andre Gustavo Hochuli" userId="03e47721-5546-461c-8dc6-d9f4fc638cac" providerId="ADAL" clId="{41BCAE94-F651-4A34-8161-F151913FCBCD}" dt="2022-03-08T18:04:51.243" v="190" actId="20577"/>
        <pc:sldMkLst>
          <pc:docMk/>
          <pc:sldMk cId="0" sldId="256"/>
        </pc:sldMkLst>
        <pc:spChg chg="mod">
          <ac:chgData name="Andre Gustavo Hochuli" userId="03e47721-5546-461c-8dc6-d9f4fc638cac" providerId="ADAL" clId="{41BCAE94-F651-4A34-8161-F151913FCBCD}" dt="2022-03-08T18:04:51.243" v="190" actId="20577"/>
          <ac:spMkLst>
            <pc:docMk/>
            <pc:sldMk cId="0" sldId="256"/>
            <ac:spMk id="207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08T18:05:07.579" v="225" actId="20577"/>
        <pc:sldMkLst>
          <pc:docMk/>
          <pc:sldMk cId="0" sldId="257"/>
        </pc:sldMkLst>
        <pc:spChg chg="mod">
          <ac:chgData name="Andre Gustavo Hochuli" userId="03e47721-5546-461c-8dc6-d9f4fc638cac" providerId="ADAL" clId="{41BCAE94-F651-4A34-8161-F151913FCBCD}" dt="2022-03-08T18:05:07.579" v="225" actId="20577"/>
          <ac:spMkLst>
            <pc:docMk/>
            <pc:sldMk cId="0" sldId="257"/>
            <ac:spMk id="210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41.460" v="128" actId="47"/>
        <pc:sldMkLst>
          <pc:docMk/>
          <pc:sldMk cId="0" sldId="258"/>
        </pc:sldMkLst>
      </pc:sldChg>
      <pc:sldChg chg="modSp del mod">
        <pc:chgData name="Andre Gustavo Hochuli" userId="03e47721-5546-461c-8dc6-d9f4fc638cac" providerId="ADAL" clId="{41BCAE94-F651-4A34-8161-F151913FCBCD}" dt="2022-03-14T19:48:20.194" v="1897" actId="47"/>
        <pc:sldMkLst>
          <pc:docMk/>
          <pc:sldMk cId="0" sldId="260"/>
        </pc:sldMkLst>
        <pc:spChg chg="mod">
          <ac:chgData name="Andre Gustavo Hochuli" userId="03e47721-5546-461c-8dc6-d9f4fc638cac" providerId="ADAL" clId="{41BCAE94-F651-4A34-8161-F151913FCBCD}" dt="2022-03-08T18:03:56.979" v="135" actId="20577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2.231" v="164" actId="2057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08T18:04:18.543" v="166" actId="20577"/>
          <ac:spMkLst>
            <pc:docMk/>
            <pc:sldMk cId="0" sldId="260"/>
            <ac:spMk id="227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38.764" v="1933" actId="20577"/>
        <pc:sldMkLst>
          <pc:docMk/>
          <pc:sldMk cId="3575395456" sldId="261"/>
        </pc:sldMkLst>
        <pc:spChg chg="mod">
          <ac:chgData name="Andre Gustavo Hochuli" userId="03e47721-5546-461c-8dc6-d9f4fc638cac" providerId="ADAL" clId="{41BCAE94-F651-4A34-8161-F151913FCBCD}" dt="2022-03-14T19:48:38.764" v="1933" actId="20577"/>
          <ac:spMkLst>
            <pc:docMk/>
            <pc:sldMk cId="3575395456" sldId="261"/>
            <ac:spMk id="132" creationId="{00000000-0000-0000-0000-000000000000}"/>
          </ac:spMkLst>
        </pc:spChg>
      </pc:sldChg>
      <pc:sldChg chg="modSp del mod">
        <pc:chgData name="Andre Gustavo Hochuli" userId="03e47721-5546-461c-8dc6-d9f4fc638cac" providerId="ADAL" clId="{41BCAE94-F651-4A34-8161-F151913FCBCD}" dt="2022-03-14T19:48:49.052" v="1935" actId="403"/>
        <pc:sldMkLst>
          <pc:docMk/>
          <pc:sldMk cId="142203107" sldId="262"/>
        </pc:sldMkLst>
        <pc:spChg chg="mod">
          <ac:chgData name="Andre Gustavo Hochuli" userId="03e47721-5546-461c-8dc6-d9f4fc638cac" providerId="ADAL" clId="{41BCAE94-F651-4A34-8161-F151913FCBCD}" dt="2022-03-14T19:48:49.052" v="1935" actId="403"/>
          <ac:spMkLst>
            <pc:docMk/>
            <pc:sldMk cId="142203107" sldId="262"/>
            <ac:spMk id="225" creationId="{00000000-0000-0000-0000-000000000000}"/>
          </ac:spMkLst>
        </pc:spChg>
      </pc:sldChg>
      <pc:sldChg chg="modSp mod">
        <pc:chgData name="Andre Gustavo Hochuli" userId="03e47721-5546-461c-8dc6-d9f4fc638cac" providerId="ADAL" clId="{41BCAE94-F651-4A34-8161-F151913FCBCD}" dt="2022-03-14T19:47:53.542" v="1896" actId="404"/>
        <pc:sldMkLst>
          <pc:docMk/>
          <pc:sldMk cId="1235903063" sldId="263"/>
        </pc:sldMkLst>
        <pc:spChg chg="mod">
          <ac:chgData name="Andre Gustavo Hochuli" userId="03e47721-5546-461c-8dc6-d9f4fc638cac" providerId="ADAL" clId="{41BCAE94-F651-4A34-8161-F151913FCBCD}" dt="2022-03-14T19:47:53.542" v="1896" actId="404"/>
          <ac:spMkLst>
            <pc:docMk/>
            <pc:sldMk cId="1235903063" sldId="263"/>
            <ac:spMk id="225" creationId="{00000000-0000-0000-0000-000000000000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1322890386" sldId="263"/>
        </pc:sldMkLst>
      </pc:sldChg>
      <pc:sldChg chg="modSp mod">
        <pc:chgData name="Andre Gustavo Hochuli" userId="03e47721-5546-461c-8dc6-d9f4fc638cac" providerId="ADAL" clId="{41BCAE94-F651-4A34-8161-F151913FCBCD}" dt="2022-03-14T19:49:04.598" v="1937" actId="403"/>
        <pc:sldMkLst>
          <pc:docMk/>
          <pc:sldMk cId="2812198513" sldId="264"/>
        </pc:sldMkLst>
        <pc:spChg chg="mod">
          <ac:chgData name="Andre Gustavo Hochuli" userId="03e47721-5546-461c-8dc6-d9f4fc638cac" providerId="ADAL" clId="{41BCAE94-F651-4A34-8161-F151913FCBCD}" dt="2022-03-14T19:49:04.598" v="1937" actId="403"/>
          <ac:spMkLst>
            <pc:docMk/>
            <pc:sldMk cId="2812198513" sldId="264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504402775" sldId="264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388958076" sldId="265"/>
        </pc:sldMkLst>
      </pc:sldChg>
      <pc:sldChg chg="addSp delSp modSp add mod">
        <pc:chgData name="Andre Gustavo Hochuli" userId="03e47721-5546-461c-8dc6-d9f4fc638cac" providerId="ADAL" clId="{41BCAE94-F651-4A34-8161-F151913FCBCD}" dt="2022-03-14T19:49:40.084" v="1944" actId="20577"/>
        <pc:sldMkLst>
          <pc:docMk/>
          <pc:sldMk cId="1921576143" sldId="266"/>
        </pc:sldMkLst>
        <pc:spChg chg="add del mod">
          <ac:chgData name="Andre Gustavo Hochuli" userId="03e47721-5546-461c-8dc6-d9f4fc638cac" providerId="ADAL" clId="{41BCAE94-F651-4A34-8161-F151913FCBCD}" dt="2022-03-14T19:15:33.790" v="801" actId="6549"/>
          <ac:spMkLst>
            <pc:docMk/>
            <pc:sldMk cId="1921576143" sldId="266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7:44:18.217" v="233" actId="20577"/>
          <ac:spMkLst>
            <pc:docMk/>
            <pc:sldMk cId="1921576143" sldId="266"/>
            <ac:spMk id="224" creationId="{00000000-0000-0000-0000-000000000000}"/>
          </ac:spMkLst>
        </pc:spChg>
        <pc:graphicFrameChg chg="add mod modGraphic">
          <ac:chgData name="Andre Gustavo Hochuli" userId="03e47721-5546-461c-8dc6-d9f4fc638cac" providerId="ADAL" clId="{41BCAE94-F651-4A34-8161-F151913FCBCD}" dt="2022-03-14T19:14:04.160" v="717" actId="1036"/>
          <ac:graphicFrameMkLst>
            <pc:docMk/>
            <pc:sldMk cId="1921576143" sldId="266"/>
            <ac:graphicFrameMk id="6" creationId="{C7D7871B-37DA-4076-9976-B5D3EF47C3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34.521" v="590" actId="478"/>
          <ac:graphicFrameMkLst>
            <pc:docMk/>
            <pc:sldMk cId="1921576143" sldId="266"/>
            <ac:graphicFrameMk id="7" creationId="{6F8370C2-51BA-4178-8582-642F312B997F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1:40.158" v="592" actId="478"/>
          <ac:graphicFrameMkLst>
            <pc:docMk/>
            <pc:sldMk cId="1921576143" sldId="266"/>
            <ac:graphicFrameMk id="8" creationId="{CE300FAA-4B71-4075-ADFD-07CF0D6CF02A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14:34.446" v="732" actId="1076"/>
          <ac:graphicFrameMkLst>
            <pc:docMk/>
            <pc:sldMk cId="1921576143" sldId="266"/>
            <ac:graphicFrameMk id="9" creationId="{37EA4BC7-BD6F-45B2-B595-110A65391E19}"/>
          </ac:graphicFrameMkLst>
        </pc:graphicFrameChg>
        <pc:graphicFrameChg chg="add del mod modGraphic">
          <ac:chgData name="Andre Gustavo Hochuli" userId="03e47721-5546-461c-8dc6-d9f4fc638cac" providerId="ADAL" clId="{41BCAE94-F651-4A34-8161-F151913FCBCD}" dt="2022-03-14T19:04:16.823" v="633" actId="478"/>
          <ac:graphicFrameMkLst>
            <pc:docMk/>
            <pc:sldMk cId="1921576143" sldId="266"/>
            <ac:graphicFrameMk id="10" creationId="{BDC72AC6-62CD-44B9-8878-3D89128BD088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30.698" v="1939" actId="20577"/>
          <ac:graphicFrameMkLst>
            <pc:docMk/>
            <pc:sldMk cId="1921576143" sldId="266"/>
            <ac:graphicFrameMk id="11" creationId="{E545EC59-4981-4468-9A5D-649757F3FA44}"/>
          </ac:graphicFrameMkLst>
        </pc:graphicFrameChg>
        <pc:graphicFrameChg chg="add mod modGraphic">
          <ac:chgData name="Andre Gustavo Hochuli" userId="03e47721-5546-461c-8dc6-d9f4fc638cac" providerId="ADAL" clId="{41BCAE94-F651-4A34-8161-F151913FCBCD}" dt="2022-03-14T19:49:40.084" v="1944" actId="20577"/>
          <ac:graphicFrameMkLst>
            <pc:docMk/>
            <pc:sldMk cId="1921576143" sldId="266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4114466557" sldId="266"/>
        </pc:sldMkLst>
      </pc:sldChg>
      <pc:sldChg chg="addSp delSp modSp add mod">
        <pc:chgData name="Andre Gustavo Hochuli" userId="03e47721-5546-461c-8dc6-d9f4fc638cac" providerId="ADAL" clId="{41BCAE94-F651-4A34-8161-F151913FCBCD}" dt="2022-03-14T19:26:18.327" v="980" actId="1037"/>
        <pc:sldMkLst>
          <pc:docMk/>
          <pc:sldMk cId="107426345" sldId="267"/>
        </pc:sldMkLst>
        <pc:spChg chg="add mod">
          <ac:chgData name="Andre Gustavo Hochuli" userId="03e47721-5546-461c-8dc6-d9f4fc638cac" providerId="ADAL" clId="{41BCAE94-F651-4A34-8161-F151913FCBCD}" dt="2022-03-14T19:26:18.327" v="980" actId="1037"/>
          <ac:spMkLst>
            <pc:docMk/>
            <pc:sldMk cId="107426345" sldId="267"/>
            <ac:spMk id="10" creationId="{F303B833-8814-4FB6-A013-6064C758F684}"/>
          </ac:spMkLst>
        </pc:spChg>
        <pc:spChg chg="del">
          <ac:chgData name="Andre Gustavo Hochuli" userId="03e47721-5546-461c-8dc6-d9f4fc638cac" providerId="ADAL" clId="{41BCAE94-F651-4A34-8161-F151913FCBCD}" dt="2022-03-14T19:22:40.998" v="845" actId="478"/>
          <ac:spMkLst>
            <pc:docMk/>
            <pc:sldMk cId="107426345" sldId="267"/>
            <ac:spMk id="13" creationId="{7DC0836E-325B-49EE-9182-E5A19C10629B}"/>
          </ac:spMkLst>
        </pc:spChg>
        <pc:spChg chg="add mod">
          <ac:chgData name="Andre Gustavo Hochuli" userId="03e47721-5546-461c-8dc6-d9f4fc638cac" providerId="ADAL" clId="{41BCAE94-F651-4A34-8161-F151913FCBCD}" dt="2022-03-14T19:23:30.829" v="875" actId="20577"/>
          <ac:spMkLst>
            <pc:docMk/>
            <pc:sldMk cId="107426345" sldId="267"/>
            <ac:spMk id="14" creationId="{64E731C6-31B0-4440-BA16-E9984986180A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5" creationId="{E905FEDF-91D5-403E-9CEF-4F738268825E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6" creationId="{F3FD99A3-0256-48F2-B5B8-2399DE02C5DA}"/>
          </ac:spMkLst>
        </pc:spChg>
        <pc:spChg chg="add mod">
          <ac:chgData name="Andre Gustavo Hochuli" userId="03e47721-5546-461c-8dc6-d9f4fc638cac" providerId="ADAL" clId="{41BCAE94-F651-4A34-8161-F151913FCBCD}" dt="2022-03-14T19:25:40.519" v="950" actId="1037"/>
          <ac:spMkLst>
            <pc:docMk/>
            <pc:sldMk cId="107426345" sldId="267"/>
            <ac:spMk id="17" creationId="{E9C4BCF7-7C23-4987-967B-BE6B0C5C035A}"/>
          </ac:spMkLst>
        </pc:spChg>
        <pc:spChg chg="add mod">
          <ac:chgData name="Andre Gustavo Hochuli" userId="03e47721-5546-461c-8dc6-d9f4fc638cac" providerId="ADAL" clId="{41BCAE94-F651-4A34-8161-F151913FCBCD}" dt="2022-03-14T19:24:30.492" v="905" actId="20577"/>
          <ac:spMkLst>
            <pc:docMk/>
            <pc:sldMk cId="107426345" sldId="267"/>
            <ac:spMk id="18" creationId="{F675548B-154B-4BED-B38C-6D2AD0B1DAFB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19" creationId="{41EE57EE-5719-4781-91C0-BB8298C33E63}"/>
          </ac:spMkLst>
        </pc:spChg>
        <pc:spChg chg="add mod">
          <ac:chgData name="Andre Gustavo Hochuli" userId="03e47721-5546-461c-8dc6-d9f4fc638cac" providerId="ADAL" clId="{41BCAE94-F651-4A34-8161-F151913FCBCD}" dt="2022-03-14T19:22:57.333" v="851" actId="1076"/>
          <ac:spMkLst>
            <pc:docMk/>
            <pc:sldMk cId="107426345" sldId="267"/>
            <ac:spMk id="20" creationId="{FC5B5206-CFDE-4D51-AA3C-91D186BB0121}"/>
          </ac:spMkLst>
        </pc:spChg>
        <pc:spChg chg="add mod">
          <ac:chgData name="Andre Gustavo Hochuli" userId="03e47721-5546-461c-8dc6-d9f4fc638cac" providerId="ADAL" clId="{41BCAE94-F651-4A34-8161-F151913FCBCD}" dt="2022-03-14T19:25:36.414" v="937" actId="1037"/>
          <ac:spMkLst>
            <pc:docMk/>
            <pc:sldMk cId="107426345" sldId="267"/>
            <ac:spMk id="21" creationId="{DDECB553-74B9-4AC6-8F86-D1BBDA2CA19E}"/>
          </ac:spMkLst>
        </pc:spChg>
        <pc:spChg chg="mod">
          <ac:chgData name="Andre Gustavo Hochuli" userId="03e47721-5546-461c-8dc6-d9f4fc638cac" providerId="ADAL" clId="{41BCAE94-F651-4A34-8161-F151913FCBCD}" dt="2022-03-14T19:23:42.611" v="876" actId="313"/>
          <ac:spMkLst>
            <pc:docMk/>
            <pc:sldMk cId="107426345" sldId="267"/>
            <ac:spMk id="224" creationId="{00000000-0000-0000-0000-000000000000}"/>
          </ac:spMkLst>
        </pc:spChg>
        <pc:graphicFrameChg chg="del">
          <ac:chgData name="Andre Gustavo Hochuli" userId="03e47721-5546-461c-8dc6-d9f4fc638cac" providerId="ADAL" clId="{41BCAE94-F651-4A34-8161-F151913FCBCD}" dt="2022-03-14T19:22:43.036" v="846" actId="478"/>
          <ac:graphicFrameMkLst>
            <pc:docMk/>
            <pc:sldMk cId="107426345" sldId="267"/>
            <ac:graphicFrameMk id="6" creationId="{C7D7871B-37DA-4076-9976-B5D3EF47C37F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9.732" v="849" actId="478"/>
          <ac:graphicFrameMkLst>
            <pc:docMk/>
            <pc:sldMk cId="107426345" sldId="267"/>
            <ac:graphicFrameMk id="9" creationId="{37EA4BC7-BD6F-45B2-B595-110A65391E19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5.275" v="847" actId="478"/>
          <ac:graphicFrameMkLst>
            <pc:docMk/>
            <pc:sldMk cId="107426345" sldId="267"/>
            <ac:graphicFrameMk id="11" creationId="{E545EC59-4981-4468-9A5D-649757F3FA44}"/>
          </ac:graphicFrameMkLst>
        </pc:graphicFrameChg>
        <pc:graphicFrameChg chg="del">
          <ac:chgData name="Andre Gustavo Hochuli" userId="03e47721-5546-461c-8dc6-d9f4fc638cac" providerId="ADAL" clId="{41BCAE94-F651-4A34-8161-F151913FCBCD}" dt="2022-03-14T19:22:47.720" v="848" actId="478"/>
          <ac:graphicFrameMkLst>
            <pc:docMk/>
            <pc:sldMk cId="107426345" sldId="267"/>
            <ac:graphicFrameMk id="12" creationId="{B1A0D18F-89DE-4FBB-B412-83DE3D864B81}"/>
          </ac:graphicFrameMkLst>
        </pc:graphicFrame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2675413497" sldId="267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415515032" sldId="268"/>
        </pc:sldMkLst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570653754" sldId="269"/>
        </pc:sldMkLst>
      </pc:sldChg>
      <pc:sldChg chg="addSp delSp modSp add del mod">
        <pc:chgData name="Andre Gustavo Hochuli" userId="03e47721-5546-461c-8dc6-d9f4fc638cac" providerId="ADAL" clId="{41BCAE94-F651-4A34-8161-F151913FCBCD}" dt="2022-03-14T19:25:00.514" v="909" actId="47"/>
        <pc:sldMkLst>
          <pc:docMk/>
          <pc:sldMk cId="895787375" sldId="269"/>
        </pc:sldMkLst>
        <pc:spChg chg="del mod">
          <ac:chgData name="Andre Gustavo Hochuli" userId="03e47721-5546-461c-8dc6-d9f4fc638cac" providerId="ADAL" clId="{41BCAE94-F651-4A34-8161-F151913FCBCD}" dt="2022-03-14T19:21:42.652" v="805" actId="478"/>
          <ac:spMkLst>
            <pc:docMk/>
            <pc:sldMk cId="895787375" sldId="269"/>
            <ac:spMk id="2" creationId="{666C000C-69DB-9443-8026-CD8F3702DD45}"/>
          </ac:spMkLst>
        </pc:spChg>
        <pc:spChg chg="add del mod">
          <ac:chgData name="Andre Gustavo Hochuli" userId="03e47721-5546-461c-8dc6-d9f4fc638cac" providerId="ADAL" clId="{41BCAE94-F651-4A34-8161-F151913FCBCD}" dt="2022-03-14T19:22:06.661" v="810" actId="478"/>
          <ac:spMkLst>
            <pc:docMk/>
            <pc:sldMk cId="895787375" sldId="269"/>
            <ac:spMk id="13" creationId="{90F421BC-2449-43A3-AA27-8CC82F6FE825}"/>
          </ac:spMkLst>
        </pc:spChg>
      </pc:sldChg>
      <pc:sldChg chg="add del">
        <pc:chgData name="Andre Gustavo Hochuli" userId="03e47721-5546-461c-8dc6-d9f4fc638cac" providerId="ADAL" clId="{41BCAE94-F651-4A34-8161-F151913FCBCD}" dt="2022-03-14T19:21:54.228" v="807" actId="47"/>
        <pc:sldMkLst>
          <pc:docMk/>
          <pc:sldMk cId="771072321" sldId="270"/>
        </pc:sldMkLst>
      </pc:sldChg>
      <pc:sldChg chg="modSp add mod ord">
        <pc:chgData name="Andre Gustavo Hochuli" userId="03e47721-5546-461c-8dc6-d9f4fc638cac" providerId="ADAL" clId="{41BCAE94-F651-4A34-8161-F151913FCBCD}" dt="2022-03-14T19:37:05.357" v="1116" actId="5793"/>
        <pc:sldMkLst>
          <pc:docMk/>
          <pc:sldMk cId="1806359576" sldId="270"/>
        </pc:sldMkLst>
        <pc:spChg chg="mod">
          <ac:chgData name="Andre Gustavo Hochuli" userId="03e47721-5546-461c-8dc6-d9f4fc638cac" providerId="ADAL" clId="{41BCAE94-F651-4A34-8161-F151913FCBCD}" dt="2022-03-14T19:37:05.357" v="1116" actId="5793"/>
          <ac:spMkLst>
            <pc:docMk/>
            <pc:sldMk cId="1806359576" sldId="270"/>
            <ac:spMk id="13" creationId="{7DC0836E-325B-49EE-9182-E5A19C10629B}"/>
          </ac:spMkLst>
        </pc:spChg>
      </pc:sldChg>
      <pc:sldChg chg="del">
        <pc:chgData name="Andre Gustavo Hochuli" userId="03e47721-5546-461c-8dc6-d9f4fc638cac" providerId="ADAL" clId="{41BCAE94-F651-4A34-8161-F151913FCBCD}" dt="2022-03-08T18:03:51.845" v="129" actId="47"/>
        <pc:sldMkLst>
          <pc:docMk/>
          <pc:sldMk cId="3693589514" sldId="270"/>
        </pc:sldMkLst>
      </pc:sldChg>
      <pc:sldChg chg="modSp add del mod">
        <pc:chgData name="Andre Gustavo Hochuli" userId="03e47721-5546-461c-8dc6-d9f4fc638cac" providerId="ADAL" clId="{41BCAE94-F651-4A34-8161-F151913FCBCD}" dt="2022-03-14T19:33:30.952" v="1004" actId="47"/>
        <pc:sldMkLst>
          <pc:docMk/>
          <pc:sldMk cId="1118390792" sldId="271"/>
        </pc:sldMkLst>
        <pc:spChg chg="mod">
          <ac:chgData name="Andre Gustavo Hochuli" userId="03e47721-5546-461c-8dc6-d9f4fc638cac" providerId="ADAL" clId="{41BCAE94-F651-4A34-8161-F151913FCBCD}" dt="2022-03-14T19:33:25.400" v="1003" actId="20577"/>
          <ac:spMkLst>
            <pc:docMk/>
            <pc:sldMk cId="1118390792" sldId="271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38:46.907" v="1955" actId="47"/>
        <pc:sldMkLst>
          <pc:docMk/>
          <pc:sldMk cId="3406323075" sldId="271"/>
        </pc:sldMkLst>
        <pc:spChg chg="mod">
          <ac:chgData name="Andre Gustavo Hochuli" userId="03e47721-5546-461c-8dc6-d9f4fc638cac" providerId="ADAL" clId="{41BCAE94-F651-4A34-8161-F151913FCBCD}" dt="2022-03-14T19:37:36.453" v="1140" actId="27636"/>
          <ac:spMkLst>
            <pc:docMk/>
            <pc:sldMk cId="3406323075" sldId="271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3:44.603" v="1017" actId="20577"/>
          <ac:spMkLst>
            <pc:docMk/>
            <pc:sldMk cId="3406323075" sldId="271"/>
            <ac:spMk id="22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5T18:58:34.156" v="3472" actId="1035"/>
        <pc:sldMkLst>
          <pc:docMk/>
          <pc:sldMk cId="1261536604" sldId="272"/>
        </pc:sldMkLst>
        <pc:spChg chg="mod">
          <ac:chgData name="Andre Gustavo Hochuli" userId="03e47721-5546-461c-8dc6-d9f4fc638cac" providerId="ADAL" clId="{41BCAE94-F651-4A34-8161-F151913FCBCD}" dt="2022-03-15T18:58:34.156" v="3472" actId="1035"/>
          <ac:spMkLst>
            <pc:docMk/>
            <pc:sldMk cId="1261536604" sldId="272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19:38:20.721" v="1173" actId="6549"/>
          <ac:spMkLst>
            <pc:docMk/>
            <pc:sldMk cId="1261536604" sldId="272"/>
            <ac:spMk id="224" creationId="{00000000-0000-0000-0000-000000000000}"/>
          </ac:spMkLst>
        </pc:spChg>
      </pc:sldChg>
      <pc:sldChg chg="modSp add mod">
        <pc:chgData name="Andre Gustavo Hochuli" userId="03e47721-5546-461c-8dc6-d9f4fc638cac" providerId="ADAL" clId="{41BCAE94-F651-4A34-8161-F151913FCBCD}" dt="2022-03-14T20:38:54.971" v="1958" actId="27636"/>
        <pc:sldMkLst>
          <pc:docMk/>
          <pc:sldMk cId="559412903" sldId="273"/>
        </pc:sldMkLst>
        <pc:spChg chg="mod">
          <ac:chgData name="Andre Gustavo Hochuli" userId="03e47721-5546-461c-8dc6-d9f4fc638cac" providerId="ADAL" clId="{41BCAE94-F651-4A34-8161-F151913FCBCD}" dt="2022-03-14T20:38:54.971" v="1958" actId="27636"/>
          <ac:spMkLst>
            <pc:docMk/>
            <pc:sldMk cId="559412903" sldId="273"/>
            <ac:spMk id="13" creationId="{7DC0836E-325B-49EE-9182-E5A19C10629B}"/>
          </ac:spMkLst>
        </pc:spChg>
      </pc:sldChg>
      <pc:sldChg chg="modSp add del mod">
        <pc:chgData name="Andre Gustavo Hochuli" userId="03e47721-5546-461c-8dc6-d9f4fc638cac" providerId="ADAL" clId="{41BCAE94-F651-4A34-8161-F151913FCBCD}" dt="2022-03-14T20:44:05.259" v="2155" actId="47"/>
        <pc:sldMkLst>
          <pc:docMk/>
          <pc:sldMk cId="3485826384" sldId="274"/>
        </pc:sldMkLst>
        <pc:spChg chg="mod">
          <ac:chgData name="Andre Gustavo Hochuli" userId="03e47721-5546-461c-8dc6-d9f4fc638cac" providerId="ADAL" clId="{41BCAE94-F651-4A34-8161-F151913FCBCD}" dt="2022-03-14T20:41:36.787" v="2144" actId="27636"/>
          <ac:spMkLst>
            <pc:docMk/>
            <pc:sldMk cId="3485826384" sldId="274"/>
            <ac:spMk id="13" creationId="{7DC0836E-325B-49EE-9182-E5A19C10629B}"/>
          </ac:spMkLst>
        </pc:spChg>
        <pc:spChg chg="mod">
          <ac:chgData name="Andre Gustavo Hochuli" userId="03e47721-5546-461c-8dc6-d9f4fc638cac" providerId="ADAL" clId="{41BCAE94-F651-4A34-8161-F151913FCBCD}" dt="2022-03-14T20:40:29.177" v="2075" actId="20577"/>
          <ac:spMkLst>
            <pc:docMk/>
            <pc:sldMk cId="3485826384" sldId="274"/>
            <ac:spMk id="224" creationId="{00000000-0000-0000-0000-000000000000}"/>
          </ac:spMkLst>
        </pc:spChg>
      </pc:sldChg>
      <pc:sldChg chg="addSp delSp modSp add mod modNotes">
        <pc:chgData name="Andre Gustavo Hochuli" userId="03e47721-5546-461c-8dc6-d9f4fc638cac" providerId="ADAL" clId="{41BCAE94-F651-4A34-8161-F151913FCBCD}" dt="2022-03-15T18:59:42.462" v="3474" actId="14100"/>
        <pc:sldMkLst>
          <pc:docMk/>
          <pc:sldMk cId="485443595" sldId="275"/>
        </pc:sldMkLst>
        <pc:spChg chg="add mod ord">
          <ac:chgData name="Andre Gustavo Hochuli" userId="03e47721-5546-461c-8dc6-d9f4fc638cac" providerId="ADAL" clId="{41BCAE94-F651-4A34-8161-F151913FCBCD}" dt="2022-03-14T21:01:54.571" v="2709" actId="404"/>
          <ac:spMkLst>
            <pc:docMk/>
            <pc:sldMk cId="485443595" sldId="275"/>
            <ac:spMk id="37" creationId="{1E7871A5-217B-4218-9724-C12ACC243D85}"/>
          </ac:spMkLst>
        </pc:spChg>
        <pc:spChg chg="add mod">
          <ac:chgData name="Andre Gustavo Hochuli" userId="03e47721-5546-461c-8dc6-d9f4fc638cac" providerId="ADAL" clId="{41BCAE94-F651-4A34-8161-F151913FCBCD}" dt="2022-03-14T21:01:17.705" v="2704" actId="1038"/>
          <ac:spMkLst>
            <pc:docMk/>
            <pc:sldMk cId="485443595" sldId="275"/>
            <ac:spMk id="38" creationId="{AA487825-6BC5-475B-AB0A-D39E769DF4BC}"/>
          </ac:spMkLst>
        </pc:spChg>
        <pc:spChg chg="add mod">
          <ac:chgData name="Andre Gustavo Hochuli" userId="03e47721-5546-461c-8dc6-d9f4fc638cac" providerId="ADAL" clId="{41BCAE94-F651-4A34-8161-F151913FCBCD}" dt="2022-03-14T21:01:09.150" v="2699" actId="14100"/>
          <ac:spMkLst>
            <pc:docMk/>
            <pc:sldMk cId="485443595" sldId="275"/>
            <ac:spMk id="39" creationId="{61D95BB9-023E-400C-96DE-619DB9B29DF4}"/>
          </ac:spMkLst>
        </pc:spChg>
        <pc:spChg chg="del">
          <ac:chgData name="Andre Gustavo Hochuli" userId="03e47721-5546-461c-8dc6-d9f4fc638cac" providerId="ADAL" clId="{41BCAE94-F651-4A34-8161-F151913FCBCD}" dt="2022-03-14T20:55:44.156" v="2479" actId="478"/>
          <ac:spMkLst>
            <pc:docMk/>
            <pc:sldMk cId="485443595" sldId="275"/>
            <ac:spMk id="333" creationId="{00000000-0000-0000-0000-000000000000}"/>
          </ac:spMkLst>
        </pc:spChg>
        <pc:spChg chg="del mod ord">
          <ac:chgData name="Andre Gustavo Hochuli" userId="03e47721-5546-461c-8dc6-d9f4fc638cac" providerId="ADAL" clId="{41BCAE94-F651-4A34-8161-F151913FCBCD}" dt="2022-03-14T20:57:40.508" v="2581" actId="478"/>
          <ac:spMkLst>
            <pc:docMk/>
            <pc:sldMk cId="485443595" sldId="275"/>
            <ac:spMk id="33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9:42.631" v="2675" actId="14100"/>
          <ac:spMkLst>
            <pc:docMk/>
            <pc:sldMk cId="485443595" sldId="275"/>
            <ac:spMk id="33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3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5.833" v="2448" actId="478"/>
          <ac:spMkLst>
            <pc:docMk/>
            <pc:sldMk cId="485443595" sldId="275"/>
            <ac:spMk id="338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05.298" v="2823" actId="1076"/>
          <ac:spMkLst>
            <pc:docMk/>
            <pc:sldMk cId="485443595" sldId="275"/>
            <ac:spMk id="340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4:58.599" v="2455" actId="478"/>
          <ac:spMkLst>
            <pc:docMk/>
            <pc:sldMk cId="485443595" sldId="275"/>
            <ac:spMk id="34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2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55:01.872" v="2457" actId="478"/>
          <ac:spMkLst>
            <pc:docMk/>
            <pc:sldMk cId="485443595" sldId="275"/>
            <ac:spMk id="34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37.171" v="2449" actId="478"/>
          <ac:spMkLst>
            <pc:docMk/>
            <pc:sldMk cId="485443595" sldId="275"/>
            <ac:spMk id="345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9:16.220" v="2825" actId="14100"/>
          <ac:spMkLst>
            <pc:docMk/>
            <pc:sldMk cId="485443595" sldId="275"/>
            <ac:spMk id="346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58:49.203" v="2665" actId="1036"/>
          <ac:spMkLst>
            <pc:docMk/>
            <pc:sldMk cId="485443595" sldId="275"/>
            <ac:spMk id="347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1:09:05.298" v="2823" actId="1076"/>
          <ac:cxnSpMkLst>
            <pc:docMk/>
            <pc:sldMk cId="485443595" sldId="275"/>
            <ac:cxnSpMk id="3" creationId="{89B25E52-B184-4F8D-96B5-1DA2F2E89287}"/>
          </ac:cxnSpMkLst>
        </pc:cxnChg>
        <pc:cxnChg chg="add mod">
          <ac:chgData name="Andre Gustavo Hochuli" userId="03e47721-5546-461c-8dc6-d9f4fc638cac" providerId="ADAL" clId="{41BCAE94-F651-4A34-8161-F151913FCBCD}" dt="2022-03-15T18:59:42.462" v="3474" actId="14100"/>
          <ac:cxnSpMkLst>
            <pc:docMk/>
            <pc:sldMk cId="485443595" sldId="275"/>
            <ac:cxnSpMk id="23" creationId="{B904B43E-360F-452B-8F86-255F900DE03B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0" creationId="{8E51EF4E-FDC7-466E-8836-497A5E04FFF9}"/>
          </ac:cxnSpMkLst>
        </pc:cxnChg>
        <pc:cxnChg chg="add mod">
          <ac:chgData name="Andre Gustavo Hochuli" userId="03e47721-5546-461c-8dc6-d9f4fc638cac" providerId="ADAL" clId="{41BCAE94-F651-4A34-8161-F151913FCBCD}" dt="2022-03-14T21:09:16.220" v="2825" actId="14100"/>
          <ac:cxnSpMkLst>
            <pc:docMk/>
            <pc:sldMk cId="485443595" sldId="275"/>
            <ac:cxnSpMk id="33" creationId="{4FE71813-DC6D-4622-B68B-77B8C8F0B486}"/>
          </ac:cxnSpMkLst>
        </pc:cxnChg>
        <pc:cxnChg chg="add del mod">
          <ac:chgData name="Andre Gustavo Hochuli" userId="03e47721-5546-461c-8dc6-d9f4fc638cac" providerId="ADAL" clId="{41BCAE94-F651-4A34-8161-F151913FCBCD}" dt="2022-03-14T20:57:46.926" v="2583"/>
          <ac:cxnSpMkLst>
            <pc:docMk/>
            <pc:sldMk cId="485443595" sldId="275"/>
            <ac:cxnSpMk id="36" creationId="{CFDF7368-515C-49BC-A541-7CEF5D10031E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0:59.918" v="2911" actId="20577"/>
        <pc:sldMkLst>
          <pc:docMk/>
          <pc:sldMk cId="309" sldId="276"/>
        </pc:sldMkLst>
        <pc:spChg chg="add mod">
          <ac:chgData name="Andre Gustavo Hochuli" userId="03e47721-5546-461c-8dc6-d9f4fc638cac" providerId="ADAL" clId="{41BCAE94-F651-4A34-8161-F151913FCBCD}" dt="2022-03-14T20:50:48.642" v="2426" actId="1076"/>
          <ac:spMkLst>
            <pc:docMk/>
            <pc:sldMk cId="309" sldId="276"/>
            <ac:spMk id="9" creationId="{14D7CF1C-00C9-4D19-9C5B-8E7A94F3463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29" creationId="{7C9F54D1-1A70-4796-A60A-0A74CEEFF2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0" creationId="{F725764B-2D9D-440E-B485-850353FC1E4F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1" creationId="{C220D74E-D15C-40BF-877B-A0BE31090C9C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2" creationId="{5218555E-A4DA-466D-ACD7-9FE8DC997F9B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3" creationId="{13A455E2-A22B-4157-A22A-2D6AF2D5BEF3}"/>
          </ac:spMkLst>
        </pc:spChg>
        <pc:spChg chg="add del mod">
          <ac:chgData name="Andre Gustavo Hochuli" userId="03e47721-5546-461c-8dc6-d9f4fc638cac" providerId="ADAL" clId="{41BCAE94-F651-4A34-8161-F151913FCBCD}" dt="2022-03-14T20:59:25.297" v="2667"/>
          <ac:spMkLst>
            <pc:docMk/>
            <pc:sldMk cId="309" sldId="276"/>
            <ac:spMk id="34" creationId="{317DC25B-4C4B-47B8-BE1B-73E50638BD53}"/>
          </ac:spMkLst>
        </pc:spChg>
        <pc:spChg chg="add del mod">
          <ac:chgData name="Andre Gustavo Hochuli" userId="03e47721-5546-461c-8dc6-d9f4fc638cac" providerId="ADAL" clId="{41BCAE94-F651-4A34-8161-F151913FCBCD}" dt="2022-03-14T21:03:56.218" v="2811" actId="2085"/>
          <ac:spMkLst>
            <pc:docMk/>
            <pc:sldMk cId="309" sldId="276"/>
            <ac:spMk id="353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51.842" v="2676" actId="14100"/>
          <ac:spMkLst>
            <pc:docMk/>
            <pc:sldMk cId="309" sldId="276"/>
            <ac:spMk id="354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5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4.145" v="2673" actId="478"/>
          <ac:spMkLst>
            <pc:docMk/>
            <pc:sldMk cId="309" sldId="276"/>
            <ac:spMk id="356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0:46:40.485" v="2257" actId="478"/>
          <ac:spMkLst>
            <pc:docMk/>
            <pc:sldMk cId="309" sldId="276"/>
            <ac:spMk id="357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59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0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0:49:54.577" v="2392" actId="1037"/>
          <ac:spMkLst>
            <pc:docMk/>
            <pc:sldMk cId="309" sldId="276"/>
            <ac:spMk id="361" creationId="{00000000-0000-0000-0000-000000000000}"/>
          </ac:spMkLst>
        </pc:spChg>
        <pc:spChg chg="add del mod">
          <ac:chgData name="Andre Gustavo Hochuli" userId="03e47721-5546-461c-8dc6-d9f4fc638cac" providerId="ADAL" clId="{41BCAE94-F651-4A34-8161-F151913FCBCD}" dt="2022-03-14T20:59:33.543" v="2672" actId="478"/>
          <ac:spMkLst>
            <pc:docMk/>
            <pc:sldMk cId="309" sldId="276"/>
            <ac:spMk id="362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10:59.918" v="2911" actId="20577"/>
          <ac:spMkLst>
            <pc:docMk/>
            <pc:sldMk cId="309" sldId="276"/>
            <ac:spMk id="36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48.928" v="2311" actId="478"/>
          <ac:spMkLst>
            <pc:docMk/>
            <pc:sldMk cId="309" sldId="276"/>
            <ac:spMk id="36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3.383" v="2313" actId="478"/>
          <ac:spMkLst>
            <pc:docMk/>
            <pc:sldMk cId="309" sldId="276"/>
            <ac:spMk id="36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48:51.976" v="2312" actId="478"/>
          <ac:spMkLst>
            <pc:docMk/>
            <pc:sldMk cId="309" sldId="276"/>
            <ac:spMk id="366" creationId="{00000000-0000-0000-0000-000000000000}"/>
          </ac:spMkLst>
        </pc:spChg>
        <pc:cxnChg chg="add mod">
          <ac:chgData name="Andre Gustavo Hochuli" userId="03e47721-5546-461c-8dc6-d9f4fc638cac" providerId="ADAL" clId="{41BCAE94-F651-4A34-8161-F151913FCBCD}" dt="2022-03-14T20:59:33.543" v="2672" actId="478"/>
          <ac:cxnSpMkLst>
            <pc:docMk/>
            <pc:sldMk cId="309" sldId="276"/>
            <ac:cxnSpMk id="3" creationId="{A675E473-5858-4547-B766-492B6DD8C2C6}"/>
          </ac:cxnSpMkLst>
        </pc:cxnChg>
        <pc:cxnChg chg="add mod">
          <ac:chgData name="Andre Gustavo Hochuli" userId="03e47721-5546-461c-8dc6-d9f4fc638cac" providerId="ADAL" clId="{41BCAE94-F651-4A34-8161-F151913FCBCD}" dt="2022-03-14T20:49:54.577" v="2392" actId="1037"/>
          <ac:cxnSpMkLst>
            <pc:docMk/>
            <pc:sldMk cId="309" sldId="276"/>
            <ac:cxnSpMk id="5" creationId="{A07EA831-0DE3-4D11-9CDD-A7562ADAC78D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5" creationId="{9E785184-33CE-45CC-83E6-BE44AD7A342A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6" creationId="{9FD7345A-B963-4DE0-A0E2-D8CD869F78F8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7" creationId="{A4BEA681-A8EB-4368-A064-B1DAD462AEE6}"/>
          </ac:cxnSpMkLst>
        </pc:cxnChg>
        <pc:cxnChg chg="add del mod">
          <ac:chgData name="Andre Gustavo Hochuli" userId="03e47721-5546-461c-8dc6-d9f4fc638cac" providerId="ADAL" clId="{41BCAE94-F651-4A34-8161-F151913FCBCD}" dt="2022-03-14T20:59:25.297" v="2667"/>
          <ac:cxnSpMkLst>
            <pc:docMk/>
            <pc:sldMk cId="309" sldId="276"/>
            <ac:cxnSpMk id="38" creationId="{08C45A47-034C-4431-8954-DC3A9ECB3044}"/>
          </ac:cxnSpMkLst>
        </pc:cxnChg>
      </pc:sldChg>
      <pc:sldChg chg="addSp delSp modSp add mod modNotes">
        <pc:chgData name="Andre Gustavo Hochuli" userId="03e47721-5546-461c-8dc6-d9f4fc638cac" providerId="ADAL" clId="{41BCAE94-F651-4A34-8161-F151913FCBCD}" dt="2022-03-14T21:11:34.312" v="2938" actId="108"/>
        <pc:sldMkLst>
          <pc:docMk/>
          <pc:sldMk cId="3283106555" sldId="277"/>
        </pc:sldMkLst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6" creationId="{AAA5634B-9284-43C1-A720-A34D49CBB6BE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7" creationId="{8F39814F-6F13-4C68-9B3B-5BDD2786A635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8" creationId="{D6D4F2CB-FCF2-4598-B2D4-646A8407B9A9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29" creationId="{ED3C4CA3-7C2A-4DC2-8D3A-B23967F9C133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0" creationId="{2F409E26-8412-486A-8AEE-F56414CE797F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1" creationId="{5D90521D-D711-43DA-98FD-B550FB355B5B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4" creationId="{30DE4C76-C387-4466-800A-8A03313AE7A2}"/>
          </ac:spMkLst>
        </pc:spChg>
        <pc:spChg chg="add del mod">
          <ac:chgData name="Andre Gustavo Hochuli" userId="03e47721-5546-461c-8dc6-d9f4fc638cac" providerId="ADAL" clId="{41BCAE94-F651-4A34-8161-F151913FCBCD}" dt="2022-03-14T21:02:53.570" v="2719"/>
          <ac:spMkLst>
            <pc:docMk/>
            <pc:sldMk cId="3283106555" sldId="277"/>
            <ac:spMk id="35" creationId="{594F6E68-6DB9-4DEB-91F3-A78AE8D235A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6" creationId="{35F8DEE3-E0A7-441E-BB87-DD53425B7263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" creationId="{D56E7179-E835-427C-B16F-C881C373DAD4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8" creationId="{F5DF05F4-DFA3-47A5-88CE-D1B5819BBC9F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9" creationId="{410DEE6D-0F60-489D-A8A6-7DE3EB8B86D7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0" creationId="{C22D537D-AC02-401C-9CD1-27A01C2F6D50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1" creationId="{FE4705B4-9AB6-4BF4-8D49-77C4336B699B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2" creationId="{4EDC46C0-82C0-4328-A285-D0F57541D39A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3" creationId="{637E9384-A259-457F-AC8F-18D6FE18C538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8" creationId="{F3D3AB55-7162-4F23-BCC3-6D8680D6064C}"/>
          </ac:spMkLst>
        </pc:spChg>
        <pc:spChg chg="add 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49" creationId="{B328DF88-FCCF-451F-B8CC-DB32FDA57323}"/>
          </ac:spMkLst>
        </pc:spChg>
        <pc:spChg chg="add del mod">
          <ac:chgData name="Andre Gustavo Hochuli" userId="03e47721-5546-461c-8dc6-d9f4fc638cac" providerId="ADAL" clId="{41BCAE94-F651-4A34-8161-F151913FCBCD}" dt="2022-03-14T21:11:06.670" v="2912" actId="478"/>
          <ac:spMkLst>
            <pc:docMk/>
            <pc:sldMk cId="3283106555" sldId="277"/>
            <ac:spMk id="59" creationId="{65806BE8-70CB-4CDD-A261-A441E6B83ACA}"/>
          </ac:spMkLst>
        </pc:spChg>
        <pc:spChg chg="add mod">
          <ac:chgData name="Andre Gustavo Hochuli" userId="03e47721-5546-461c-8dc6-d9f4fc638cac" providerId="ADAL" clId="{41BCAE94-F651-4A34-8161-F151913FCBCD}" dt="2022-03-14T21:10:31.695" v="2905" actId="1037"/>
          <ac:spMkLst>
            <pc:docMk/>
            <pc:sldMk cId="3283106555" sldId="277"/>
            <ac:spMk id="60" creationId="{7B0D24BA-0875-4E99-BE37-2D94393A4729}"/>
          </ac:spMkLst>
        </pc:spChg>
        <pc:spChg chg="add mod">
          <ac:chgData name="Andre Gustavo Hochuli" userId="03e47721-5546-461c-8dc6-d9f4fc638cac" providerId="ADAL" clId="{41BCAE94-F651-4A34-8161-F151913FCBCD}" dt="2022-03-14T21:11:34.312" v="2938" actId="108"/>
          <ac:spMkLst>
            <pc:docMk/>
            <pc:sldMk cId="3283106555" sldId="277"/>
            <ac:spMk id="61" creationId="{11673DFC-F95D-437C-9010-B4338A6FFDA4}"/>
          </ac:spMkLst>
        </pc:spChg>
        <pc:spChg chg="mod">
          <ac:chgData name="Andre Gustavo Hochuli" userId="03e47721-5546-461c-8dc6-d9f4fc638cac" providerId="ADAL" clId="{41BCAE94-F651-4A34-8161-F151913FCBCD}" dt="2022-03-14T21:10:28.713" v="2889" actId="1037"/>
          <ac:spMkLst>
            <pc:docMk/>
            <pc:sldMk cId="3283106555" sldId="277"/>
            <ac:spMk id="37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4T21:04:01.358" v="2812" actId="2085"/>
          <ac:spMkLst>
            <pc:docMk/>
            <pc:sldMk cId="3283106555" sldId="277"/>
            <ac:spMk id="37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1.252" v="2722" actId="478"/>
          <ac:spMkLst>
            <pc:docMk/>
            <pc:sldMk cId="3283106555" sldId="277"/>
            <ac:spMk id="37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9.716" v="2728" actId="478"/>
          <ac:spMkLst>
            <pc:docMk/>
            <pc:sldMk cId="3283106555" sldId="277"/>
            <ac:spMk id="37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07.422" v="2720" actId="478"/>
          <ac:spMkLst>
            <pc:docMk/>
            <pc:sldMk cId="3283106555" sldId="277"/>
            <ac:spMk id="375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7.664" v="2726" actId="478"/>
          <ac:spMkLst>
            <pc:docMk/>
            <pc:sldMk cId="3283106555" sldId="277"/>
            <ac:spMk id="37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5.636" v="2725" actId="478"/>
          <ac:spMkLst>
            <pc:docMk/>
            <pc:sldMk cId="3283106555" sldId="277"/>
            <ac:spMk id="37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14.364" v="2724" actId="478"/>
          <ac:spMkLst>
            <pc:docMk/>
            <pc:sldMk cId="3283106555" sldId="277"/>
            <ac:spMk id="379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03:26.322" v="2733" actId="478"/>
          <ac:spMkLst>
            <pc:docMk/>
            <pc:sldMk cId="3283106555" sldId="277"/>
            <ac:spMk id="380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3.227" v="2730" actId="478"/>
          <ac:spMkLst>
            <pc:docMk/>
            <pc:sldMk cId="3283106555" sldId="277"/>
            <ac:spMk id="382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18.434" v="2727" actId="478"/>
          <ac:spMkLst>
            <pc:docMk/>
            <pc:sldMk cId="3283106555" sldId="277"/>
            <ac:spMk id="383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4.750" v="2731" actId="478"/>
          <ac:spMkLst>
            <pc:docMk/>
            <pc:sldMk cId="3283106555" sldId="277"/>
            <ac:spMk id="384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1:03:21.241" v="2729" actId="478"/>
          <ac:spMkLst>
            <pc:docMk/>
            <pc:sldMk cId="3283106555" sldId="277"/>
            <ac:spMk id="385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11.950" v="2868" actId="478"/>
          <ac:spMkLst>
            <pc:docMk/>
            <pc:sldMk cId="3283106555" sldId="277"/>
            <ac:spMk id="386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08.792" v="2443" actId="478"/>
          <ac:spMkLst>
            <pc:docMk/>
            <pc:sldMk cId="3283106555" sldId="277"/>
            <ac:spMk id="387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0.268" v="2444" actId="478"/>
          <ac:spMkLst>
            <pc:docMk/>
            <pc:sldMk cId="3283106555" sldId="277"/>
            <ac:spMk id="388" creationId="{00000000-0000-0000-0000-000000000000}"/>
          </ac:spMkLst>
        </pc:spChg>
        <pc:spChg chg="del mod">
          <ac:chgData name="Andre Gustavo Hochuli" userId="03e47721-5546-461c-8dc6-d9f4fc638cac" providerId="ADAL" clId="{41BCAE94-F651-4A34-8161-F151913FCBCD}" dt="2022-03-14T21:10:09.253" v="2867" actId="478"/>
          <ac:spMkLst>
            <pc:docMk/>
            <pc:sldMk cId="3283106555" sldId="277"/>
            <ac:spMk id="389" creationId="{00000000-0000-0000-0000-000000000000}"/>
          </ac:spMkLst>
        </pc:spChg>
        <pc:spChg chg="del">
          <ac:chgData name="Andre Gustavo Hochuli" userId="03e47721-5546-461c-8dc6-d9f4fc638cac" providerId="ADAL" clId="{41BCAE94-F651-4A34-8161-F151913FCBCD}" dt="2022-03-14T20:54:11.795" v="2445" actId="478"/>
          <ac:spMkLst>
            <pc:docMk/>
            <pc:sldMk cId="3283106555" sldId="277"/>
            <ac:spMk id="390" creationId="{00000000-0000-0000-0000-000000000000}"/>
          </ac:spMkLst>
        </pc:sp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2" creationId="{45E3C83E-E821-4BB3-81D1-F05CFFACC4D4}"/>
          </ac:cxnSpMkLst>
        </pc:cxnChg>
        <pc:cxnChg chg="add del mod">
          <ac:chgData name="Andre Gustavo Hochuli" userId="03e47721-5546-461c-8dc6-d9f4fc638cac" providerId="ADAL" clId="{41BCAE94-F651-4A34-8161-F151913FCBCD}" dt="2022-03-14T21:02:53.570" v="2719"/>
          <ac:cxnSpMkLst>
            <pc:docMk/>
            <pc:sldMk cId="3283106555" sldId="277"/>
            <ac:cxnSpMk id="33" creationId="{98AC5DAA-D549-48FF-9A82-39A14D8A1022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4" creationId="{7AFCF2CD-EEA9-4406-9345-03353CFB6864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5" creationId="{F92B97B5-30F9-4268-BD0F-D636C7F6BDF6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6" creationId="{50EDB9D5-399B-41C0-AD4C-ABB78BFB516D}"/>
          </ac:cxnSpMkLst>
        </pc:cxnChg>
        <pc:cxnChg chg="add mod">
          <ac:chgData name="Andre Gustavo Hochuli" userId="03e47721-5546-461c-8dc6-d9f4fc638cac" providerId="ADAL" clId="{41BCAE94-F651-4A34-8161-F151913FCBCD}" dt="2022-03-14T21:10:28.713" v="2889" actId="1037"/>
          <ac:cxnSpMkLst>
            <pc:docMk/>
            <pc:sldMk cId="3283106555" sldId="277"/>
            <ac:cxnSpMk id="47" creationId="{BD56DD69-A1D5-4963-A9B5-28EB6970A5DD}"/>
          </ac:cxnSpMkLst>
        </pc:cxnChg>
      </pc:sldChg>
      <pc:sldChg chg="add del modNotes">
        <pc:chgData name="Andre Gustavo Hochuli" userId="03e47721-5546-461c-8dc6-d9f4fc638cac" providerId="ADAL" clId="{41BCAE94-F651-4A34-8161-F151913FCBCD}" dt="2022-03-14T21:13:35.458" v="2952" actId="47"/>
        <pc:sldMkLst>
          <pc:docMk/>
          <pc:sldMk cId="94022035" sldId="278"/>
        </pc:sldMkLst>
      </pc:sldChg>
      <pc:sldChg chg="modSp add mod modNotes">
        <pc:chgData name="Andre Gustavo Hochuli" userId="03e47721-5546-461c-8dc6-d9f4fc638cac" providerId="ADAL" clId="{41BCAE94-F651-4A34-8161-F151913FCBCD}" dt="2022-03-15T18:54:50.777" v="3339" actId="313"/>
        <pc:sldMkLst>
          <pc:docMk/>
          <pc:sldMk cId="4208458053" sldId="279"/>
        </pc:sldMkLst>
        <pc:spChg chg="mod">
          <ac:chgData name="Andre Gustavo Hochuli" userId="03e47721-5546-461c-8dc6-d9f4fc638cac" providerId="ADAL" clId="{41BCAE94-F651-4A34-8161-F151913FCBCD}" dt="2022-03-15T18:54:50.777" v="3339" actId="313"/>
          <ac:spMkLst>
            <pc:docMk/>
            <pc:sldMk cId="4208458053" sldId="279"/>
            <ac:spMk id="396" creationId="{00000000-0000-0000-0000-000000000000}"/>
          </ac:spMkLst>
        </pc:spChg>
      </pc:sldChg>
      <pc:sldChg chg="add del">
        <pc:chgData name="Andre Gustavo Hochuli" userId="03e47721-5546-461c-8dc6-d9f4fc638cac" providerId="ADAL" clId="{41BCAE94-F651-4A34-8161-F151913FCBCD}" dt="2022-03-14T20:54:26.130" v="2447" actId="47"/>
        <pc:sldMkLst>
          <pc:docMk/>
          <pc:sldMk cId="165987095" sldId="280"/>
        </pc:sldMkLst>
      </pc:sldChg>
      <pc:sldChg chg="add del">
        <pc:chgData name="Andre Gustavo Hochuli" userId="03e47721-5546-461c-8dc6-d9f4fc638cac" providerId="ADAL" clId="{41BCAE94-F651-4A34-8161-F151913FCBCD}" dt="2022-03-15T18:54:44.400" v="3338" actId="47"/>
        <pc:sldMkLst>
          <pc:docMk/>
          <pc:sldMk cId="1980474623" sldId="280"/>
        </pc:sldMkLst>
      </pc:sldChg>
      <pc:sldChg chg="modSp new del mod">
        <pc:chgData name="Andre Gustavo Hochuli" userId="03e47721-5546-461c-8dc6-d9f4fc638cac" providerId="ADAL" clId="{41BCAE94-F651-4A34-8161-F151913FCBCD}" dt="2022-03-14T21:29:40.506" v="2961" actId="47"/>
        <pc:sldMkLst>
          <pc:docMk/>
          <pc:sldMk cId="1692161707" sldId="281"/>
        </pc:sldMkLst>
        <pc:spChg chg="mod">
          <ac:chgData name="Andre Gustavo Hochuli" userId="03e47721-5546-461c-8dc6-d9f4fc638cac" providerId="ADAL" clId="{41BCAE94-F651-4A34-8161-F151913FCBCD}" dt="2022-03-14T21:29:37.135" v="2960" actId="20577"/>
          <ac:spMkLst>
            <pc:docMk/>
            <pc:sldMk cId="1692161707" sldId="281"/>
            <ac:spMk id="2" creationId="{C240EB73-B65E-47C4-B8EA-93038B497107}"/>
          </ac:spMkLst>
        </pc:spChg>
      </pc:sldChg>
      <pc:sldChg chg="modSp add mod">
        <pc:chgData name="Andre Gustavo Hochuli" userId="03e47721-5546-461c-8dc6-d9f4fc638cac" providerId="ADAL" clId="{41BCAE94-F651-4A34-8161-F151913FCBCD}" dt="2022-03-15T18:56:48.547" v="3425"/>
        <pc:sldMkLst>
          <pc:docMk/>
          <pc:sldMk cId="3153671359" sldId="281"/>
        </pc:sldMkLst>
        <pc:spChg chg="mod">
          <ac:chgData name="Andre Gustavo Hochuli" userId="03e47721-5546-461c-8dc6-d9f4fc638cac" providerId="ADAL" clId="{41BCAE94-F651-4A34-8161-F151913FCBCD}" dt="2022-03-14T21:29:50.612" v="2982" actId="20577"/>
          <ac:spMkLst>
            <pc:docMk/>
            <pc:sldMk cId="3153671359" sldId="281"/>
            <ac:spMk id="391" creationId="{00000000-0000-0000-0000-000000000000}"/>
          </ac:spMkLst>
        </pc:spChg>
        <pc:spChg chg="mod">
          <ac:chgData name="Andre Gustavo Hochuli" userId="03e47721-5546-461c-8dc6-d9f4fc638cac" providerId="ADAL" clId="{41BCAE94-F651-4A34-8161-F151913FCBCD}" dt="2022-03-15T18:56:48.547" v="3425"/>
          <ac:spMkLst>
            <pc:docMk/>
            <pc:sldMk cId="3153671359" sldId="281"/>
            <ac:spMk id="3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30250"/>
            <a:ext cx="47974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1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52" y="4560488"/>
            <a:ext cx="5852063" cy="43202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9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204" name="PlaceHolder 4"/>
          <p:cNvSpPr>
            <a:spLocks noGrp="1"/>
          </p:cNvSpPr>
          <p:nvPr>
            <p:ph type="dt"/>
          </p:nvPr>
        </p:nvSpPr>
        <p:spPr>
          <a:xfrm>
            <a:off x="4140581" y="0"/>
            <a:ext cx="3174585" cy="47974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3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/>
          </p:nvPr>
        </p:nvSpPr>
        <p:spPr>
          <a:xfrm>
            <a:off x="0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3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/>
          </p:nvPr>
        </p:nvSpPr>
        <p:spPr>
          <a:xfrm>
            <a:off x="4140581" y="9121300"/>
            <a:ext cx="3174585" cy="47974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859E12F-880C-4297-B24C-8745A918E160}" type="slidenum">
              <a:rPr lang="en-US" sz="1300" b="0" strike="noStrike" spc="-1">
                <a:latin typeface="Times New Roman"/>
              </a:rPr>
              <a:t>‹nº›</a:t>
            </a:fld>
            <a:endParaRPr lang="en-US" sz="13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68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52" y="4620295"/>
            <a:ext cx="5844399" cy="37733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1900" spc="-1" dirty="0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360"/>
            <a:ext cx="3162392" cy="474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080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66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>
              <a:latin typeface="Arial"/>
            </a:endParaRPr>
          </a:p>
        </p:txBody>
      </p:sp>
      <p:sp>
        <p:nvSpPr>
          <p:cNvPr id="1152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155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155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5826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8600" y="1200150"/>
            <a:ext cx="4311650" cy="3233738"/>
          </a:xfrm>
          <a:prstGeom prst="rect">
            <a:avLst/>
          </a:prstGeom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731551" y="4620294"/>
            <a:ext cx="5844748" cy="377362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900" spc="-1" dirty="0">
              <a:latin typeface="Arial"/>
            </a:endParaRPr>
          </a:p>
        </p:txBody>
      </p:sp>
      <p:sp>
        <p:nvSpPr>
          <p:cNvPr id="1155" name="CustomShape 3"/>
          <p:cNvSpPr/>
          <p:nvPr/>
        </p:nvSpPr>
        <p:spPr>
          <a:xfrm>
            <a:off x="0" y="9119360"/>
            <a:ext cx="3162741" cy="474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3412" tIns="41706" rIns="83412" bIns="41706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100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en-US" sz="11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11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uDNWx00zN5o&amp;t=88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Aula 04 –  Estruturas de </a:t>
            </a: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Seleção (IF-ELIF-ELSE)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Correção Exercícios Aula 02</a:t>
            </a:r>
            <a:endParaRPr lang="pt-BR" sz="1600" strike="noStrike" spc="-1" dirty="0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ea typeface="DejaVu Sans"/>
              </a:rPr>
              <a:t>Entrada e Saída de Dados em Python</a:t>
            </a: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1C1C1C"/>
                </a:solidFill>
                <a:latin typeface="Latin Modern Sans"/>
                <a:ea typeface="DejaVu Sans"/>
              </a:rPr>
              <a:t>Operadores Relacionais e Lógicos</a:t>
            </a:r>
            <a:endParaRPr lang="pt-BR" sz="160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Estruturas de Seleção</a:t>
            </a:r>
            <a:endParaRPr lang="pt-BR" sz="1600" strike="noStrike" spc="-1" dirty="0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lang="pt-BR" sz="1600" strike="noStrike" spc="-1" dirty="0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35" name="Imagem 134"/>
          <p:cNvPicPr/>
          <p:nvPr/>
        </p:nvPicPr>
        <p:blipFill>
          <a:blip r:embed="rId3"/>
          <a:stretch/>
        </p:blipFill>
        <p:spPr>
          <a:xfrm>
            <a:off x="2387880" y="3714120"/>
            <a:ext cx="5789880" cy="27424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3900856E-5DEC-4B03-B841-D8A2C0A3BD49}"/>
              </a:ext>
            </a:extLst>
          </p:cNvPr>
          <p:cNvSpPr/>
          <p:nvPr/>
        </p:nvSpPr>
        <p:spPr>
          <a:xfrm>
            <a:off x="3590640" y="4881600"/>
            <a:ext cx="264600" cy="264600"/>
          </a:xfrm>
          <a:prstGeom prst="ellipse">
            <a:avLst/>
          </a:prstGeom>
          <a:solidFill>
            <a:srgbClr val="3FAF46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7539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pc="-1" dirty="0">
                <a:solidFill>
                  <a:srgbClr val="1C1C1C"/>
                </a:solidFill>
                <a:latin typeface="Latin Modern Sans"/>
              </a:rPr>
              <a:t>AVA -&gt; Atividades Pedagógicas -&gt; Exercícios de Fixação 02.pdf 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Estrutras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de Seleção (IF...ELIF....ELSE)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11"/>
          <p:cNvSpPr/>
          <p:nvPr/>
        </p:nvSpPr>
        <p:spPr>
          <a:xfrm rot="10800000" flipH="1">
            <a:off x="17998920" y="11128320"/>
            <a:ext cx="69984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15"/>
          <p:cNvSpPr/>
          <p:nvPr/>
        </p:nvSpPr>
        <p:spPr>
          <a:xfrm rot="10800000">
            <a:off x="16092720" y="11128320"/>
            <a:ext cx="736200" cy="35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9">
            <a:extLst>
              <a:ext uri="{FF2B5EF4-FFF2-40B4-BE49-F238E27FC236}">
                <a16:creationId xmlns:a16="http://schemas.microsoft.com/office/drawing/2014/main" id="{410DEE6D-0F60-489D-A8A6-7DE3EB8B86D7}"/>
              </a:ext>
            </a:extLst>
          </p:cNvPr>
          <p:cNvSpPr/>
          <p:nvPr/>
        </p:nvSpPr>
        <p:spPr>
          <a:xfrm>
            <a:off x="662987" y="2354707"/>
            <a:ext cx="1216800" cy="386605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0" name="CustomShape 12">
            <a:extLst>
              <a:ext uri="{FF2B5EF4-FFF2-40B4-BE49-F238E27FC236}">
                <a16:creationId xmlns:a16="http://schemas.microsoft.com/office/drawing/2014/main" id="{C22D537D-AC02-401C-9CD1-27A01C2F6D50}"/>
              </a:ext>
            </a:extLst>
          </p:cNvPr>
          <p:cNvSpPr/>
          <p:nvPr/>
        </p:nvSpPr>
        <p:spPr>
          <a:xfrm>
            <a:off x="2549205" y="3098057"/>
            <a:ext cx="1217910" cy="2589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1" name="CustomShape 14">
            <a:extLst>
              <a:ext uri="{FF2B5EF4-FFF2-40B4-BE49-F238E27FC236}">
                <a16:creationId xmlns:a16="http://schemas.microsoft.com/office/drawing/2014/main" id="{FE4705B4-9AB6-4BF4-8D49-77C4336B699B}"/>
              </a:ext>
            </a:extLst>
          </p:cNvPr>
          <p:cNvSpPr/>
          <p:nvPr/>
        </p:nvSpPr>
        <p:spPr>
          <a:xfrm>
            <a:off x="724006" y="6381983"/>
            <a:ext cx="1094760" cy="386605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c = </a:t>
            </a:r>
            <a:r>
              <a:rPr lang="pt-BR" sz="1400" b="0" strike="noStrike" spc="-1" dirty="0" err="1">
                <a:solidFill>
                  <a:srgbClr val="FFFFFF"/>
                </a:solidFill>
                <a:latin typeface="Arial"/>
                <a:ea typeface="DejaVu Sans"/>
              </a:rPr>
              <a:t>a+b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CustomShape 19">
            <a:extLst>
              <a:ext uri="{FF2B5EF4-FFF2-40B4-BE49-F238E27FC236}">
                <a16:creationId xmlns:a16="http://schemas.microsoft.com/office/drawing/2014/main" id="{637E9384-A259-457F-AC8F-18D6FE18C538}"/>
              </a:ext>
            </a:extLst>
          </p:cNvPr>
          <p:cNvSpPr/>
          <p:nvPr/>
        </p:nvSpPr>
        <p:spPr>
          <a:xfrm>
            <a:off x="542436" y="2878444"/>
            <a:ext cx="1457901" cy="694354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8" name="CustomShape 13">
            <a:extLst>
              <a:ext uri="{FF2B5EF4-FFF2-40B4-BE49-F238E27FC236}">
                <a16:creationId xmlns:a16="http://schemas.microsoft.com/office/drawing/2014/main" id="{F3D3AB55-7162-4F23-BCC3-6D8680D6064C}"/>
              </a:ext>
            </a:extLst>
          </p:cNvPr>
          <p:cNvSpPr/>
          <p:nvPr/>
        </p:nvSpPr>
        <p:spPr>
          <a:xfrm>
            <a:off x="1970745" y="2928647"/>
            <a:ext cx="592811" cy="255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7B0D24BA-0875-4E99-BE37-2D94393A4729}"/>
              </a:ext>
            </a:extLst>
          </p:cNvPr>
          <p:cNvSpPr/>
          <p:nvPr/>
        </p:nvSpPr>
        <p:spPr>
          <a:xfrm>
            <a:off x="5310537" y="3706525"/>
            <a:ext cx="1842882" cy="158294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Codificação</a:t>
            </a:r>
          </a:p>
        </p:txBody>
      </p:sp>
      <p:sp>
        <p:nvSpPr>
          <p:cNvPr id="61" name="CustomShape 16">
            <a:extLst>
              <a:ext uri="{FF2B5EF4-FFF2-40B4-BE49-F238E27FC236}">
                <a16:creationId xmlns:a16="http://schemas.microsoft.com/office/drawing/2014/main" id="{11673DFC-F95D-437C-9010-B4338A6FFDA4}"/>
              </a:ext>
            </a:extLst>
          </p:cNvPr>
          <p:cNvSpPr/>
          <p:nvPr/>
        </p:nvSpPr>
        <p:spPr>
          <a:xfrm>
            <a:off x="7336800" y="2758720"/>
            <a:ext cx="1755783" cy="3756533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lang="en-US" sz="14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lang="en-US" sz="14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1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400" b="1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lang="en-US" sz="14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a = a * 10</a:t>
            </a:r>
          </a:p>
          <a:p>
            <a:pPr>
              <a:lnSpc>
                <a:spcPct val="100000"/>
              </a:lnSpc>
            </a:pPr>
            <a:endParaRPr lang="pt-BR" sz="1400" b="1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FFFFFF"/>
                </a:solidFill>
                <a:latin typeface="Arial"/>
                <a:ea typeface="DejaVu Sans"/>
              </a:rPr>
              <a:t>elif (b&gt; 15)</a:t>
            </a:r>
          </a:p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FFFFFF"/>
                </a:solidFill>
                <a:latin typeface="Arial"/>
                <a:ea typeface="DejaVu Sans"/>
              </a:rPr>
              <a:t>   b = b * a * 10</a:t>
            </a:r>
            <a:endParaRPr lang="pt-BR" sz="1400" b="1" strike="noStrike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400" b="1" spc="-1" dirty="0">
              <a:solidFill>
                <a:srgbClr val="FFFFFF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FFFFFF"/>
                </a:solidFill>
                <a:latin typeface="Arial"/>
                <a:ea typeface="DejaVu Sans"/>
              </a:rPr>
              <a:t>elif (b&gt; 30)</a:t>
            </a:r>
          </a:p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FFFFFF"/>
                </a:solidFill>
                <a:latin typeface="Arial"/>
                <a:ea typeface="DejaVu Sans"/>
              </a:rPr>
              <a:t>   b = b – a</a:t>
            </a:r>
          </a:p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FFFFFF"/>
                </a:solidFill>
                <a:latin typeface="Arial"/>
              </a:rPr>
              <a:t>.....</a:t>
            </a:r>
          </a:p>
          <a:p>
            <a:pPr>
              <a:lnSpc>
                <a:spcPct val="100000"/>
              </a:lnSpc>
            </a:pPr>
            <a:r>
              <a:rPr lang="pt-BR" sz="1400" b="1" spc="-1" dirty="0" err="1">
                <a:solidFill>
                  <a:srgbClr val="FFFFFF"/>
                </a:solidFill>
                <a:latin typeface="Arial"/>
              </a:rPr>
              <a:t>else</a:t>
            </a:r>
            <a:r>
              <a:rPr lang="pt-BR" sz="1400" b="1" spc="-1" dirty="0">
                <a:solidFill>
                  <a:srgbClr val="FFFFFF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400" b="1" spc="-1" dirty="0">
                <a:latin typeface="Arial"/>
              </a:rPr>
              <a:t>   </a:t>
            </a:r>
            <a:r>
              <a:rPr lang="en-US" sz="1400" b="1" spc="-1" dirty="0">
                <a:solidFill>
                  <a:srgbClr val="FFFFFF"/>
                </a:solidFill>
                <a:latin typeface="Arial"/>
              </a:rPr>
              <a:t>b = b * 10</a:t>
            </a:r>
          </a:p>
          <a:p>
            <a:pPr>
              <a:lnSpc>
                <a:spcPct val="100000"/>
              </a:lnSpc>
            </a:pPr>
            <a:endParaRPr lang="en-US" sz="1400" b="1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lang="en-US" sz="1400" b="1" strike="noStrike" spc="-1" dirty="0">
              <a:latin typeface="Arial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72493B8-CEEA-41DE-80F5-3A07338CE086}"/>
              </a:ext>
            </a:extLst>
          </p:cNvPr>
          <p:cNvCxnSpPr>
            <a:cxnSpLocks/>
            <a:stCxn id="43" idx="3"/>
            <a:endCxn id="40" idx="1"/>
          </p:cNvCxnSpPr>
          <p:nvPr/>
        </p:nvCxnSpPr>
        <p:spPr>
          <a:xfrm>
            <a:off x="2000337" y="3225621"/>
            <a:ext cx="548868" cy="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2F0F839-9E24-446A-B11F-55E5094518BD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271387" y="3572798"/>
            <a:ext cx="0" cy="3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stomShape 13">
            <a:extLst>
              <a:ext uri="{FF2B5EF4-FFF2-40B4-BE49-F238E27FC236}">
                <a16:creationId xmlns:a16="http://schemas.microsoft.com/office/drawing/2014/main" id="{BB29E539-03A8-4B50-80FE-7FC5938D99AD}"/>
              </a:ext>
            </a:extLst>
          </p:cNvPr>
          <p:cNvSpPr/>
          <p:nvPr/>
        </p:nvSpPr>
        <p:spPr>
          <a:xfrm>
            <a:off x="588859" y="3559978"/>
            <a:ext cx="736200" cy="230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0CD74C4-A67C-4425-B291-6C662A53822C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1271387" y="2741312"/>
            <a:ext cx="0" cy="1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stomShape 12">
            <a:extLst>
              <a:ext uri="{FF2B5EF4-FFF2-40B4-BE49-F238E27FC236}">
                <a16:creationId xmlns:a16="http://schemas.microsoft.com/office/drawing/2014/main" id="{537D717F-3AA5-4799-A56D-DA6D03EE946D}"/>
              </a:ext>
            </a:extLst>
          </p:cNvPr>
          <p:cNvSpPr/>
          <p:nvPr/>
        </p:nvSpPr>
        <p:spPr>
          <a:xfrm>
            <a:off x="2553990" y="4069881"/>
            <a:ext cx="1217910" cy="2589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= </a:t>
            </a:r>
            <a:r>
              <a:rPr lang="pt-BR" sz="1400" spc="-1" dirty="0">
                <a:solidFill>
                  <a:srgbClr val="FFFFFF"/>
                </a:solidFill>
                <a:latin typeface="Arial"/>
                <a:ea typeface="DejaVu Sans"/>
              </a:rPr>
              <a:t>b * a * 10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6" name="CustomShape 19">
            <a:extLst>
              <a:ext uri="{FF2B5EF4-FFF2-40B4-BE49-F238E27FC236}">
                <a16:creationId xmlns:a16="http://schemas.microsoft.com/office/drawing/2014/main" id="{5954CA0D-A19E-4F8D-B80B-0E6EC6346BDC}"/>
              </a:ext>
            </a:extLst>
          </p:cNvPr>
          <p:cNvSpPr/>
          <p:nvPr/>
        </p:nvSpPr>
        <p:spPr>
          <a:xfrm>
            <a:off x="547221" y="3850268"/>
            <a:ext cx="1457901" cy="694354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b &gt; 15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7" name="CustomShape 13">
            <a:extLst>
              <a:ext uri="{FF2B5EF4-FFF2-40B4-BE49-F238E27FC236}">
                <a16:creationId xmlns:a16="http://schemas.microsoft.com/office/drawing/2014/main" id="{A5328DF5-D8CF-43BF-B89E-E78372E221FD}"/>
              </a:ext>
            </a:extLst>
          </p:cNvPr>
          <p:cNvSpPr/>
          <p:nvPr/>
        </p:nvSpPr>
        <p:spPr>
          <a:xfrm>
            <a:off x="1975530" y="3900471"/>
            <a:ext cx="592811" cy="255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BA5F4E74-07F8-4B33-970A-D009B650B884}"/>
              </a:ext>
            </a:extLst>
          </p:cNvPr>
          <p:cNvCxnSpPr>
            <a:cxnSpLocks/>
            <a:stCxn id="76" idx="3"/>
            <a:endCxn id="75" idx="1"/>
          </p:cNvCxnSpPr>
          <p:nvPr/>
        </p:nvCxnSpPr>
        <p:spPr>
          <a:xfrm>
            <a:off x="2005122" y="4197445"/>
            <a:ext cx="548868" cy="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259C35EC-CABE-460D-8691-9B80AF2D3B2A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276172" y="4544622"/>
            <a:ext cx="0" cy="38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stomShape 13">
            <a:extLst>
              <a:ext uri="{FF2B5EF4-FFF2-40B4-BE49-F238E27FC236}">
                <a16:creationId xmlns:a16="http://schemas.microsoft.com/office/drawing/2014/main" id="{4B187661-F449-454A-82BD-0C4769467AD4}"/>
              </a:ext>
            </a:extLst>
          </p:cNvPr>
          <p:cNvSpPr/>
          <p:nvPr/>
        </p:nvSpPr>
        <p:spPr>
          <a:xfrm>
            <a:off x="593644" y="4531802"/>
            <a:ext cx="736200" cy="230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4" name="CustomShape 12">
            <a:extLst>
              <a:ext uri="{FF2B5EF4-FFF2-40B4-BE49-F238E27FC236}">
                <a16:creationId xmlns:a16="http://schemas.microsoft.com/office/drawing/2014/main" id="{D29E1364-AA4B-4FE5-B5BA-8EB69D26440F}"/>
              </a:ext>
            </a:extLst>
          </p:cNvPr>
          <p:cNvSpPr/>
          <p:nvPr/>
        </p:nvSpPr>
        <p:spPr>
          <a:xfrm>
            <a:off x="2549204" y="5030565"/>
            <a:ext cx="1217909" cy="2589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= b - a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CustomShape 19">
            <a:extLst>
              <a:ext uri="{FF2B5EF4-FFF2-40B4-BE49-F238E27FC236}">
                <a16:creationId xmlns:a16="http://schemas.microsoft.com/office/drawing/2014/main" id="{C894CC19-54F2-4A7E-8BD5-31FB2022C7C8}"/>
              </a:ext>
            </a:extLst>
          </p:cNvPr>
          <p:cNvSpPr/>
          <p:nvPr/>
        </p:nvSpPr>
        <p:spPr>
          <a:xfrm>
            <a:off x="542436" y="4810952"/>
            <a:ext cx="1457901" cy="694354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spc="-1" dirty="0">
                <a:solidFill>
                  <a:srgbClr val="FFFFFF"/>
                </a:solidFill>
                <a:latin typeface="Arial"/>
              </a:rPr>
              <a:t>b &gt; 30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6" name="CustomShape 13">
            <a:extLst>
              <a:ext uri="{FF2B5EF4-FFF2-40B4-BE49-F238E27FC236}">
                <a16:creationId xmlns:a16="http://schemas.microsoft.com/office/drawing/2014/main" id="{3475087A-37E2-4E21-B47B-3F6C69EA2403}"/>
              </a:ext>
            </a:extLst>
          </p:cNvPr>
          <p:cNvSpPr/>
          <p:nvPr/>
        </p:nvSpPr>
        <p:spPr>
          <a:xfrm>
            <a:off x="1970745" y="4861155"/>
            <a:ext cx="592811" cy="255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EA0F5CFF-CBD9-415E-B5F6-EECD32E78BDA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2000337" y="5158129"/>
            <a:ext cx="548867" cy="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B5D593D6-1757-4495-AF04-E9FCD4088C0A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271386" y="5505306"/>
            <a:ext cx="1" cy="3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13">
            <a:extLst>
              <a:ext uri="{FF2B5EF4-FFF2-40B4-BE49-F238E27FC236}">
                <a16:creationId xmlns:a16="http://schemas.microsoft.com/office/drawing/2014/main" id="{5F779128-ACA0-40E2-A65A-9A4D11CCA372}"/>
              </a:ext>
            </a:extLst>
          </p:cNvPr>
          <p:cNvSpPr/>
          <p:nvPr/>
        </p:nvSpPr>
        <p:spPr>
          <a:xfrm>
            <a:off x="588859" y="5408666"/>
            <a:ext cx="736200" cy="230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......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DD1666D7-7350-43D0-9180-A8BB669404EC}"/>
              </a:ext>
            </a:extLst>
          </p:cNvPr>
          <p:cNvCxnSpPr>
            <a:stCxn id="40" idx="3"/>
            <a:endCxn id="41" idx="3"/>
          </p:cNvCxnSpPr>
          <p:nvPr/>
        </p:nvCxnSpPr>
        <p:spPr>
          <a:xfrm flipH="1">
            <a:off x="1818766" y="3227507"/>
            <a:ext cx="1948349" cy="3347779"/>
          </a:xfrm>
          <a:prstGeom prst="bentConnector3">
            <a:avLst>
              <a:gd name="adj1" fmla="val -68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62D30CE2-1B43-475F-B7FC-B33A4422C3DC}"/>
              </a:ext>
            </a:extLst>
          </p:cNvPr>
          <p:cNvCxnSpPr>
            <a:cxnSpLocks/>
            <a:stCxn id="75" idx="3"/>
            <a:endCxn id="41" idx="3"/>
          </p:cNvCxnSpPr>
          <p:nvPr/>
        </p:nvCxnSpPr>
        <p:spPr>
          <a:xfrm flipH="1">
            <a:off x="1818766" y="4199331"/>
            <a:ext cx="1953134" cy="2375955"/>
          </a:xfrm>
          <a:prstGeom prst="bentConnector3">
            <a:avLst>
              <a:gd name="adj1" fmla="val -47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do 100">
            <a:extLst>
              <a:ext uri="{FF2B5EF4-FFF2-40B4-BE49-F238E27FC236}">
                <a16:creationId xmlns:a16="http://schemas.microsoft.com/office/drawing/2014/main" id="{59F4E1F9-146B-4DCC-A06B-3DB4941CC4AF}"/>
              </a:ext>
            </a:extLst>
          </p:cNvPr>
          <p:cNvCxnSpPr>
            <a:cxnSpLocks/>
            <a:stCxn id="84" idx="3"/>
            <a:endCxn id="41" idx="3"/>
          </p:cNvCxnSpPr>
          <p:nvPr/>
        </p:nvCxnSpPr>
        <p:spPr>
          <a:xfrm flipH="1">
            <a:off x="1818766" y="5160015"/>
            <a:ext cx="1948347" cy="1415271"/>
          </a:xfrm>
          <a:prstGeom prst="bentConnector3">
            <a:avLst>
              <a:gd name="adj1" fmla="val -30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ustomShape 2">
            <a:extLst>
              <a:ext uri="{FF2B5EF4-FFF2-40B4-BE49-F238E27FC236}">
                <a16:creationId xmlns:a16="http://schemas.microsoft.com/office/drawing/2014/main" id="{62C052DF-E942-4780-B8E7-B4D75FF65CBF}"/>
              </a:ext>
            </a:extLst>
          </p:cNvPr>
          <p:cNvSpPr/>
          <p:nvPr/>
        </p:nvSpPr>
        <p:spPr>
          <a:xfrm>
            <a:off x="360000" y="1705680"/>
            <a:ext cx="9172440" cy="467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Permite criar uma estrutura de múltipla escolha, sendo que </a:t>
            </a:r>
            <a:r>
              <a:rPr lang="pt-BR" b="1" spc="-1" dirty="0">
                <a:solidFill>
                  <a:srgbClr val="1C1C1C"/>
                </a:solidFill>
                <a:latin typeface="Latin Modern Sans"/>
              </a:rPr>
              <a:t>apenas o primeiro bloco 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com condição verdadeira (TRUE) é executada. A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claúsula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ELSE pode ou não estar contida.</a:t>
            </a: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08" name="CustomShape 13">
            <a:extLst>
              <a:ext uri="{FF2B5EF4-FFF2-40B4-BE49-F238E27FC236}">
                <a16:creationId xmlns:a16="http://schemas.microsoft.com/office/drawing/2014/main" id="{F5DD1AC9-3D23-49AD-843A-B4E138A69209}"/>
              </a:ext>
            </a:extLst>
          </p:cNvPr>
          <p:cNvSpPr/>
          <p:nvPr/>
        </p:nvSpPr>
        <p:spPr>
          <a:xfrm>
            <a:off x="952265" y="5806440"/>
            <a:ext cx="736200" cy="2864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else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109" name="Conector de Seta Reta 108">
            <a:extLst>
              <a:ext uri="{FF2B5EF4-FFF2-40B4-BE49-F238E27FC236}">
                <a16:creationId xmlns:a16="http://schemas.microsoft.com/office/drawing/2014/main" id="{03992227-D3E7-47D3-A9F8-5C2349D768A5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725903" y="5932366"/>
            <a:ext cx="823301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stomShape 12">
            <a:extLst>
              <a:ext uri="{FF2B5EF4-FFF2-40B4-BE49-F238E27FC236}">
                <a16:creationId xmlns:a16="http://schemas.microsoft.com/office/drawing/2014/main" id="{8A5CFA6C-0A93-4C2C-9E96-E62B93A13B87}"/>
              </a:ext>
            </a:extLst>
          </p:cNvPr>
          <p:cNvSpPr/>
          <p:nvPr/>
        </p:nvSpPr>
        <p:spPr>
          <a:xfrm>
            <a:off x="2549204" y="5807542"/>
            <a:ext cx="1217909" cy="2589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a = b * a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115" name="Conector: Angulado 114">
            <a:extLst>
              <a:ext uri="{FF2B5EF4-FFF2-40B4-BE49-F238E27FC236}">
                <a16:creationId xmlns:a16="http://schemas.microsoft.com/office/drawing/2014/main" id="{C3FBF394-D504-44DB-8507-1E09A54B590B}"/>
              </a:ext>
            </a:extLst>
          </p:cNvPr>
          <p:cNvCxnSpPr>
            <a:cxnSpLocks/>
            <a:stCxn id="110" idx="3"/>
            <a:endCxn id="41" idx="3"/>
          </p:cNvCxnSpPr>
          <p:nvPr/>
        </p:nvCxnSpPr>
        <p:spPr>
          <a:xfrm flipH="1">
            <a:off x="1818766" y="5936992"/>
            <a:ext cx="1948347" cy="638294"/>
          </a:xfrm>
          <a:prstGeom prst="bentConnector3">
            <a:avLst>
              <a:gd name="adj1" fmla="val -11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Seta: para Baixo 110">
            <a:extLst>
              <a:ext uri="{FF2B5EF4-FFF2-40B4-BE49-F238E27FC236}">
                <a16:creationId xmlns:a16="http://schemas.microsoft.com/office/drawing/2014/main" id="{297C1E41-6B86-4121-99B6-E7A3ACC5BEC8}"/>
              </a:ext>
            </a:extLst>
          </p:cNvPr>
          <p:cNvSpPr/>
          <p:nvPr/>
        </p:nvSpPr>
        <p:spPr>
          <a:xfrm>
            <a:off x="229699" y="2476500"/>
            <a:ext cx="99675" cy="4206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10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5"/>
          <p:cNvSpPr/>
          <p:nvPr/>
        </p:nvSpPr>
        <p:spPr>
          <a:xfrm rot="16200000" flipH="1">
            <a:off x="2737800" y="4174560"/>
            <a:ext cx="400680" cy="17571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6"/>
          <p:cNvSpPr/>
          <p:nvPr/>
        </p:nvSpPr>
        <p:spPr>
          <a:xfrm>
            <a:off x="503640" y="1759680"/>
            <a:ext cx="9172800" cy="474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Selecione um desconto de acordo com o valor da 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compra, seguindo </a:t>
            </a: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a tabela abaixo:</a:t>
            </a: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Apresente na tela o desconto e o valor final</a:t>
            </a: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Debate:</a:t>
            </a:r>
          </a:p>
          <a:p>
            <a:pPr marL="673200" lvl="1" indent="-278280">
              <a:spcAft>
                <a:spcPts val="60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Qual a diferença de vários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ifs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ou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if-elif</a:t>
            </a: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78280">
              <a:spcAft>
                <a:spcPts val="60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 ordem das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claúsulas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faz diferença ?</a:t>
            </a:r>
          </a:p>
          <a:p>
            <a:pPr marL="673200" lvl="1" indent="-278280">
              <a:spcAft>
                <a:spcPts val="60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Cabe a 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claúsula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 ‘</a:t>
            </a:r>
            <a:r>
              <a:rPr lang="pt-BR" spc="-1" dirty="0" err="1">
                <a:solidFill>
                  <a:srgbClr val="1C1C1C"/>
                </a:solidFill>
                <a:latin typeface="Latin Modern Sans"/>
              </a:rPr>
              <a:t>else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’ ? 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en-US" strike="noStrike" spc="-1" dirty="0">
              <a:latin typeface="Latin Modern Sans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42E417D-8271-4182-957F-4FDB5D95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3842"/>
              </p:ext>
            </p:extLst>
          </p:nvPr>
        </p:nvGraphicFramePr>
        <p:xfrm>
          <a:off x="1729831" y="2193720"/>
          <a:ext cx="6720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929">
                  <a:extLst>
                    <a:ext uri="{9D8B030D-6E8A-4147-A177-3AD203B41FA5}">
                      <a16:colId xmlns:a16="http://schemas.microsoft.com/office/drawing/2014/main" val="146409486"/>
                    </a:ext>
                  </a:extLst>
                </a:gridCol>
                <a:gridCol w="2750489">
                  <a:extLst>
                    <a:ext uri="{9D8B030D-6E8A-4147-A177-3AD203B41FA5}">
                      <a16:colId xmlns:a16="http://schemas.microsoft.com/office/drawing/2014/main" val="2144854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Até R$ 2000,00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7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Entre R$ 2000,00 e R$ 3000,00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1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Entre R$ 3000,00 e R$ 5000,00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6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Entre R$ 5000,00 e R$ 7000,00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2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Acima de R$ 7000,00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7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45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5"/>
          <p:cNvSpPr/>
          <p:nvPr/>
        </p:nvSpPr>
        <p:spPr>
          <a:xfrm rot="16200000" flipH="1">
            <a:off x="2737800" y="4174560"/>
            <a:ext cx="400680" cy="17571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6"/>
          <p:cNvSpPr/>
          <p:nvPr/>
        </p:nvSpPr>
        <p:spPr>
          <a:xfrm>
            <a:off x="503640" y="1759680"/>
            <a:ext cx="9172800" cy="474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Analise o seguinte trecho de código:</a:t>
            </a:r>
          </a:p>
          <a:p>
            <a:pPr marL="3416400" lvl="7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3416400" lvl="7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Qual a saída para as seguintes condições:  </a:t>
            </a:r>
          </a:p>
          <a:p>
            <a:pPr marL="3873600" lvl="8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X = 5</a:t>
            </a:r>
          </a:p>
          <a:p>
            <a:pPr marL="3873600" lvl="8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X = 15</a:t>
            </a:r>
          </a:p>
          <a:p>
            <a:pPr marL="3873600" lvl="8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X = 2</a:t>
            </a:r>
            <a:r>
              <a:rPr lang="pt-BR" spc="-1" dirty="0">
                <a:solidFill>
                  <a:srgbClr val="1C1C1C"/>
                </a:solidFill>
                <a:latin typeface="Latin Modern Sans"/>
              </a:rPr>
              <a:t>5</a:t>
            </a:r>
          </a:p>
          <a:p>
            <a:pPr marL="3873600" lvl="8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X = 35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trike="noStrike" spc="-1" dirty="0">
              <a:solidFill>
                <a:srgbClr val="1C1C1C"/>
              </a:solidFill>
              <a:latin typeface="Latin Modern Sans"/>
            </a:endParaRP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en-US" strike="noStrike" spc="-1" dirty="0">
              <a:latin typeface="Latin Modern San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4AD70D-3C63-4EB0-9919-3712D6B1D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1" y="2206492"/>
            <a:ext cx="26441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&gt;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print(‘10’)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&gt;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print(‘20’)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 &gt;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print(‘30’)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print(‘Nenhum’)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8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94" name="CustomShape 4"/>
          <p:cNvSpPr/>
          <p:nvPr/>
        </p:nvSpPr>
        <p:spPr>
          <a:xfrm>
            <a:off x="4026600" y="2912040"/>
            <a:ext cx="3382200" cy="3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5"/>
          <p:cNvSpPr/>
          <p:nvPr/>
        </p:nvSpPr>
        <p:spPr>
          <a:xfrm rot="16200000" flipH="1">
            <a:off x="2737800" y="4174560"/>
            <a:ext cx="400680" cy="17571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6"/>
          <p:cNvSpPr/>
          <p:nvPr/>
        </p:nvSpPr>
        <p:spPr>
          <a:xfrm>
            <a:off x="503640" y="1759680"/>
            <a:ext cx="9172800" cy="474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Estruturas de seleção compostas com </a:t>
            </a:r>
            <a:r>
              <a:rPr lang="pt-BR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claúsulas</a:t>
            </a:r>
            <a:r>
              <a:rPr lang="pt-BR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‘elif’ determinam múltiplos desvio condicionais</a:t>
            </a:r>
            <a:endParaRPr lang="en-US" strike="noStrike" spc="-1" dirty="0"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No entanto, somente a primeira condição verdadeira (TRUE), é executada</a:t>
            </a:r>
          </a:p>
          <a:p>
            <a:pPr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solidFill>
                  <a:srgbClr val="1C1C1C"/>
                </a:solidFill>
                <a:latin typeface="Latin Modern Sans"/>
              </a:rPr>
              <a:t>Exercícios de Fixação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AVA -&gt; Atividades Pedagógicas -&gt; Exercício Fixação 02 - IF-ELSE-ELIF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lang="pt-BR" u="sng" strike="noStrike" spc="-1" dirty="0">
              <a:solidFill>
                <a:srgbClr val="1C1C1C"/>
              </a:solidFill>
              <a:latin typeface="Latin Modern Sans"/>
            </a:endParaRPr>
          </a:p>
          <a:p>
            <a:pPr marL="216000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pc="-1" dirty="0">
                <a:solidFill>
                  <a:srgbClr val="1C1C1C"/>
                </a:solidFill>
                <a:latin typeface="Latin Modern Sans"/>
              </a:rPr>
              <a:t>Perdeu a aula ? Quer outra explicação ? Segue alguns links:</a:t>
            </a: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pt-BR" strike="noStrike" spc="-1" dirty="0">
                <a:latin typeface="Latin Modern Sans"/>
                <a:hlinkClick r:id="rId3"/>
              </a:rPr>
              <a:t>Prof. Wallison Silva</a:t>
            </a:r>
            <a:endParaRPr lang="pt-BR" strike="noStrike" spc="-1" dirty="0">
              <a:latin typeface="Latin Modern Sans"/>
            </a:endParaRPr>
          </a:p>
          <a:p>
            <a:pPr marL="673200" lvl="1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trike="noStrike" spc="-1" dirty="0">
                <a:latin typeface="Latin Modern Sans"/>
                <a:hlinkClick r:id="rId4"/>
              </a:rPr>
              <a:t>Pythonando</a:t>
            </a:r>
            <a:endParaRPr lang="en-US" strike="noStrike" spc="-1" dirty="0">
              <a:latin typeface="Latin Modern Sans"/>
            </a:endParaRPr>
          </a:p>
        </p:txBody>
      </p:sp>
    </p:spTree>
    <p:extLst>
      <p:ext uri="{BB962C8B-B14F-4D97-AF65-F5344CB8AC3E}">
        <p14:creationId xmlns:p14="http://schemas.microsoft.com/office/powerpoint/2010/main" val="315367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535</Words>
  <Application>Microsoft Office PowerPoint</Application>
  <PresentationFormat>Personalizar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JetBrains Mono</vt:lpstr>
      <vt:lpstr>Latin Modern Sans</vt:lpstr>
      <vt:lpstr>Symbol</vt:lpstr>
      <vt:lpstr>Times New Roman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124</cp:revision>
  <cp:lastPrinted>2021-10-14T21:32:43Z</cp:lastPrinted>
  <dcterms:created xsi:type="dcterms:W3CDTF">2021-04-28T18:38:02Z</dcterms:created>
  <dcterms:modified xsi:type="dcterms:W3CDTF">2022-03-21T20:46:02Z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