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mo</a:t>
            </a:r>
            <a:r>
              <a:rPr b="0" lang="pt-BR" sz="4400" spc="-1" strike="noStrike">
                <a:latin typeface="Arial"/>
              </a:rPr>
              <a:t>ve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slid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5F3F827-1CA3-4C87-BA87-2F37DDBA529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4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4" name="CustomShape 4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5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0" name="CustomShape 5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6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6" name="CustomShape 6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9" name="CustomShape 7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8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7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8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1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1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2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2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5" name="CustomShape 3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8" name="CustomShape 3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8840" cy="12488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8840" cy="124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8840" cy="52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8840" cy="528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8840" cy="528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08840" cy="12488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Artificiais (RNA)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68840" cy="25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4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6" name="CustomShape 4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7" name="CustomShape 4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4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Desvio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padrão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para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dois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atributo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rcRect l="0" t="9106" r="0" b="0"/>
          <a:stretch/>
        </p:blipFill>
        <p:spPr>
          <a:xfrm>
            <a:off x="720000" y="2520000"/>
            <a:ext cx="738828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4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ress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2" name="CustomShape 4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3" name="CustomShape 4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zado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CustomShape 4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do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Desvio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Padrão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maior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SDR é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escolhid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como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raiz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4680000" y="1725840"/>
            <a:ext cx="3780000" cy="57816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4289040" y="2196000"/>
            <a:ext cx="4710960" cy="75096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223000" y="3456720"/>
            <a:ext cx="5589000" cy="33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5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0" name="CustomShape 5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5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ustomShape 5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escolher o critério de parada?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900000" y="2404800"/>
            <a:ext cx="7724520" cy="38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5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6" name="CustomShape 5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5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5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um limiar de CV &lt; 10%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Overcast =&gt; OK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 e Sunny ainda precisam de ‘divisões’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408600" y="3585960"/>
            <a:ext cx="8771400" cy="235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6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2" name="CustomShape 6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6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4" name="CustomShape 6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Sunn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Win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dy’ é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8%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coun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 &lt;=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3240000" y="867960"/>
            <a:ext cx="5940000" cy="327204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360000" y="3960000"/>
            <a:ext cx="5652000" cy="268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42360" y="3780000"/>
            <a:ext cx="6300000" cy="2876400"/>
          </a:xfrm>
          <a:prstGeom prst="rect">
            <a:avLst/>
          </a:prstGeom>
          <a:ln w="0">
            <a:noFill/>
          </a:ln>
        </p:spPr>
      </p:pic>
      <p:sp>
        <p:nvSpPr>
          <p:cNvPr id="219" name="CustomShape 6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0" name="CustomShape 6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6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6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3361680" y="900000"/>
            <a:ext cx="6167160" cy="34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7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SVM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6" name="CustomShape 7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7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7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2160000" y="2038680"/>
            <a:ext cx="5858280" cy="42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8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ã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–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2" name="CustomShape 8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8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zado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8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159840" y="1475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- Regressão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2520000" y="2207160"/>
            <a:ext cx="4320000" cy="193284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2551680" y="4696200"/>
            <a:ext cx="4288320" cy="19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7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0" name="CustomShape 7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7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zado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7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159840" y="1475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MLP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3056400" y="2592360"/>
            <a:ext cx="4047120" cy="36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8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7" name="CustomShape 8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8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8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159840" y="1475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Abordaremos a construção dos modelos de regressão utilizando um dataset para prever preços de casas.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Acompanhe e crie sua implementação em conjunto com o professor.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Código base em: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Revisão Avaliação 1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2520360" y="5508360"/>
            <a:ext cx="263520" cy="2635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2052360" y="5508360"/>
            <a:ext cx="263520" cy="2635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2988720" y="5508360"/>
            <a:ext cx="263520" cy="2635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5720" cy="22154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254760" y="5589720"/>
            <a:ext cx="416160" cy="44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8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Classificação: Determina uma classe (0,1,2,3)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Determina valores contínuos (preço, clima, vendas, logística, sinais...)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004480" y="2880000"/>
            <a:ext cx="609552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6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Compreender a relação entre as características dos dados e a variável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dependente (target).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Mapeao X em Y contínuo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880000" y="3060000"/>
            <a:ext cx="5631120" cy="29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1" name="CustomShape 1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o dataset para determinar o peso de uma pessoa: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60000" y="2700000"/>
            <a:ext cx="4370760" cy="244800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860000" y="2532600"/>
            <a:ext cx="4680000" cy="286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2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7" name="CustomShape 2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2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2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K vizinhos, computa-se a média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K=50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140000" y="2103120"/>
            <a:ext cx="5438520" cy="462888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540000" y="2700000"/>
            <a:ext cx="1771200" cy="70452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540000" y="4140000"/>
            <a:ext cx="2571480" cy="71388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4"/>
          <a:srcRect l="0" t="0" r="0" b="41554"/>
          <a:stretch/>
        </p:blipFill>
        <p:spPr>
          <a:xfrm>
            <a:off x="7457040" y="4140000"/>
            <a:ext cx="2210400" cy="91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2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6" name="CustomShape 2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2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CustomShape 2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avaliar o erro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Mean-Square-Error (MSE)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00040" y="2880000"/>
            <a:ext cx="2559960" cy="14400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1" name=""/>
          <p:cNvGraphicFramePr/>
          <p:nvPr/>
        </p:nvGraphicFramePr>
        <p:xfrm>
          <a:off x="3960000" y="2018160"/>
          <a:ext cx="5400000" cy="2705040"/>
        </p:xfrm>
        <a:graphic>
          <a:graphicData uri="http://schemas.openxmlformats.org/drawingml/2006/table">
            <a:tbl>
              <a:tblPr/>
              <a:tblGrid>
                <a:gridCol w="1038600"/>
                <a:gridCol w="1038600"/>
                <a:gridCol w="1038240"/>
                <a:gridCol w="1243800"/>
                <a:gridCol w="1040760"/>
              </a:tblGrid>
              <a:tr h="3474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Height</a:t>
                      </a:r>
                      <a:endParaRPr b="1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Age</a:t>
                      </a:r>
                      <a:endParaRPr b="1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Weight</a:t>
                      </a:r>
                      <a:endParaRPr b="1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Predict</a:t>
                      </a:r>
                      <a:r>
                        <a:rPr b="1" lang="pt-BR" sz="1800" spc="-1" strike="noStrike">
                          <a:latin typeface="Arial"/>
                        </a:rPr>
                        <a:t>ed</a:t>
                      </a:r>
                      <a:endParaRPr b="1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Diff</a:t>
                      </a:r>
                      <a:endParaRPr b="1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4.5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36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3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ress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ão -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3" name="CustomShape 3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4" name="CustomShape 3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zado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ustomShape 3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80000" y="2160000"/>
            <a:ext cx="4680000" cy="325584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299560" y="2520000"/>
            <a:ext cx="4060440" cy="280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3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ress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ão -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0" name="CustomShape 3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1" name="CustomShape 3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zado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3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260000" y="2520000"/>
            <a:ext cx="736092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588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2023-04-27T15:10:14Z</dcterms:modified>
  <cp:revision>65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