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57" r:id="rId4"/>
    <p:sldId id="305" r:id="rId5"/>
    <p:sldId id="309" r:id="rId6"/>
    <p:sldId id="310" r:id="rId7"/>
    <p:sldId id="311" r:id="rId8"/>
    <p:sldId id="317" r:id="rId9"/>
    <p:sldId id="318" r:id="rId10"/>
    <p:sldId id="306" r:id="rId11"/>
    <p:sldId id="312" r:id="rId12"/>
    <p:sldId id="314" r:id="rId13"/>
    <p:sldId id="313" r:id="rId14"/>
    <p:sldId id="319" r:id="rId15"/>
    <p:sldId id="325" r:id="rId16"/>
    <p:sldId id="326" r:id="rId17"/>
    <p:sldId id="327" r:id="rId18"/>
    <p:sldId id="315" r:id="rId19"/>
    <p:sldId id="320" r:id="rId20"/>
    <p:sldId id="316" r:id="rId21"/>
    <p:sldId id="321" r:id="rId22"/>
    <p:sldId id="322" r:id="rId23"/>
    <p:sldId id="323" r:id="rId24"/>
    <p:sldId id="324" r:id="rId25"/>
  </p:sldIdLst>
  <p:sldSz cx="10080625" cy="7559675"/>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03B14-B72F-4545-8E19-219A304BE0C6}" v="96" dt="2022-08-02T10:17:19.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5" d="100"/>
          <a:sy n="75" d="100"/>
        </p:scale>
        <p:origin x="6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 Gustavo Hochuli" userId="03e47721-5546-461c-8dc6-d9f4fc638cac" providerId="ADAL" clId="{D3503B14-B72F-4545-8E19-219A304BE0C6}"/>
    <pc:docChg chg="undo redo custSel addSld delSld modSld sldOrd">
      <pc:chgData name="Andre Gustavo Hochuli" userId="03e47721-5546-461c-8dc6-d9f4fc638cac" providerId="ADAL" clId="{D3503B14-B72F-4545-8E19-219A304BE0C6}" dt="2022-08-02T10:17:19.949" v="1387" actId="478"/>
      <pc:docMkLst>
        <pc:docMk/>
      </pc:docMkLst>
      <pc:sldChg chg="modSp mod">
        <pc:chgData name="Andre Gustavo Hochuli" userId="03e47721-5546-461c-8dc6-d9f4fc638cac" providerId="ADAL" clId="{D3503B14-B72F-4545-8E19-219A304BE0C6}" dt="2022-08-02T09:59:09.619" v="1044" actId="20577"/>
        <pc:sldMkLst>
          <pc:docMk/>
          <pc:sldMk cId="0" sldId="256"/>
        </pc:sldMkLst>
        <pc:spChg chg="mod">
          <ac:chgData name="Andre Gustavo Hochuli" userId="03e47721-5546-461c-8dc6-d9f4fc638cac" providerId="ADAL" clId="{D3503B14-B72F-4545-8E19-219A304BE0C6}" dt="2022-08-02T09:59:09.619" v="1044" actId="20577"/>
          <ac:spMkLst>
            <pc:docMk/>
            <pc:sldMk cId="0" sldId="256"/>
            <ac:spMk id="87" creationId="{00000000-0000-0000-0000-000000000000}"/>
          </ac:spMkLst>
        </pc:spChg>
        <pc:spChg chg="mod">
          <ac:chgData name="Andre Gustavo Hochuli" userId="03e47721-5546-461c-8dc6-d9f4fc638cac" providerId="ADAL" clId="{D3503B14-B72F-4545-8E19-219A304BE0C6}" dt="2022-08-01T17:29:10.743" v="16" actId="20577"/>
          <ac:spMkLst>
            <pc:docMk/>
            <pc:sldMk cId="0" sldId="256"/>
            <ac:spMk id="88" creationId="{00000000-0000-0000-0000-000000000000}"/>
          </ac:spMkLst>
        </pc:spChg>
      </pc:sldChg>
      <pc:sldChg chg="modSp mod">
        <pc:chgData name="Andre Gustavo Hochuli" userId="03e47721-5546-461c-8dc6-d9f4fc638cac" providerId="ADAL" clId="{D3503B14-B72F-4545-8E19-219A304BE0C6}" dt="2022-08-02T10:00:17.114" v="1095" actId="20577"/>
        <pc:sldMkLst>
          <pc:docMk/>
          <pc:sldMk cId="0" sldId="257"/>
        </pc:sldMkLst>
        <pc:spChg chg="mod">
          <ac:chgData name="Andre Gustavo Hochuli" userId="03e47721-5546-461c-8dc6-d9f4fc638cac" providerId="ADAL" clId="{D3503B14-B72F-4545-8E19-219A304BE0C6}" dt="2022-08-02T09:59:26.160" v="1065" actId="6549"/>
          <ac:spMkLst>
            <pc:docMk/>
            <pc:sldMk cId="0" sldId="257"/>
            <ac:spMk id="89" creationId="{00000000-0000-0000-0000-000000000000}"/>
          </ac:spMkLst>
        </pc:spChg>
        <pc:spChg chg="mod">
          <ac:chgData name="Andre Gustavo Hochuli" userId="03e47721-5546-461c-8dc6-d9f4fc638cac" providerId="ADAL" clId="{D3503B14-B72F-4545-8E19-219A304BE0C6}" dt="2022-08-02T10:00:11.530" v="1088" actId="20577"/>
          <ac:spMkLst>
            <pc:docMk/>
            <pc:sldMk cId="0" sldId="257"/>
            <ac:spMk id="90" creationId="{00000000-0000-0000-0000-000000000000}"/>
          </ac:spMkLst>
        </pc:spChg>
        <pc:spChg chg="mod">
          <ac:chgData name="Andre Gustavo Hochuli" userId="03e47721-5546-461c-8dc6-d9f4fc638cac" providerId="ADAL" clId="{D3503B14-B72F-4545-8E19-219A304BE0C6}" dt="2022-08-02T10:00:17.114" v="1095" actId="20577"/>
          <ac:spMkLst>
            <pc:docMk/>
            <pc:sldMk cId="0" sldId="257"/>
            <ac:spMk id="91" creationId="{00000000-0000-0000-0000-000000000000}"/>
          </ac:spMkLst>
        </pc:spChg>
        <pc:spChg chg="mod">
          <ac:chgData name="Andre Gustavo Hochuli" userId="03e47721-5546-461c-8dc6-d9f4fc638cac" providerId="ADAL" clId="{D3503B14-B72F-4545-8E19-219A304BE0C6}" dt="2022-08-01T17:49:43.273" v="120" actId="255"/>
          <ac:spMkLst>
            <pc:docMk/>
            <pc:sldMk cId="0" sldId="257"/>
            <ac:spMk id="92" creationId="{00000000-0000-0000-0000-000000000000}"/>
          </ac:spMkLst>
        </pc:spChg>
      </pc:sldChg>
      <pc:sldChg chg="addSp delSp modSp mod">
        <pc:chgData name="Andre Gustavo Hochuli" userId="03e47721-5546-461c-8dc6-d9f4fc638cac" providerId="ADAL" clId="{D3503B14-B72F-4545-8E19-219A304BE0C6}" dt="2022-08-02T10:00:31.689" v="1100"/>
        <pc:sldMkLst>
          <pc:docMk/>
          <pc:sldMk cId="0" sldId="258"/>
        </pc:sldMkLst>
        <pc:spChg chg="add del mod">
          <ac:chgData name="Andre Gustavo Hochuli" userId="03e47721-5546-461c-8dc6-d9f4fc638cac" providerId="ADAL" clId="{D3503B14-B72F-4545-8E19-219A304BE0C6}" dt="2022-08-02T10:00:24.969" v="1097"/>
          <ac:spMkLst>
            <pc:docMk/>
            <pc:sldMk cId="0" sldId="258"/>
            <ac:spMk id="8" creationId="{35975740-5CA9-3B67-4399-A6105F7B1C35}"/>
          </ac:spMkLst>
        </pc:spChg>
        <pc:spChg chg="add del mod">
          <ac:chgData name="Andre Gustavo Hochuli" userId="03e47721-5546-461c-8dc6-d9f4fc638cac" providerId="ADAL" clId="{D3503B14-B72F-4545-8E19-219A304BE0C6}" dt="2022-08-02T10:00:24.969" v="1097"/>
          <ac:spMkLst>
            <pc:docMk/>
            <pc:sldMk cId="0" sldId="258"/>
            <ac:spMk id="9" creationId="{EA903C14-E4C6-D1FE-32B8-7D60ED8D6DBD}"/>
          </ac:spMkLst>
        </pc:spChg>
        <pc:spChg chg="add mod">
          <ac:chgData name="Andre Gustavo Hochuli" userId="03e47721-5546-461c-8dc6-d9f4fc638cac" providerId="ADAL" clId="{D3503B14-B72F-4545-8E19-219A304BE0C6}" dt="2022-08-02T10:00:31.689" v="1100"/>
          <ac:spMkLst>
            <pc:docMk/>
            <pc:sldMk cId="0" sldId="258"/>
            <ac:spMk id="10" creationId="{E7A1ADE1-0191-107D-ED13-5CE768180276}"/>
          </ac:spMkLst>
        </pc:spChg>
        <pc:spChg chg="add mod">
          <ac:chgData name="Andre Gustavo Hochuli" userId="03e47721-5546-461c-8dc6-d9f4fc638cac" providerId="ADAL" clId="{D3503B14-B72F-4545-8E19-219A304BE0C6}" dt="2022-08-02T10:00:31.689" v="1100"/>
          <ac:spMkLst>
            <pc:docMk/>
            <pc:sldMk cId="0" sldId="258"/>
            <ac:spMk id="11" creationId="{C6B8AADE-C068-A5B6-3A62-DD33CB12629F}"/>
          </ac:spMkLst>
        </pc:spChg>
        <pc:spChg chg="mod">
          <ac:chgData name="Andre Gustavo Hochuli" userId="03e47721-5546-461c-8dc6-d9f4fc638cac" providerId="ADAL" clId="{D3503B14-B72F-4545-8E19-219A304BE0C6}" dt="2022-08-02T09:59:48.717" v="1071" actId="2711"/>
          <ac:spMkLst>
            <pc:docMk/>
            <pc:sldMk cId="0" sldId="258"/>
            <ac:spMk id="93" creationId="{00000000-0000-0000-0000-000000000000}"/>
          </ac:spMkLst>
        </pc:spChg>
        <pc:spChg chg="mod">
          <ac:chgData name="Andre Gustavo Hochuli" userId="03e47721-5546-461c-8dc6-d9f4fc638cac" providerId="ADAL" clId="{D3503B14-B72F-4545-8E19-219A304BE0C6}" dt="2022-08-01T17:50:32.237" v="134" actId="20577"/>
          <ac:spMkLst>
            <pc:docMk/>
            <pc:sldMk cId="0" sldId="258"/>
            <ac:spMk id="94" creationId="{00000000-0000-0000-0000-000000000000}"/>
          </ac:spMkLst>
        </pc:spChg>
        <pc:spChg chg="del mod">
          <ac:chgData name="Andre Gustavo Hochuli" userId="03e47721-5546-461c-8dc6-d9f4fc638cac" providerId="ADAL" clId="{D3503B14-B72F-4545-8E19-219A304BE0C6}" dt="2022-08-02T10:00:28.648" v="1098" actId="478"/>
          <ac:spMkLst>
            <pc:docMk/>
            <pc:sldMk cId="0" sldId="258"/>
            <ac:spMk id="97" creationId="{00000000-0000-0000-0000-000000000000}"/>
          </ac:spMkLst>
        </pc:spChg>
        <pc:spChg chg="del">
          <ac:chgData name="Andre Gustavo Hochuli" userId="03e47721-5546-461c-8dc6-d9f4fc638cac" providerId="ADAL" clId="{D3503B14-B72F-4545-8E19-219A304BE0C6}" dt="2022-08-02T10:00:31.273" v="1099" actId="478"/>
          <ac:spMkLst>
            <pc:docMk/>
            <pc:sldMk cId="0" sldId="258"/>
            <ac:spMk id="98" creationId="{00000000-0000-0000-0000-000000000000}"/>
          </ac:spMkLst>
        </pc:spChg>
      </pc:sldChg>
      <pc:sldChg chg="addSp delSp modSp mod">
        <pc:chgData name="Andre Gustavo Hochuli" userId="03e47721-5546-461c-8dc6-d9f4fc638cac" providerId="ADAL" clId="{D3503B14-B72F-4545-8E19-219A304BE0C6}" dt="2022-08-02T10:00:40.028" v="1103"/>
        <pc:sldMkLst>
          <pc:docMk/>
          <pc:sldMk cId="0" sldId="259"/>
        </pc:sldMkLst>
        <pc:spChg chg="add mod">
          <ac:chgData name="Andre Gustavo Hochuli" userId="03e47721-5546-461c-8dc6-d9f4fc638cac" providerId="ADAL" clId="{D3503B14-B72F-4545-8E19-219A304BE0C6}" dt="2022-08-02T10:00:40.028" v="1103"/>
          <ac:spMkLst>
            <pc:docMk/>
            <pc:sldMk cId="0" sldId="259"/>
            <ac:spMk id="9" creationId="{7D27D924-BAD9-59EB-0956-442C5E618C62}"/>
          </ac:spMkLst>
        </pc:spChg>
        <pc:spChg chg="add mod">
          <ac:chgData name="Andre Gustavo Hochuli" userId="03e47721-5546-461c-8dc6-d9f4fc638cac" providerId="ADAL" clId="{D3503B14-B72F-4545-8E19-219A304BE0C6}" dt="2022-08-02T10:00:40.028" v="1103"/>
          <ac:spMkLst>
            <pc:docMk/>
            <pc:sldMk cId="0" sldId="259"/>
            <ac:spMk id="10" creationId="{78C456B9-B5EA-AE0A-55ED-2B32CE41C07D}"/>
          </ac:spMkLst>
        </pc:spChg>
        <pc:spChg chg="del mod">
          <ac:chgData name="Andre Gustavo Hochuli" userId="03e47721-5546-461c-8dc6-d9f4fc638cac" providerId="ADAL" clId="{D3503B14-B72F-4545-8E19-219A304BE0C6}" dt="2022-08-02T10:00:37.301" v="1101" actId="478"/>
          <ac:spMkLst>
            <pc:docMk/>
            <pc:sldMk cId="0" sldId="259"/>
            <ac:spMk id="101" creationId="{00000000-0000-0000-0000-000000000000}"/>
          </ac:spMkLst>
        </pc:spChg>
        <pc:spChg chg="del">
          <ac:chgData name="Andre Gustavo Hochuli" userId="03e47721-5546-461c-8dc6-d9f4fc638cac" providerId="ADAL" clId="{D3503B14-B72F-4545-8E19-219A304BE0C6}" dt="2022-08-02T10:00:38.769" v="1102" actId="478"/>
          <ac:spMkLst>
            <pc:docMk/>
            <pc:sldMk cId="0" sldId="259"/>
            <ac:spMk id="102" creationId="{00000000-0000-0000-0000-000000000000}"/>
          </ac:spMkLst>
        </pc:spChg>
        <pc:picChg chg="add mod">
          <ac:chgData name="Andre Gustavo Hochuli" userId="03e47721-5546-461c-8dc6-d9f4fc638cac" providerId="ADAL" clId="{D3503B14-B72F-4545-8E19-219A304BE0C6}" dt="2022-08-01T17:50:48.559" v="137" actId="1076"/>
          <ac:picMkLst>
            <pc:docMk/>
            <pc:sldMk cId="0" sldId="259"/>
            <ac:picMk id="1026" creationId="{0BF7B0AF-6F46-0FFB-0111-0D96DC1978DB}"/>
          </ac:picMkLst>
        </pc:picChg>
        <pc:picChg chg="add mod">
          <ac:chgData name="Andre Gustavo Hochuli" userId="03e47721-5546-461c-8dc6-d9f4fc638cac" providerId="ADAL" clId="{D3503B14-B72F-4545-8E19-219A304BE0C6}" dt="2022-08-01T17:50:53.791" v="138" actId="1076"/>
          <ac:picMkLst>
            <pc:docMk/>
            <pc:sldMk cId="0" sldId="259"/>
            <ac:picMk id="1028" creationId="{D3EB868C-856E-272B-E531-AAC1A3A9B6B9}"/>
          </ac:picMkLst>
        </pc:picChg>
        <pc:picChg chg="add mod">
          <ac:chgData name="Andre Gustavo Hochuli" userId="03e47721-5546-461c-8dc6-d9f4fc638cac" providerId="ADAL" clId="{D3503B14-B72F-4545-8E19-219A304BE0C6}" dt="2022-08-01T17:50:45.671" v="136" actId="14100"/>
          <ac:picMkLst>
            <pc:docMk/>
            <pc:sldMk cId="0" sldId="259"/>
            <ac:picMk id="1030" creationId="{06AB6B26-F77D-5802-A40F-3C95FE658496}"/>
          </ac:picMkLst>
        </pc:picChg>
      </pc:sldChg>
      <pc:sldChg chg="addSp delSp modSp mod">
        <pc:chgData name="Andre Gustavo Hochuli" userId="03e47721-5546-461c-8dc6-d9f4fc638cac" providerId="ADAL" clId="{D3503B14-B72F-4545-8E19-219A304BE0C6}" dt="2022-08-02T10:00:48.754" v="1106"/>
        <pc:sldMkLst>
          <pc:docMk/>
          <pc:sldMk cId="2855356280" sldId="260"/>
        </pc:sldMkLst>
        <pc:spChg chg="add mod">
          <ac:chgData name="Andre Gustavo Hochuli" userId="03e47721-5546-461c-8dc6-d9f4fc638cac" providerId="ADAL" clId="{D3503B14-B72F-4545-8E19-219A304BE0C6}" dt="2022-08-02T10:00:48.754" v="1106"/>
          <ac:spMkLst>
            <pc:docMk/>
            <pc:sldMk cId="2855356280" sldId="260"/>
            <ac:spMk id="8" creationId="{D212725E-6978-106C-3DC2-9274B63ADD8C}"/>
          </ac:spMkLst>
        </pc:spChg>
        <pc:spChg chg="add mod">
          <ac:chgData name="Andre Gustavo Hochuli" userId="03e47721-5546-461c-8dc6-d9f4fc638cac" providerId="ADAL" clId="{D3503B14-B72F-4545-8E19-219A304BE0C6}" dt="2022-08-02T10:00:48.754" v="1106"/>
          <ac:spMkLst>
            <pc:docMk/>
            <pc:sldMk cId="2855356280" sldId="260"/>
            <ac:spMk id="9" creationId="{45B2F7AF-4D1C-E634-0ADB-3CFA83E72C96}"/>
          </ac:spMkLst>
        </pc:spChg>
        <pc:spChg chg="del mod">
          <ac:chgData name="Andre Gustavo Hochuli" userId="03e47721-5546-461c-8dc6-d9f4fc638cac" providerId="ADAL" clId="{D3503B14-B72F-4545-8E19-219A304BE0C6}" dt="2022-08-02T10:00:45.514" v="1104" actId="478"/>
          <ac:spMkLst>
            <pc:docMk/>
            <pc:sldMk cId="2855356280" sldId="260"/>
            <ac:spMk id="105" creationId="{00000000-0000-0000-0000-000000000000}"/>
          </ac:spMkLst>
        </pc:spChg>
        <pc:spChg chg="del">
          <ac:chgData name="Andre Gustavo Hochuli" userId="03e47721-5546-461c-8dc6-d9f4fc638cac" providerId="ADAL" clId="{D3503B14-B72F-4545-8E19-219A304BE0C6}" dt="2022-08-02T10:00:48.259" v="1105" actId="478"/>
          <ac:spMkLst>
            <pc:docMk/>
            <pc:sldMk cId="2855356280" sldId="260"/>
            <ac:spMk id="106" creationId="{00000000-0000-0000-0000-000000000000}"/>
          </ac:spMkLst>
        </pc:spChg>
      </pc:sldChg>
      <pc:sldChg chg="addSp delSp modSp mod">
        <pc:chgData name="Andre Gustavo Hochuli" userId="03e47721-5546-461c-8dc6-d9f4fc638cac" providerId="ADAL" clId="{D3503B14-B72F-4545-8E19-219A304BE0C6}" dt="2022-08-02T10:00:54.701" v="1108"/>
        <pc:sldMkLst>
          <pc:docMk/>
          <pc:sldMk cId="129391775" sldId="261"/>
        </pc:sldMkLst>
        <pc:spChg chg="add mod">
          <ac:chgData name="Andre Gustavo Hochuli" userId="03e47721-5546-461c-8dc6-d9f4fc638cac" providerId="ADAL" clId="{D3503B14-B72F-4545-8E19-219A304BE0C6}" dt="2022-08-02T10:00:54.701" v="1108"/>
          <ac:spMkLst>
            <pc:docMk/>
            <pc:sldMk cId="129391775" sldId="261"/>
            <ac:spMk id="6" creationId="{34E25838-6FA0-72C1-5637-FE235A7ABB9C}"/>
          </ac:spMkLst>
        </pc:spChg>
        <pc:spChg chg="add mod">
          <ac:chgData name="Andre Gustavo Hochuli" userId="03e47721-5546-461c-8dc6-d9f4fc638cac" providerId="ADAL" clId="{D3503B14-B72F-4545-8E19-219A304BE0C6}" dt="2022-08-02T10:00:54.701" v="1108"/>
          <ac:spMkLst>
            <pc:docMk/>
            <pc:sldMk cId="129391775" sldId="261"/>
            <ac:spMk id="7" creationId="{D6BBD8FC-7C35-3182-E0CF-8F0C7279960D}"/>
          </ac:spMkLst>
        </pc:spChg>
        <pc:spChg chg="del mod">
          <ac:chgData name="Andre Gustavo Hochuli" userId="03e47721-5546-461c-8dc6-d9f4fc638cac" providerId="ADAL" clId="{D3503B14-B72F-4545-8E19-219A304BE0C6}" dt="2022-08-02T10:00:54.291" v="1107" actId="478"/>
          <ac:spMkLst>
            <pc:docMk/>
            <pc:sldMk cId="129391775" sldId="261"/>
            <ac:spMk id="110" creationId="{00000000-0000-0000-0000-000000000000}"/>
          </ac:spMkLst>
        </pc:spChg>
      </pc:sldChg>
      <pc:sldChg chg="addSp delSp modSp mod">
        <pc:chgData name="Andre Gustavo Hochuli" userId="03e47721-5546-461c-8dc6-d9f4fc638cac" providerId="ADAL" clId="{D3503B14-B72F-4545-8E19-219A304BE0C6}" dt="2022-08-02T10:01:03.740" v="1111"/>
        <pc:sldMkLst>
          <pc:docMk/>
          <pc:sldMk cId="2069364982" sldId="262"/>
        </pc:sldMkLst>
        <pc:spChg chg="add mod">
          <ac:chgData name="Andre Gustavo Hochuli" userId="03e47721-5546-461c-8dc6-d9f4fc638cac" providerId="ADAL" clId="{D3503B14-B72F-4545-8E19-219A304BE0C6}" dt="2022-08-02T10:01:03.740" v="1111"/>
          <ac:spMkLst>
            <pc:docMk/>
            <pc:sldMk cId="2069364982" sldId="262"/>
            <ac:spMk id="9" creationId="{AD3F96D6-B270-E9B4-C360-E3129CFC3FFD}"/>
          </ac:spMkLst>
        </pc:spChg>
        <pc:spChg chg="add mod">
          <ac:chgData name="Andre Gustavo Hochuli" userId="03e47721-5546-461c-8dc6-d9f4fc638cac" providerId="ADAL" clId="{D3503B14-B72F-4545-8E19-219A304BE0C6}" dt="2022-08-02T10:01:03.740" v="1111"/>
          <ac:spMkLst>
            <pc:docMk/>
            <pc:sldMk cId="2069364982" sldId="262"/>
            <ac:spMk id="10" creationId="{25C04D3E-B4BC-DF37-4309-EAE28124C4C8}"/>
          </ac:spMkLst>
        </pc:spChg>
        <pc:spChg chg="del mod">
          <ac:chgData name="Andre Gustavo Hochuli" userId="03e47721-5546-461c-8dc6-d9f4fc638cac" providerId="ADAL" clId="{D3503B14-B72F-4545-8E19-219A304BE0C6}" dt="2022-08-02T10:01:02.574" v="1110" actId="478"/>
          <ac:spMkLst>
            <pc:docMk/>
            <pc:sldMk cId="2069364982" sldId="262"/>
            <ac:spMk id="115" creationId="{00000000-0000-0000-0000-000000000000}"/>
          </ac:spMkLst>
        </pc:spChg>
        <pc:spChg chg="del">
          <ac:chgData name="Andre Gustavo Hochuli" userId="03e47721-5546-461c-8dc6-d9f4fc638cac" providerId="ADAL" clId="{D3503B14-B72F-4545-8E19-219A304BE0C6}" dt="2022-08-02T10:01:01.072" v="1109" actId="478"/>
          <ac:spMkLst>
            <pc:docMk/>
            <pc:sldMk cId="2069364982" sldId="262"/>
            <ac:spMk id="116" creationId="{00000000-0000-0000-0000-000000000000}"/>
          </ac:spMkLst>
        </pc:spChg>
        <pc:picChg chg="mod">
          <ac:chgData name="Andre Gustavo Hochuli" userId="03e47721-5546-461c-8dc6-d9f4fc638cac" providerId="ADAL" clId="{D3503B14-B72F-4545-8E19-219A304BE0C6}" dt="2022-08-01T17:51:03.569" v="140" actId="1076"/>
          <ac:picMkLst>
            <pc:docMk/>
            <pc:sldMk cId="2069364982" sldId="262"/>
            <ac:picMk id="117" creationId="{00000000-0000-0000-0000-000000000000}"/>
          </ac:picMkLst>
        </pc:picChg>
      </pc:sldChg>
      <pc:sldChg chg="addSp delSp modSp mod">
        <pc:chgData name="Andre Gustavo Hochuli" userId="03e47721-5546-461c-8dc6-d9f4fc638cac" providerId="ADAL" clId="{D3503B14-B72F-4545-8E19-219A304BE0C6}" dt="2022-08-02T10:01:10.743" v="1114"/>
        <pc:sldMkLst>
          <pc:docMk/>
          <pc:sldMk cId="1165297265" sldId="263"/>
        </pc:sldMkLst>
        <pc:spChg chg="add mod">
          <ac:chgData name="Andre Gustavo Hochuli" userId="03e47721-5546-461c-8dc6-d9f4fc638cac" providerId="ADAL" clId="{D3503B14-B72F-4545-8E19-219A304BE0C6}" dt="2022-08-02T10:01:10.743" v="1114"/>
          <ac:spMkLst>
            <pc:docMk/>
            <pc:sldMk cId="1165297265" sldId="263"/>
            <ac:spMk id="8" creationId="{067A4880-9A2A-479C-84DF-1D162BEA0735}"/>
          </ac:spMkLst>
        </pc:spChg>
        <pc:spChg chg="add mod">
          <ac:chgData name="Andre Gustavo Hochuli" userId="03e47721-5546-461c-8dc6-d9f4fc638cac" providerId="ADAL" clId="{D3503B14-B72F-4545-8E19-219A304BE0C6}" dt="2022-08-02T10:01:10.743" v="1114"/>
          <ac:spMkLst>
            <pc:docMk/>
            <pc:sldMk cId="1165297265" sldId="263"/>
            <ac:spMk id="9" creationId="{453DE290-2C27-AC1C-DBDA-B0B3E7D3251C}"/>
          </ac:spMkLst>
        </pc:spChg>
        <pc:spChg chg="mod">
          <ac:chgData name="Andre Gustavo Hochuli" userId="03e47721-5546-461c-8dc6-d9f4fc638cac" providerId="ADAL" clId="{D3503B14-B72F-4545-8E19-219A304BE0C6}" dt="2022-08-01T17:48:49.861" v="119" actId="403"/>
          <ac:spMkLst>
            <pc:docMk/>
            <pc:sldMk cId="1165297265" sldId="263"/>
            <ac:spMk id="121" creationId="{00000000-0000-0000-0000-000000000000}"/>
          </ac:spMkLst>
        </pc:spChg>
        <pc:spChg chg="del mod">
          <ac:chgData name="Andre Gustavo Hochuli" userId="03e47721-5546-461c-8dc6-d9f4fc638cac" providerId="ADAL" clId="{D3503B14-B72F-4545-8E19-219A304BE0C6}" dt="2022-08-02T10:01:08.108" v="1112" actId="478"/>
          <ac:spMkLst>
            <pc:docMk/>
            <pc:sldMk cId="1165297265" sldId="263"/>
            <ac:spMk id="122" creationId="{00000000-0000-0000-0000-000000000000}"/>
          </ac:spMkLst>
        </pc:spChg>
        <pc:spChg chg="del">
          <ac:chgData name="Andre Gustavo Hochuli" userId="03e47721-5546-461c-8dc6-d9f4fc638cac" providerId="ADAL" clId="{D3503B14-B72F-4545-8E19-219A304BE0C6}" dt="2022-08-02T10:01:09.871" v="1113" actId="478"/>
          <ac:spMkLst>
            <pc:docMk/>
            <pc:sldMk cId="1165297265" sldId="263"/>
            <ac:spMk id="123" creationId="{00000000-0000-0000-0000-000000000000}"/>
          </ac:spMkLst>
        </pc:spChg>
      </pc:sldChg>
      <pc:sldChg chg="addSp delSp modSp mod">
        <pc:chgData name="Andre Gustavo Hochuli" userId="03e47721-5546-461c-8dc6-d9f4fc638cac" providerId="ADAL" clId="{D3503B14-B72F-4545-8E19-219A304BE0C6}" dt="2022-08-02T10:01:21.356" v="1117"/>
        <pc:sldMkLst>
          <pc:docMk/>
          <pc:sldMk cId="2825761781" sldId="264"/>
        </pc:sldMkLst>
        <pc:spChg chg="add mod">
          <ac:chgData name="Andre Gustavo Hochuli" userId="03e47721-5546-461c-8dc6-d9f4fc638cac" providerId="ADAL" clId="{D3503B14-B72F-4545-8E19-219A304BE0C6}" dt="2022-08-02T10:01:21.356" v="1117"/>
          <ac:spMkLst>
            <pc:docMk/>
            <pc:sldMk cId="2825761781" sldId="264"/>
            <ac:spMk id="7" creationId="{8F8094B1-7CFC-95B0-39F3-0677915D3FCA}"/>
          </ac:spMkLst>
        </pc:spChg>
        <pc:spChg chg="add mod">
          <ac:chgData name="Andre Gustavo Hochuli" userId="03e47721-5546-461c-8dc6-d9f4fc638cac" providerId="ADAL" clId="{D3503B14-B72F-4545-8E19-219A304BE0C6}" dt="2022-08-02T10:01:21.356" v="1117"/>
          <ac:spMkLst>
            <pc:docMk/>
            <pc:sldMk cId="2825761781" sldId="264"/>
            <ac:spMk id="8" creationId="{F9F5CFCC-C22D-CBCA-820A-C7FBF8FEEBD8}"/>
          </ac:spMkLst>
        </pc:spChg>
        <pc:spChg chg="mod">
          <ac:chgData name="Andre Gustavo Hochuli" userId="03e47721-5546-461c-8dc6-d9f4fc638cac" providerId="ADAL" clId="{D3503B14-B72F-4545-8E19-219A304BE0C6}" dt="2022-08-01T17:48:37.149" v="112" actId="403"/>
          <ac:spMkLst>
            <pc:docMk/>
            <pc:sldMk cId="2825761781" sldId="264"/>
            <ac:spMk id="127" creationId="{00000000-0000-0000-0000-000000000000}"/>
          </ac:spMkLst>
        </pc:spChg>
        <pc:spChg chg="del mod">
          <ac:chgData name="Andre Gustavo Hochuli" userId="03e47721-5546-461c-8dc6-d9f4fc638cac" providerId="ADAL" clId="{D3503B14-B72F-4545-8E19-219A304BE0C6}" dt="2022-08-02T10:01:17.869" v="1115" actId="478"/>
          <ac:spMkLst>
            <pc:docMk/>
            <pc:sldMk cId="2825761781" sldId="264"/>
            <ac:spMk id="128" creationId="{00000000-0000-0000-0000-000000000000}"/>
          </ac:spMkLst>
        </pc:spChg>
        <pc:spChg chg="del">
          <ac:chgData name="Andre Gustavo Hochuli" userId="03e47721-5546-461c-8dc6-d9f4fc638cac" providerId="ADAL" clId="{D3503B14-B72F-4545-8E19-219A304BE0C6}" dt="2022-08-02T10:01:20.450" v="1116" actId="478"/>
          <ac:spMkLst>
            <pc:docMk/>
            <pc:sldMk cId="2825761781" sldId="264"/>
            <ac:spMk id="129" creationId="{00000000-0000-0000-0000-000000000000}"/>
          </ac:spMkLst>
        </pc:spChg>
        <pc:picChg chg="mod">
          <ac:chgData name="Andre Gustavo Hochuli" userId="03e47721-5546-461c-8dc6-d9f4fc638cac" providerId="ADAL" clId="{D3503B14-B72F-4545-8E19-219A304BE0C6}" dt="2022-08-01T17:51:18.626" v="142" actId="14100"/>
          <ac:picMkLst>
            <pc:docMk/>
            <pc:sldMk cId="2825761781" sldId="264"/>
            <ac:picMk id="130" creationId="{00000000-0000-0000-0000-000000000000}"/>
          </ac:picMkLst>
        </pc:picChg>
      </pc:sldChg>
      <pc:sldChg chg="addSp delSp modSp mod">
        <pc:chgData name="Andre Gustavo Hochuli" userId="03e47721-5546-461c-8dc6-d9f4fc638cac" providerId="ADAL" clId="{D3503B14-B72F-4545-8E19-219A304BE0C6}" dt="2022-08-02T10:01:30.772" v="1120"/>
        <pc:sldMkLst>
          <pc:docMk/>
          <pc:sldMk cId="3679542106" sldId="265"/>
        </pc:sldMkLst>
        <pc:spChg chg="add mod">
          <ac:chgData name="Andre Gustavo Hochuli" userId="03e47721-5546-461c-8dc6-d9f4fc638cac" providerId="ADAL" clId="{D3503B14-B72F-4545-8E19-219A304BE0C6}" dt="2022-08-02T10:01:30.772" v="1120"/>
          <ac:spMkLst>
            <pc:docMk/>
            <pc:sldMk cId="3679542106" sldId="265"/>
            <ac:spMk id="11" creationId="{EEC11559-7D41-105D-E8BB-399466F507B3}"/>
          </ac:spMkLst>
        </pc:spChg>
        <pc:spChg chg="add mod">
          <ac:chgData name="Andre Gustavo Hochuli" userId="03e47721-5546-461c-8dc6-d9f4fc638cac" providerId="ADAL" clId="{D3503B14-B72F-4545-8E19-219A304BE0C6}" dt="2022-08-02T10:01:30.772" v="1120"/>
          <ac:spMkLst>
            <pc:docMk/>
            <pc:sldMk cId="3679542106" sldId="265"/>
            <ac:spMk id="12" creationId="{69981A3E-6491-87E6-D008-FC95EF9D6E94}"/>
          </ac:spMkLst>
        </pc:spChg>
        <pc:spChg chg="mod">
          <ac:chgData name="Andre Gustavo Hochuli" userId="03e47721-5546-461c-8dc6-d9f4fc638cac" providerId="ADAL" clId="{D3503B14-B72F-4545-8E19-219A304BE0C6}" dt="2022-08-01T17:48:26.637" v="102" actId="20577"/>
          <ac:spMkLst>
            <pc:docMk/>
            <pc:sldMk cId="3679542106" sldId="265"/>
            <ac:spMk id="132" creationId="{00000000-0000-0000-0000-000000000000}"/>
          </ac:spMkLst>
        </pc:spChg>
        <pc:spChg chg="del mod">
          <ac:chgData name="Andre Gustavo Hochuli" userId="03e47721-5546-461c-8dc6-d9f4fc638cac" providerId="ADAL" clId="{D3503B14-B72F-4545-8E19-219A304BE0C6}" dt="2022-08-02T10:01:28.558" v="1118" actId="478"/>
          <ac:spMkLst>
            <pc:docMk/>
            <pc:sldMk cId="3679542106" sldId="265"/>
            <ac:spMk id="133" creationId="{00000000-0000-0000-0000-000000000000}"/>
          </ac:spMkLst>
        </pc:spChg>
        <pc:spChg chg="del">
          <ac:chgData name="Andre Gustavo Hochuli" userId="03e47721-5546-461c-8dc6-d9f4fc638cac" providerId="ADAL" clId="{D3503B14-B72F-4545-8E19-219A304BE0C6}" dt="2022-08-02T10:01:29.526" v="1119" actId="478"/>
          <ac:spMkLst>
            <pc:docMk/>
            <pc:sldMk cId="3679542106" sldId="265"/>
            <ac:spMk id="134" creationId="{00000000-0000-0000-0000-000000000000}"/>
          </ac:spMkLst>
        </pc:spChg>
      </pc:sldChg>
      <pc:sldChg chg="addSp delSp modSp mod">
        <pc:chgData name="Andre Gustavo Hochuli" userId="03e47721-5546-461c-8dc6-d9f4fc638cac" providerId="ADAL" clId="{D3503B14-B72F-4545-8E19-219A304BE0C6}" dt="2022-08-02T10:14:53.106" v="1377" actId="790"/>
        <pc:sldMkLst>
          <pc:docMk/>
          <pc:sldMk cId="434662466" sldId="266"/>
        </pc:sldMkLst>
        <pc:spChg chg="add del mod">
          <ac:chgData name="Andre Gustavo Hochuli" userId="03e47721-5546-461c-8dc6-d9f4fc638cac" providerId="ADAL" clId="{D3503B14-B72F-4545-8E19-219A304BE0C6}" dt="2022-08-02T10:01:40.301" v="1123"/>
          <ac:spMkLst>
            <pc:docMk/>
            <pc:sldMk cId="434662466" sldId="266"/>
            <ac:spMk id="6" creationId="{79C6E655-0BEC-976A-B631-A8B74CFE84F8}"/>
          </ac:spMkLst>
        </pc:spChg>
        <pc:spChg chg="add del mod">
          <ac:chgData name="Andre Gustavo Hochuli" userId="03e47721-5546-461c-8dc6-d9f4fc638cac" providerId="ADAL" clId="{D3503B14-B72F-4545-8E19-219A304BE0C6}" dt="2022-08-02T10:01:40.301" v="1123"/>
          <ac:spMkLst>
            <pc:docMk/>
            <pc:sldMk cId="434662466" sldId="266"/>
            <ac:spMk id="7" creationId="{6D0BFD51-FC3E-8F6C-B0F5-4786ED23FE79}"/>
          </ac:spMkLst>
        </pc:spChg>
        <pc:spChg chg="add mod">
          <ac:chgData name="Andre Gustavo Hochuli" userId="03e47721-5546-461c-8dc6-d9f4fc638cac" providerId="ADAL" clId="{D3503B14-B72F-4545-8E19-219A304BE0C6}" dt="2022-08-02T10:01:42.517" v="1125"/>
          <ac:spMkLst>
            <pc:docMk/>
            <pc:sldMk cId="434662466" sldId="266"/>
            <ac:spMk id="8" creationId="{90822FE6-51D2-3B41-70C5-E1ABE3FD51E3}"/>
          </ac:spMkLst>
        </pc:spChg>
        <pc:spChg chg="add mod">
          <ac:chgData name="Andre Gustavo Hochuli" userId="03e47721-5546-461c-8dc6-d9f4fc638cac" providerId="ADAL" clId="{D3503B14-B72F-4545-8E19-219A304BE0C6}" dt="2022-08-02T10:01:42.517" v="1125"/>
          <ac:spMkLst>
            <pc:docMk/>
            <pc:sldMk cId="434662466" sldId="266"/>
            <ac:spMk id="9" creationId="{51680B7E-643D-2CBF-B65E-E32532E6E14E}"/>
          </ac:spMkLst>
        </pc:spChg>
        <pc:spChg chg="mod">
          <ac:chgData name="Andre Gustavo Hochuli" userId="03e47721-5546-461c-8dc6-d9f4fc638cac" providerId="ADAL" clId="{D3503B14-B72F-4545-8E19-219A304BE0C6}" dt="2022-08-02T10:14:53.106" v="1377" actId="790"/>
          <ac:spMkLst>
            <pc:docMk/>
            <pc:sldMk cId="434662466" sldId="266"/>
            <ac:spMk id="141" creationId="{00000000-0000-0000-0000-000000000000}"/>
          </ac:spMkLst>
        </pc:spChg>
        <pc:spChg chg="del mod">
          <ac:chgData name="Andre Gustavo Hochuli" userId="03e47721-5546-461c-8dc6-d9f4fc638cac" providerId="ADAL" clId="{D3503B14-B72F-4545-8E19-219A304BE0C6}" dt="2022-08-02T10:01:38.322" v="1121" actId="478"/>
          <ac:spMkLst>
            <pc:docMk/>
            <pc:sldMk cId="434662466" sldId="266"/>
            <ac:spMk id="142" creationId="{00000000-0000-0000-0000-000000000000}"/>
          </ac:spMkLst>
        </pc:spChg>
        <pc:spChg chg="del">
          <ac:chgData name="Andre Gustavo Hochuli" userId="03e47721-5546-461c-8dc6-d9f4fc638cac" providerId="ADAL" clId="{D3503B14-B72F-4545-8E19-219A304BE0C6}" dt="2022-08-02T10:01:42.062" v="1124" actId="478"/>
          <ac:spMkLst>
            <pc:docMk/>
            <pc:sldMk cId="434662466" sldId="266"/>
            <ac:spMk id="143" creationId="{00000000-0000-0000-0000-000000000000}"/>
          </ac:spMkLst>
        </pc:spChg>
      </pc:sldChg>
      <pc:sldChg chg="addSp delSp modSp mod ord">
        <pc:chgData name="Andre Gustavo Hochuli" userId="03e47721-5546-461c-8dc6-d9f4fc638cac" providerId="ADAL" clId="{D3503B14-B72F-4545-8E19-219A304BE0C6}" dt="2022-08-02T10:15:07.927" v="1378" actId="790"/>
        <pc:sldMkLst>
          <pc:docMk/>
          <pc:sldMk cId="0" sldId="267"/>
        </pc:sldMkLst>
        <pc:spChg chg="add mod">
          <ac:chgData name="Andre Gustavo Hochuli" userId="03e47721-5546-461c-8dc6-d9f4fc638cac" providerId="ADAL" clId="{D3503B14-B72F-4545-8E19-219A304BE0C6}" dt="2022-08-02T10:05:06.496" v="1178"/>
          <ac:spMkLst>
            <pc:docMk/>
            <pc:sldMk cId="0" sldId="267"/>
            <ac:spMk id="6" creationId="{7B38F3DA-4F51-5292-3171-89916A91E2F6}"/>
          </ac:spMkLst>
        </pc:spChg>
        <pc:spChg chg="add mod">
          <ac:chgData name="Andre Gustavo Hochuli" userId="03e47721-5546-461c-8dc6-d9f4fc638cac" providerId="ADAL" clId="{D3503B14-B72F-4545-8E19-219A304BE0C6}" dt="2022-08-02T10:05:06.496" v="1178"/>
          <ac:spMkLst>
            <pc:docMk/>
            <pc:sldMk cId="0" sldId="267"/>
            <ac:spMk id="7" creationId="{70BE743F-EE96-B971-0B91-52E1F6EE3A3B}"/>
          </ac:spMkLst>
        </pc:spChg>
        <pc:spChg chg="mod">
          <ac:chgData name="Andre Gustavo Hochuli" userId="03e47721-5546-461c-8dc6-d9f4fc638cac" providerId="ADAL" clId="{D3503B14-B72F-4545-8E19-219A304BE0C6}" dt="2022-08-02T10:07:08.479" v="1243" actId="313"/>
          <ac:spMkLst>
            <pc:docMk/>
            <pc:sldMk cId="0" sldId="267"/>
            <ac:spMk id="144" creationId="{00000000-0000-0000-0000-000000000000}"/>
          </ac:spMkLst>
        </pc:spChg>
        <pc:spChg chg="mod">
          <ac:chgData name="Andre Gustavo Hochuli" userId="03e47721-5546-461c-8dc6-d9f4fc638cac" providerId="ADAL" clId="{D3503B14-B72F-4545-8E19-219A304BE0C6}" dt="2022-08-02T10:15:07.927" v="1378" actId="790"/>
          <ac:spMkLst>
            <pc:docMk/>
            <pc:sldMk cId="0" sldId="267"/>
            <ac:spMk id="145" creationId="{00000000-0000-0000-0000-000000000000}"/>
          </ac:spMkLst>
        </pc:spChg>
        <pc:spChg chg="del mod">
          <ac:chgData name="Andre Gustavo Hochuli" userId="03e47721-5546-461c-8dc6-d9f4fc638cac" providerId="ADAL" clId="{D3503B14-B72F-4545-8E19-219A304BE0C6}" dt="2022-08-02T10:04:46.229" v="1174" actId="478"/>
          <ac:spMkLst>
            <pc:docMk/>
            <pc:sldMk cId="0" sldId="267"/>
            <ac:spMk id="146" creationId="{00000000-0000-0000-0000-000000000000}"/>
          </ac:spMkLst>
        </pc:spChg>
        <pc:spChg chg="del">
          <ac:chgData name="Andre Gustavo Hochuli" userId="03e47721-5546-461c-8dc6-d9f4fc638cac" providerId="ADAL" clId="{D3503B14-B72F-4545-8E19-219A304BE0C6}" dt="2022-08-02T10:04:47.896" v="1175" actId="478"/>
          <ac:spMkLst>
            <pc:docMk/>
            <pc:sldMk cId="0" sldId="267"/>
            <ac:spMk id="147" creationId="{00000000-0000-0000-0000-000000000000}"/>
          </ac:spMkLst>
        </pc:spChg>
      </pc:sldChg>
      <pc:sldChg chg="modSp mod">
        <pc:chgData name="Andre Gustavo Hochuli" userId="03e47721-5546-461c-8dc6-d9f4fc638cac" providerId="ADAL" clId="{D3503B14-B72F-4545-8E19-219A304BE0C6}" dt="2022-08-01T18:07:47.021" v="601" actId="20577"/>
        <pc:sldMkLst>
          <pc:docMk/>
          <pc:sldMk cId="0" sldId="268"/>
        </pc:sldMkLst>
        <pc:spChg chg="mod">
          <ac:chgData name="Andre Gustavo Hochuli" userId="03e47721-5546-461c-8dc6-d9f4fc638cac" providerId="ADAL" clId="{D3503B14-B72F-4545-8E19-219A304BE0C6}" dt="2022-08-01T18:07:47.021" v="601" actId="20577"/>
          <ac:spMkLst>
            <pc:docMk/>
            <pc:sldMk cId="0" sldId="268"/>
            <ac:spMk id="148" creationId="{00000000-0000-0000-0000-000000000000}"/>
          </ac:spMkLst>
        </pc:spChg>
        <pc:spChg chg="mod">
          <ac:chgData name="Andre Gustavo Hochuli" userId="03e47721-5546-461c-8dc6-d9f4fc638cac" providerId="ADAL" clId="{D3503B14-B72F-4545-8E19-219A304BE0C6}" dt="2022-08-01T17:51:51.513" v="177" actId="6549"/>
          <ac:spMkLst>
            <pc:docMk/>
            <pc:sldMk cId="0" sldId="268"/>
            <ac:spMk id="149" creationId="{00000000-0000-0000-0000-000000000000}"/>
          </ac:spMkLst>
        </pc:spChg>
      </pc:sldChg>
      <pc:sldChg chg="addSp delSp modSp mod">
        <pc:chgData name="Andre Gustavo Hochuli" userId="03e47721-5546-461c-8dc6-d9f4fc638cac" providerId="ADAL" clId="{D3503B14-B72F-4545-8E19-219A304BE0C6}" dt="2022-08-02T10:14:45.506" v="1376" actId="790"/>
        <pc:sldMkLst>
          <pc:docMk/>
          <pc:sldMk cId="0" sldId="269"/>
        </pc:sldMkLst>
        <pc:spChg chg="add mod">
          <ac:chgData name="Andre Gustavo Hochuli" userId="03e47721-5546-461c-8dc6-d9f4fc638cac" providerId="ADAL" clId="{D3503B14-B72F-4545-8E19-219A304BE0C6}" dt="2022-08-02T10:05:02.238" v="1176"/>
          <ac:spMkLst>
            <pc:docMk/>
            <pc:sldMk cId="0" sldId="269"/>
            <ac:spMk id="6" creationId="{36BAF31D-3C7F-4BFB-C367-3C3533D98DBA}"/>
          </ac:spMkLst>
        </pc:spChg>
        <pc:spChg chg="add mod">
          <ac:chgData name="Andre Gustavo Hochuli" userId="03e47721-5546-461c-8dc6-d9f4fc638cac" providerId="ADAL" clId="{D3503B14-B72F-4545-8E19-219A304BE0C6}" dt="2022-08-02T10:05:02.238" v="1176"/>
          <ac:spMkLst>
            <pc:docMk/>
            <pc:sldMk cId="0" sldId="269"/>
            <ac:spMk id="7" creationId="{071554C1-61DD-0A1E-23A5-B38D51238E80}"/>
          </ac:spMkLst>
        </pc:spChg>
        <pc:spChg chg="mod">
          <ac:chgData name="Andre Gustavo Hochuli" userId="03e47721-5546-461c-8dc6-d9f4fc638cac" providerId="ADAL" clId="{D3503B14-B72F-4545-8E19-219A304BE0C6}" dt="2022-08-02T10:04:11.568" v="1162"/>
          <ac:spMkLst>
            <pc:docMk/>
            <pc:sldMk cId="0" sldId="269"/>
            <ac:spMk id="150" creationId="{00000000-0000-0000-0000-000000000000}"/>
          </ac:spMkLst>
        </pc:spChg>
        <pc:spChg chg="add del mod">
          <ac:chgData name="Andre Gustavo Hochuli" userId="03e47721-5546-461c-8dc6-d9f4fc638cac" providerId="ADAL" clId="{D3503B14-B72F-4545-8E19-219A304BE0C6}" dt="2022-08-02T10:04:00.024" v="1159" actId="478"/>
          <ac:spMkLst>
            <pc:docMk/>
            <pc:sldMk cId="0" sldId="269"/>
            <ac:spMk id="151" creationId="{00000000-0000-0000-0000-000000000000}"/>
          </ac:spMkLst>
        </pc:spChg>
        <pc:spChg chg="add del">
          <ac:chgData name="Andre Gustavo Hochuli" userId="03e47721-5546-461c-8dc6-d9f4fc638cac" providerId="ADAL" clId="{D3503B14-B72F-4545-8E19-219A304BE0C6}" dt="2022-08-02T10:04:00.024" v="1159" actId="478"/>
          <ac:spMkLst>
            <pc:docMk/>
            <pc:sldMk cId="0" sldId="269"/>
            <ac:spMk id="152" creationId="{00000000-0000-0000-0000-000000000000}"/>
          </ac:spMkLst>
        </pc:spChg>
        <pc:spChg chg="mod">
          <ac:chgData name="Andre Gustavo Hochuli" userId="03e47721-5546-461c-8dc6-d9f4fc638cac" providerId="ADAL" clId="{D3503B14-B72F-4545-8E19-219A304BE0C6}" dt="2022-08-02T10:14:45.506" v="1376" actId="790"/>
          <ac:spMkLst>
            <pc:docMk/>
            <pc:sldMk cId="0" sldId="269"/>
            <ac:spMk id="153" creationId="{00000000-0000-0000-0000-000000000000}"/>
          </ac:spMkLst>
        </pc:spChg>
      </pc:sldChg>
      <pc:sldChg chg="addSp delSp modSp mod">
        <pc:chgData name="Andre Gustavo Hochuli" userId="03e47721-5546-461c-8dc6-d9f4fc638cac" providerId="ADAL" clId="{D3503B14-B72F-4545-8E19-219A304BE0C6}" dt="2022-08-02T10:17:19.949" v="1387" actId="478"/>
        <pc:sldMkLst>
          <pc:docMk/>
          <pc:sldMk cId="0" sldId="270"/>
        </pc:sldMkLst>
        <pc:spChg chg="add mod">
          <ac:chgData name="Andre Gustavo Hochuli" userId="03e47721-5546-461c-8dc6-d9f4fc638cac" providerId="ADAL" clId="{D3503B14-B72F-4545-8E19-219A304BE0C6}" dt="2022-08-02T10:05:03.182" v="1177"/>
          <ac:spMkLst>
            <pc:docMk/>
            <pc:sldMk cId="0" sldId="270"/>
            <ac:spMk id="8" creationId="{326DC9B1-57B2-AF94-5F66-66428E7939AA}"/>
          </ac:spMkLst>
        </pc:spChg>
        <pc:spChg chg="add mod">
          <ac:chgData name="Andre Gustavo Hochuli" userId="03e47721-5546-461c-8dc6-d9f4fc638cac" providerId="ADAL" clId="{D3503B14-B72F-4545-8E19-219A304BE0C6}" dt="2022-08-02T10:05:03.182" v="1177"/>
          <ac:spMkLst>
            <pc:docMk/>
            <pc:sldMk cId="0" sldId="270"/>
            <ac:spMk id="9" creationId="{2E27E02B-7DB3-E1EC-27D0-A2C6C7285F6A}"/>
          </ac:spMkLst>
        </pc:spChg>
        <pc:spChg chg="add del mod">
          <ac:chgData name="Andre Gustavo Hochuli" userId="03e47721-5546-461c-8dc6-d9f4fc638cac" providerId="ADAL" clId="{D3503B14-B72F-4545-8E19-219A304BE0C6}" dt="2022-08-02T10:04:00.175" v="1160" actId="478"/>
          <ac:spMkLst>
            <pc:docMk/>
            <pc:sldMk cId="0" sldId="270"/>
            <ac:spMk id="155" creationId="{00000000-0000-0000-0000-000000000000}"/>
          </ac:spMkLst>
        </pc:spChg>
        <pc:spChg chg="add del">
          <ac:chgData name="Andre Gustavo Hochuli" userId="03e47721-5546-461c-8dc6-d9f4fc638cac" providerId="ADAL" clId="{D3503B14-B72F-4545-8E19-219A304BE0C6}" dt="2022-08-02T10:04:00.320" v="1161" actId="478"/>
          <ac:spMkLst>
            <pc:docMk/>
            <pc:sldMk cId="0" sldId="270"/>
            <ac:spMk id="156" creationId="{00000000-0000-0000-0000-000000000000}"/>
          </ac:spMkLst>
        </pc:spChg>
        <pc:spChg chg="mod">
          <ac:chgData name="Andre Gustavo Hochuli" userId="03e47721-5546-461c-8dc6-d9f4fc638cac" providerId="ADAL" clId="{D3503B14-B72F-4545-8E19-219A304BE0C6}" dt="2022-08-02T10:14:37.676" v="1375" actId="790"/>
          <ac:spMkLst>
            <pc:docMk/>
            <pc:sldMk cId="0" sldId="270"/>
            <ac:spMk id="157" creationId="{00000000-0000-0000-0000-000000000000}"/>
          </ac:spMkLst>
        </pc:spChg>
        <pc:picChg chg="add del mod">
          <ac:chgData name="Andre Gustavo Hochuli" userId="03e47721-5546-461c-8dc6-d9f4fc638cac" providerId="ADAL" clId="{D3503B14-B72F-4545-8E19-219A304BE0C6}" dt="2022-08-01T18:14:06.728" v="630" actId="22"/>
          <ac:picMkLst>
            <pc:docMk/>
            <pc:sldMk cId="0" sldId="270"/>
            <ac:picMk id="3" creationId="{768C5E0C-437A-AF4A-AC1B-19D5424D318E}"/>
          </ac:picMkLst>
        </pc:picChg>
        <pc:picChg chg="mod">
          <ac:chgData name="Andre Gustavo Hochuli" userId="03e47721-5546-461c-8dc6-d9f4fc638cac" providerId="ADAL" clId="{D3503B14-B72F-4545-8E19-219A304BE0C6}" dt="2022-08-01T17:54:50.884" v="228" actId="1076"/>
          <ac:picMkLst>
            <pc:docMk/>
            <pc:sldMk cId="0" sldId="270"/>
            <ac:picMk id="158" creationId="{00000000-0000-0000-0000-000000000000}"/>
          </ac:picMkLst>
        </pc:picChg>
        <pc:picChg chg="add del mod">
          <ac:chgData name="Andre Gustavo Hochuli" userId="03e47721-5546-461c-8dc6-d9f4fc638cac" providerId="ADAL" clId="{D3503B14-B72F-4545-8E19-219A304BE0C6}" dt="2022-08-02T10:17:19.949" v="1387" actId="478"/>
          <ac:picMkLst>
            <pc:docMk/>
            <pc:sldMk cId="0" sldId="270"/>
            <ac:picMk id="3074" creationId="{D14F6D65-7B35-1DDB-17F6-8A4A7BCA1C58}"/>
          </ac:picMkLst>
        </pc:picChg>
      </pc:sldChg>
      <pc:sldChg chg="addSp delSp modSp add mod">
        <pc:chgData name="Andre Gustavo Hochuli" userId="03e47721-5546-461c-8dc6-d9f4fc638cac" providerId="ADAL" clId="{D3503B14-B72F-4545-8E19-219A304BE0C6}" dt="2022-08-02T10:14:29.693" v="1374" actId="790"/>
        <pc:sldMkLst>
          <pc:docMk/>
          <pc:sldMk cId="2690643409" sldId="271"/>
        </pc:sldMkLst>
        <pc:spChg chg="add mod">
          <ac:chgData name="Andre Gustavo Hochuli" userId="03e47721-5546-461c-8dc6-d9f4fc638cac" providerId="ADAL" clId="{D3503B14-B72F-4545-8E19-219A304BE0C6}" dt="2022-08-02T10:05:12.111" v="1182"/>
          <ac:spMkLst>
            <pc:docMk/>
            <pc:sldMk cId="2690643409" sldId="271"/>
            <ac:spMk id="9" creationId="{4EB61A56-4740-2251-E146-3493BF0BA56C}"/>
          </ac:spMkLst>
        </pc:spChg>
        <pc:spChg chg="add mod">
          <ac:chgData name="Andre Gustavo Hochuli" userId="03e47721-5546-461c-8dc6-d9f4fc638cac" providerId="ADAL" clId="{D3503B14-B72F-4545-8E19-219A304BE0C6}" dt="2022-08-02T10:05:12.111" v="1182"/>
          <ac:spMkLst>
            <pc:docMk/>
            <pc:sldMk cId="2690643409" sldId="271"/>
            <ac:spMk id="10" creationId="{8598E91D-2910-DE23-C42A-7C188423D187}"/>
          </ac:spMkLst>
        </pc:spChg>
        <pc:spChg chg="del mod">
          <ac:chgData name="Andre Gustavo Hochuli" userId="03e47721-5546-461c-8dc6-d9f4fc638cac" providerId="ADAL" clId="{D3503B14-B72F-4545-8E19-219A304BE0C6}" dt="2022-08-02T10:04:24.619" v="1163" actId="478"/>
          <ac:spMkLst>
            <pc:docMk/>
            <pc:sldMk cId="2690643409" sldId="271"/>
            <ac:spMk id="155" creationId="{00000000-0000-0000-0000-000000000000}"/>
          </ac:spMkLst>
        </pc:spChg>
        <pc:spChg chg="del">
          <ac:chgData name="Andre Gustavo Hochuli" userId="03e47721-5546-461c-8dc6-d9f4fc638cac" providerId="ADAL" clId="{D3503B14-B72F-4545-8E19-219A304BE0C6}" dt="2022-08-02T10:04:26.579" v="1164" actId="478"/>
          <ac:spMkLst>
            <pc:docMk/>
            <pc:sldMk cId="2690643409" sldId="271"/>
            <ac:spMk id="156" creationId="{00000000-0000-0000-0000-000000000000}"/>
          </ac:spMkLst>
        </pc:spChg>
        <pc:spChg chg="mod">
          <ac:chgData name="Andre Gustavo Hochuli" userId="03e47721-5546-461c-8dc6-d9f4fc638cac" providerId="ADAL" clId="{D3503B14-B72F-4545-8E19-219A304BE0C6}" dt="2022-08-02T10:14:29.693" v="1374" actId="790"/>
          <ac:spMkLst>
            <pc:docMk/>
            <pc:sldMk cId="2690643409" sldId="271"/>
            <ac:spMk id="157" creationId="{00000000-0000-0000-0000-000000000000}"/>
          </ac:spMkLst>
        </pc:spChg>
        <pc:picChg chg="add mod">
          <ac:chgData name="Andre Gustavo Hochuli" userId="03e47721-5546-461c-8dc6-d9f4fc638cac" providerId="ADAL" clId="{D3503B14-B72F-4545-8E19-219A304BE0C6}" dt="2022-08-02T10:09:59.744" v="1295" actId="1076"/>
          <ac:picMkLst>
            <pc:docMk/>
            <pc:sldMk cId="2690643409" sldId="271"/>
            <ac:picMk id="3" creationId="{0B11575C-38C2-F06B-3CD8-E81E45F0EC1E}"/>
          </ac:picMkLst>
        </pc:picChg>
        <pc:picChg chg="add mod">
          <ac:chgData name="Andre Gustavo Hochuli" userId="03e47721-5546-461c-8dc6-d9f4fc638cac" providerId="ADAL" clId="{D3503B14-B72F-4545-8E19-219A304BE0C6}" dt="2022-08-01T18:03:05.290" v="570" actId="1076"/>
          <ac:picMkLst>
            <pc:docMk/>
            <pc:sldMk cId="2690643409" sldId="271"/>
            <ac:picMk id="5" creationId="{4EDE74CD-F832-761A-60C8-3F7C2E85DE78}"/>
          </ac:picMkLst>
        </pc:picChg>
        <pc:picChg chg="del">
          <ac:chgData name="Andre Gustavo Hochuli" userId="03e47721-5546-461c-8dc6-d9f4fc638cac" providerId="ADAL" clId="{D3503B14-B72F-4545-8E19-219A304BE0C6}" dt="2022-08-01T17:58:50.422" v="418" actId="478"/>
          <ac:picMkLst>
            <pc:docMk/>
            <pc:sldMk cId="2690643409" sldId="271"/>
            <ac:picMk id="158" creationId="{00000000-0000-0000-0000-000000000000}"/>
          </ac:picMkLst>
        </pc:picChg>
        <pc:picChg chg="add mod">
          <ac:chgData name="Andre Gustavo Hochuli" userId="03e47721-5546-461c-8dc6-d9f4fc638cac" providerId="ADAL" clId="{D3503B14-B72F-4545-8E19-219A304BE0C6}" dt="2022-08-01T18:03:10.706" v="572" actId="1076"/>
          <ac:picMkLst>
            <pc:docMk/>
            <pc:sldMk cId="2690643409" sldId="271"/>
            <ac:picMk id="2050" creationId="{46FAEC21-8B10-4116-CB4F-E5E9FA386314}"/>
          </ac:picMkLst>
        </pc:picChg>
      </pc:sldChg>
      <pc:sldChg chg="addSp delSp modSp add mod">
        <pc:chgData name="Andre Gustavo Hochuli" userId="03e47721-5546-461c-8dc6-d9f4fc638cac" providerId="ADAL" clId="{D3503B14-B72F-4545-8E19-219A304BE0C6}" dt="2022-08-02T10:14:18.056" v="1373" actId="790"/>
        <pc:sldMkLst>
          <pc:docMk/>
          <pc:sldMk cId="2592152685" sldId="272"/>
        </pc:sldMkLst>
        <pc:spChg chg="add del">
          <ac:chgData name="Andre Gustavo Hochuli" userId="03e47721-5546-461c-8dc6-d9f4fc638cac" providerId="ADAL" clId="{D3503B14-B72F-4545-8E19-219A304BE0C6}" dt="2022-08-01T18:32:05.166" v="967"/>
          <ac:spMkLst>
            <pc:docMk/>
            <pc:sldMk cId="2592152685" sldId="272"/>
            <ac:spMk id="2" creationId="{267873C7-EA00-6284-8996-4FF4AEDC7E98}"/>
          </ac:spMkLst>
        </pc:spChg>
        <pc:spChg chg="add del">
          <ac:chgData name="Andre Gustavo Hochuli" userId="03e47721-5546-461c-8dc6-d9f4fc638cac" providerId="ADAL" clId="{D3503B14-B72F-4545-8E19-219A304BE0C6}" dt="2022-08-01T18:32:09.624" v="969"/>
          <ac:spMkLst>
            <pc:docMk/>
            <pc:sldMk cId="2592152685" sldId="272"/>
            <ac:spMk id="4" creationId="{1EA475F0-3330-3FF7-5B24-AFB77F712C5D}"/>
          </ac:spMkLst>
        </pc:spChg>
        <pc:spChg chg="add mod">
          <ac:chgData name="Andre Gustavo Hochuli" userId="03e47721-5546-461c-8dc6-d9f4fc638cac" providerId="ADAL" clId="{D3503B14-B72F-4545-8E19-219A304BE0C6}" dt="2022-08-02T10:05:08.280" v="1180"/>
          <ac:spMkLst>
            <pc:docMk/>
            <pc:sldMk cId="2592152685" sldId="272"/>
            <ac:spMk id="8" creationId="{E727C901-09C8-A74B-1002-F73709644B51}"/>
          </ac:spMkLst>
        </pc:spChg>
        <pc:spChg chg="add mod">
          <ac:chgData name="Andre Gustavo Hochuli" userId="03e47721-5546-461c-8dc6-d9f4fc638cac" providerId="ADAL" clId="{D3503B14-B72F-4545-8E19-219A304BE0C6}" dt="2022-08-02T10:05:08.280" v="1180"/>
          <ac:spMkLst>
            <pc:docMk/>
            <pc:sldMk cId="2592152685" sldId="272"/>
            <ac:spMk id="9" creationId="{BA07D635-F7CB-E95A-D81B-ED2BFD7EFBE5}"/>
          </ac:spMkLst>
        </pc:spChg>
        <pc:spChg chg="del mod">
          <ac:chgData name="Andre Gustavo Hochuli" userId="03e47721-5546-461c-8dc6-d9f4fc638cac" providerId="ADAL" clId="{D3503B14-B72F-4545-8E19-219A304BE0C6}" dt="2022-08-02T10:04:37.950" v="1170" actId="478"/>
          <ac:spMkLst>
            <pc:docMk/>
            <pc:sldMk cId="2592152685" sldId="272"/>
            <ac:spMk id="155" creationId="{00000000-0000-0000-0000-000000000000}"/>
          </ac:spMkLst>
        </pc:spChg>
        <pc:spChg chg="del">
          <ac:chgData name="Andre Gustavo Hochuli" userId="03e47721-5546-461c-8dc6-d9f4fc638cac" providerId="ADAL" clId="{D3503B14-B72F-4545-8E19-219A304BE0C6}" dt="2022-08-02T10:04:39.091" v="1171" actId="478"/>
          <ac:spMkLst>
            <pc:docMk/>
            <pc:sldMk cId="2592152685" sldId="272"/>
            <ac:spMk id="156" creationId="{00000000-0000-0000-0000-000000000000}"/>
          </ac:spMkLst>
        </pc:spChg>
        <pc:spChg chg="mod">
          <ac:chgData name="Andre Gustavo Hochuli" userId="03e47721-5546-461c-8dc6-d9f4fc638cac" providerId="ADAL" clId="{D3503B14-B72F-4545-8E19-219A304BE0C6}" dt="2022-08-02T10:14:18.056" v="1373" actId="790"/>
          <ac:spMkLst>
            <pc:docMk/>
            <pc:sldMk cId="2592152685" sldId="272"/>
            <ac:spMk id="157" creationId="{00000000-0000-0000-0000-000000000000}"/>
          </ac:spMkLst>
        </pc:spChg>
        <pc:picChg chg="del">
          <ac:chgData name="Andre Gustavo Hochuli" userId="03e47721-5546-461c-8dc6-d9f4fc638cac" providerId="ADAL" clId="{D3503B14-B72F-4545-8E19-219A304BE0C6}" dt="2022-08-01T18:01:28.077" v="477" actId="478"/>
          <ac:picMkLst>
            <pc:docMk/>
            <pc:sldMk cId="2592152685" sldId="272"/>
            <ac:picMk id="3" creationId="{0B11575C-38C2-F06B-3CD8-E81E45F0EC1E}"/>
          </ac:picMkLst>
        </pc:picChg>
        <pc:picChg chg="del">
          <ac:chgData name="Andre Gustavo Hochuli" userId="03e47721-5546-461c-8dc6-d9f4fc638cac" providerId="ADAL" clId="{D3503B14-B72F-4545-8E19-219A304BE0C6}" dt="2022-08-01T18:30:24.158" v="908" actId="478"/>
          <ac:picMkLst>
            <pc:docMk/>
            <pc:sldMk cId="2592152685" sldId="272"/>
            <ac:picMk id="5" creationId="{4EDE74CD-F832-761A-60C8-3F7C2E85DE78}"/>
          </ac:picMkLst>
        </pc:picChg>
        <pc:picChg chg="add mod ord">
          <ac:chgData name="Andre Gustavo Hochuli" userId="03e47721-5546-461c-8dc6-d9f4fc638cac" providerId="ADAL" clId="{D3503B14-B72F-4545-8E19-219A304BE0C6}" dt="2022-08-02T10:11:02.223" v="1346" actId="14100"/>
          <ac:picMkLst>
            <pc:docMk/>
            <pc:sldMk cId="2592152685" sldId="272"/>
            <ac:picMk id="7" creationId="{B5154CE1-1272-D662-157A-BA19719C7EC8}"/>
          </ac:picMkLst>
        </pc:picChg>
      </pc:sldChg>
      <pc:sldChg chg="addSp delSp modSp add mod">
        <pc:chgData name="Andre Gustavo Hochuli" userId="03e47721-5546-461c-8dc6-d9f4fc638cac" providerId="ADAL" clId="{D3503B14-B72F-4545-8E19-219A304BE0C6}" dt="2022-08-02T10:08:35.169" v="1256" actId="404"/>
        <pc:sldMkLst>
          <pc:docMk/>
          <pc:sldMk cId="2255546706" sldId="273"/>
        </pc:sldMkLst>
        <pc:spChg chg="add">
          <ac:chgData name="Andre Gustavo Hochuli" userId="03e47721-5546-461c-8dc6-d9f4fc638cac" providerId="ADAL" clId="{D3503B14-B72F-4545-8E19-219A304BE0C6}" dt="2022-08-01T18:16:13.655" v="682" actId="11529"/>
          <ac:spMkLst>
            <pc:docMk/>
            <pc:sldMk cId="2255546706" sldId="273"/>
            <ac:spMk id="6" creationId="{BD857C39-5958-ADAD-EE39-30B3E07859A9}"/>
          </ac:spMkLst>
        </pc:spChg>
        <pc:spChg chg="add mod">
          <ac:chgData name="Andre Gustavo Hochuli" userId="03e47721-5546-461c-8dc6-d9f4fc638cac" providerId="ADAL" clId="{D3503B14-B72F-4545-8E19-219A304BE0C6}" dt="2022-08-02T10:05:14.120" v="1183"/>
          <ac:spMkLst>
            <pc:docMk/>
            <pc:sldMk cId="2255546706" sldId="273"/>
            <ac:spMk id="10" creationId="{DCC13043-A9F7-E994-2589-55BDACFBFE1D}"/>
          </ac:spMkLst>
        </pc:spChg>
        <pc:spChg chg="add mod">
          <ac:chgData name="Andre Gustavo Hochuli" userId="03e47721-5546-461c-8dc6-d9f4fc638cac" providerId="ADAL" clId="{D3503B14-B72F-4545-8E19-219A304BE0C6}" dt="2022-08-02T10:05:14.120" v="1183"/>
          <ac:spMkLst>
            <pc:docMk/>
            <pc:sldMk cId="2255546706" sldId="273"/>
            <ac:spMk id="11" creationId="{D8D57D70-3047-C9CB-486F-C2D718D45557}"/>
          </ac:spMkLst>
        </pc:spChg>
        <pc:spChg chg="add mod">
          <ac:chgData name="Andre Gustavo Hochuli" userId="03e47721-5546-461c-8dc6-d9f4fc638cac" providerId="ADAL" clId="{D3503B14-B72F-4545-8E19-219A304BE0C6}" dt="2022-08-01T18:16:20.117" v="686" actId="1076"/>
          <ac:spMkLst>
            <pc:docMk/>
            <pc:sldMk cId="2255546706" sldId="273"/>
            <ac:spMk id="14" creationId="{CDEF50C0-720E-3879-E8BC-B57CD463ADEA}"/>
          </ac:spMkLst>
        </pc:spChg>
        <pc:spChg chg="add mod">
          <ac:chgData name="Andre Gustavo Hochuli" userId="03e47721-5546-461c-8dc6-d9f4fc638cac" providerId="ADAL" clId="{D3503B14-B72F-4545-8E19-219A304BE0C6}" dt="2022-08-02T10:08:35.169" v="1256" actId="404"/>
          <ac:spMkLst>
            <pc:docMk/>
            <pc:sldMk cId="2255546706" sldId="273"/>
            <ac:spMk id="15" creationId="{30377D25-4ADA-6634-059E-150A7EF4F449}"/>
          </ac:spMkLst>
        </pc:spChg>
        <pc:spChg chg="del mod">
          <ac:chgData name="Andre Gustavo Hochuli" userId="03e47721-5546-461c-8dc6-d9f4fc638cac" providerId="ADAL" clId="{D3503B14-B72F-4545-8E19-219A304BE0C6}" dt="2022-08-02T10:04:28.728" v="1165" actId="478"/>
          <ac:spMkLst>
            <pc:docMk/>
            <pc:sldMk cId="2255546706" sldId="273"/>
            <ac:spMk id="155" creationId="{00000000-0000-0000-0000-000000000000}"/>
          </ac:spMkLst>
        </pc:spChg>
        <pc:spChg chg="del">
          <ac:chgData name="Andre Gustavo Hochuli" userId="03e47721-5546-461c-8dc6-d9f4fc638cac" providerId="ADAL" clId="{D3503B14-B72F-4545-8E19-219A304BE0C6}" dt="2022-08-02T10:04:29.675" v="1166" actId="478"/>
          <ac:spMkLst>
            <pc:docMk/>
            <pc:sldMk cId="2255546706" sldId="273"/>
            <ac:spMk id="156" creationId="{00000000-0000-0000-0000-000000000000}"/>
          </ac:spMkLst>
        </pc:spChg>
        <pc:spChg chg="mod">
          <ac:chgData name="Andre Gustavo Hochuli" userId="03e47721-5546-461c-8dc6-d9f4fc638cac" providerId="ADAL" clId="{D3503B14-B72F-4545-8E19-219A304BE0C6}" dt="2022-08-01T18:16:38.094" v="692" actId="21"/>
          <ac:spMkLst>
            <pc:docMk/>
            <pc:sldMk cId="2255546706" sldId="273"/>
            <ac:spMk id="157" creationId="{00000000-0000-0000-0000-000000000000}"/>
          </ac:spMkLst>
        </pc:spChg>
        <pc:picChg chg="del">
          <ac:chgData name="Andre Gustavo Hochuli" userId="03e47721-5546-461c-8dc6-d9f4fc638cac" providerId="ADAL" clId="{D3503B14-B72F-4545-8E19-219A304BE0C6}" dt="2022-08-01T18:15:58.055" v="677" actId="478"/>
          <ac:picMkLst>
            <pc:docMk/>
            <pc:sldMk cId="2255546706" sldId="273"/>
            <ac:picMk id="3" creationId="{0B11575C-38C2-F06B-3CD8-E81E45F0EC1E}"/>
          </ac:picMkLst>
        </pc:picChg>
        <pc:picChg chg="add mod">
          <ac:chgData name="Andre Gustavo Hochuli" userId="03e47721-5546-461c-8dc6-d9f4fc638cac" providerId="ADAL" clId="{D3503B14-B72F-4545-8E19-219A304BE0C6}" dt="2022-08-01T18:16:05.874" v="681" actId="1076"/>
          <ac:picMkLst>
            <pc:docMk/>
            <pc:sldMk cId="2255546706" sldId="273"/>
            <ac:picMk id="4" creationId="{E6CE78B6-2EF5-BEC5-B4E8-7BBF90B68D59}"/>
          </ac:picMkLst>
        </pc:picChg>
        <pc:picChg chg="del">
          <ac:chgData name="Andre Gustavo Hochuli" userId="03e47721-5546-461c-8dc6-d9f4fc638cac" providerId="ADAL" clId="{D3503B14-B72F-4545-8E19-219A304BE0C6}" dt="2022-08-01T18:16:01.199" v="678" actId="478"/>
          <ac:picMkLst>
            <pc:docMk/>
            <pc:sldMk cId="2255546706" sldId="273"/>
            <ac:picMk id="5" creationId="{4EDE74CD-F832-761A-60C8-3F7C2E85DE78}"/>
          </ac:picMkLst>
        </pc:picChg>
        <pc:picChg chg="add del">
          <ac:chgData name="Andre Gustavo Hochuli" userId="03e47721-5546-461c-8dc6-d9f4fc638cac" providerId="ADAL" clId="{D3503B14-B72F-4545-8E19-219A304BE0C6}" dt="2022-08-01T18:16:16.359" v="684" actId="22"/>
          <ac:picMkLst>
            <pc:docMk/>
            <pc:sldMk cId="2255546706" sldId="273"/>
            <ac:picMk id="8" creationId="{4FB4F069-D84C-8A6E-AC57-6DF70FA5DEDC}"/>
          </ac:picMkLst>
        </pc:picChg>
        <pc:picChg chg="del">
          <ac:chgData name="Andre Gustavo Hochuli" userId="03e47721-5546-461c-8dc6-d9f4fc638cac" providerId="ADAL" clId="{D3503B14-B72F-4545-8E19-219A304BE0C6}" dt="2022-08-01T18:16:01.727" v="679" actId="478"/>
          <ac:picMkLst>
            <pc:docMk/>
            <pc:sldMk cId="2255546706" sldId="273"/>
            <ac:picMk id="2050" creationId="{46FAEC21-8B10-4116-CB4F-E5E9FA386314}"/>
          </ac:picMkLst>
        </pc:picChg>
      </pc:sldChg>
      <pc:sldChg chg="addSp delSp modSp add mod">
        <pc:chgData name="Andre Gustavo Hochuli" userId="03e47721-5546-461c-8dc6-d9f4fc638cac" providerId="ADAL" clId="{D3503B14-B72F-4545-8E19-219A304BE0C6}" dt="2022-08-02T10:10:21.176" v="1336" actId="1035"/>
        <pc:sldMkLst>
          <pc:docMk/>
          <pc:sldMk cId="3177274917" sldId="274"/>
        </pc:sldMkLst>
        <pc:spChg chg="mod">
          <ac:chgData name="Andre Gustavo Hochuli" userId="03e47721-5546-461c-8dc6-d9f4fc638cac" providerId="ADAL" clId="{D3503B14-B72F-4545-8E19-219A304BE0C6}" dt="2022-08-02T10:10:15.129" v="1317" actId="1035"/>
          <ac:spMkLst>
            <pc:docMk/>
            <pc:sldMk cId="3177274917" sldId="274"/>
            <ac:spMk id="6" creationId="{BD857C39-5958-ADAD-EE39-30B3E07859A9}"/>
          </ac:spMkLst>
        </pc:spChg>
        <pc:spChg chg="add mod">
          <ac:chgData name="Andre Gustavo Hochuli" userId="03e47721-5546-461c-8dc6-d9f4fc638cac" providerId="ADAL" clId="{D3503B14-B72F-4545-8E19-219A304BE0C6}" dt="2022-08-02T10:10:21.176" v="1336" actId="1035"/>
          <ac:spMkLst>
            <pc:docMk/>
            <pc:sldMk cId="3177274917" sldId="274"/>
            <ac:spMk id="12" creationId="{43497926-8B37-924D-94E5-63C0F00D525A}"/>
          </ac:spMkLst>
        </pc:spChg>
        <pc:spChg chg="mod">
          <ac:chgData name="Andre Gustavo Hochuli" userId="03e47721-5546-461c-8dc6-d9f4fc638cac" providerId="ADAL" clId="{D3503B14-B72F-4545-8E19-219A304BE0C6}" dt="2022-08-02T10:10:15.129" v="1317" actId="1035"/>
          <ac:spMkLst>
            <pc:docMk/>
            <pc:sldMk cId="3177274917" sldId="274"/>
            <ac:spMk id="14" creationId="{CDEF50C0-720E-3879-E8BC-B57CD463ADEA}"/>
          </ac:spMkLst>
        </pc:spChg>
        <pc:spChg chg="mod">
          <ac:chgData name="Andre Gustavo Hochuli" userId="03e47721-5546-461c-8dc6-d9f4fc638cac" providerId="ADAL" clId="{D3503B14-B72F-4545-8E19-219A304BE0C6}" dt="2022-08-02T10:09:47.828" v="1292" actId="403"/>
          <ac:spMkLst>
            <pc:docMk/>
            <pc:sldMk cId="3177274917" sldId="274"/>
            <ac:spMk id="15" creationId="{30377D25-4ADA-6634-059E-150A7EF4F449}"/>
          </ac:spMkLst>
        </pc:spChg>
        <pc:spChg chg="add mod">
          <ac:chgData name="Andre Gustavo Hochuli" userId="03e47721-5546-461c-8dc6-d9f4fc638cac" providerId="ADAL" clId="{D3503B14-B72F-4545-8E19-219A304BE0C6}" dt="2022-08-02T10:05:09.107" v="1181"/>
          <ac:spMkLst>
            <pc:docMk/>
            <pc:sldMk cId="3177274917" sldId="274"/>
            <ac:spMk id="16" creationId="{ED5E70BA-2C1C-7C17-0D93-A5249702F5B3}"/>
          </ac:spMkLst>
        </pc:spChg>
        <pc:spChg chg="add mod">
          <ac:chgData name="Andre Gustavo Hochuli" userId="03e47721-5546-461c-8dc6-d9f4fc638cac" providerId="ADAL" clId="{D3503B14-B72F-4545-8E19-219A304BE0C6}" dt="2022-08-02T10:05:09.107" v="1181"/>
          <ac:spMkLst>
            <pc:docMk/>
            <pc:sldMk cId="3177274917" sldId="274"/>
            <ac:spMk id="17" creationId="{DD2878A8-D483-3177-1993-4AC6DC808F2A}"/>
          </ac:spMkLst>
        </pc:spChg>
        <pc:spChg chg="add mod">
          <ac:chgData name="Andre Gustavo Hochuli" userId="03e47721-5546-461c-8dc6-d9f4fc638cac" providerId="ADAL" clId="{D3503B14-B72F-4545-8E19-219A304BE0C6}" dt="2022-08-02T10:10:21.176" v="1336" actId="1035"/>
          <ac:spMkLst>
            <pc:docMk/>
            <pc:sldMk cId="3177274917" sldId="274"/>
            <ac:spMk id="19" creationId="{67324D4A-6A00-D076-5FD4-AE89BBC29533}"/>
          </ac:spMkLst>
        </pc:spChg>
        <pc:spChg chg="add mod">
          <ac:chgData name="Andre Gustavo Hochuli" userId="03e47721-5546-461c-8dc6-d9f4fc638cac" providerId="ADAL" clId="{D3503B14-B72F-4545-8E19-219A304BE0C6}" dt="2022-08-02T10:10:21.176" v="1336" actId="1035"/>
          <ac:spMkLst>
            <pc:docMk/>
            <pc:sldMk cId="3177274917" sldId="274"/>
            <ac:spMk id="21" creationId="{176C6935-1997-CC06-0EF0-CE8A03BA5E14}"/>
          </ac:spMkLst>
        </pc:spChg>
        <pc:spChg chg="del mod">
          <ac:chgData name="Andre Gustavo Hochuli" userId="03e47721-5546-461c-8dc6-d9f4fc638cac" providerId="ADAL" clId="{D3503B14-B72F-4545-8E19-219A304BE0C6}" dt="2022-08-02T10:04:33.969" v="1168" actId="478"/>
          <ac:spMkLst>
            <pc:docMk/>
            <pc:sldMk cId="3177274917" sldId="274"/>
            <ac:spMk id="155" creationId="{00000000-0000-0000-0000-000000000000}"/>
          </ac:spMkLst>
        </pc:spChg>
        <pc:spChg chg="del">
          <ac:chgData name="Andre Gustavo Hochuli" userId="03e47721-5546-461c-8dc6-d9f4fc638cac" providerId="ADAL" clId="{D3503B14-B72F-4545-8E19-219A304BE0C6}" dt="2022-08-02T10:04:35.264" v="1169" actId="478"/>
          <ac:spMkLst>
            <pc:docMk/>
            <pc:sldMk cId="3177274917" sldId="274"/>
            <ac:spMk id="156" creationId="{00000000-0000-0000-0000-000000000000}"/>
          </ac:spMkLst>
        </pc:spChg>
        <pc:picChg chg="add del mod">
          <ac:chgData name="Andre Gustavo Hochuli" userId="03e47721-5546-461c-8dc6-d9f4fc638cac" providerId="ADAL" clId="{D3503B14-B72F-4545-8E19-219A304BE0C6}" dt="2022-08-01T18:19:58.617" v="780" actId="478"/>
          <ac:picMkLst>
            <pc:docMk/>
            <pc:sldMk cId="3177274917" sldId="274"/>
            <ac:picMk id="3" creationId="{74A34172-CDD9-2E09-EB5B-1271E04ACAA4}"/>
          </ac:picMkLst>
        </pc:picChg>
        <pc:picChg chg="del">
          <ac:chgData name="Andre Gustavo Hochuli" userId="03e47721-5546-461c-8dc6-d9f4fc638cac" providerId="ADAL" clId="{D3503B14-B72F-4545-8E19-219A304BE0C6}" dt="2022-08-01T18:19:30.797" v="777" actId="478"/>
          <ac:picMkLst>
            <pc:docMk/>
            <pc:sldMk cId="3177274917" sldId="274"/>
            <ac:picMk id="4" creationId="{E6CE78B6-2EF5-BEC5-B4E8-7BBF90B68D59}"/>
          </ac:picMkLst>
        </pc:picChg>
        <pc:picChg chg="add mod">
          <ac:chgData name="Andre Gustavo Hochuli" userId="03e47721-5546-461c-8dc6-d9f4fc638cac" providerId="ADAL" clId="{D3503B14-B72F-4545-8E19-219A304BE0C6}" dt="2022-08-02T10:10:15.129" v="1317" actId="1035"/>
          <ac:picMkLst>
            <pc:docMk/>
            <pc:sldMk cId="3177274917" sldId="274"/>
            <ac:picMk id="7" creationId="{A2A0973C-469B-9142-4155-90CBCECA5B77}"/>
          </ac:picMkLst>
        </pc:picChg>
        <pc:picChg chg="add mod">
          <ac:chgData name="Andre Gustavo Hochuli" userId="03e47721-5546-461c-8dc6-d9f4fc638cac" providerId="ADAL" clId="{D3503B14-B72F-4545-8E19-219A304BE0C6}" dt="2022-08-02T10:10:15.129" v="1317" actId="1035"/>
          <ac:picMkLst>
            <pc:docMk/>
            <pc:sldMk cId="3177274917" sldId="274"/>
            <ac:picMk id="9" creationId="{DBAB48C3-B70A-0FD0-CA30-4FA02433D840}"/>
          </ac:picMkLst>
        </pc:picChg>
        <pc:picChg chg="add mod">
          <ac:chgData name="Andre Gustavo Hochuli" userId="03e47721-5546-461c-8dc6-d9f4fc638cac" providerId="ADAL" clId="{D3503B14-B72F-4545-8E19-219A304BE0C6}" dt="2022-08-02T10:10:15.129" v="1317" actId="1035"/>
          <ac:picMkLst>
            <pc:docMk/>
            <pc:sldMk cId="3177274917" sldId="274"/>
            <ac:picMk id="11" creationId="{51D45B46-D572-B11A-95B4-CD8659AA35D2}"/>
          </ac:picMkLst>
        </pc:picChg>
      </pc:sldChg>
      <pc:sldChg chg="addSp delSp modSp add mod ord">
        <pc:chgData name="Andre Gustavo Hochuli" userId="03e47721-5546-461c-8dc6-d9f4fc638cac" providerId="ADAL" clId="{D3503B14-B72F-4545-8E19-219A304BE0C6}" dt="2022-08-02T10:13:49.202" v="1361"/>
        <pc:sldMkLst>
          <pc:docMk/>
          <pc:sldMk cId="1705477322" sldId="275"/>
        </pc:sldMkLst>
        <pc:spChg chg="add mod">
          <ac:chgData name="Andre Gustavo Hochuli" userId="03e47721-5546-461c-8dc6-d9f4fc638cac" providerId="ADAL" clId="{D3503B14-B72F-4545-8E19-219A304BE0C6}" dt="2022-08-02T10:05:07.493" v="1179"/>
          <ac:spMkLst>
            <pc:docMk/>
            <pc:sldMk cId="1705477322" sldId="275"/>
            <ac:spMk id="8" creationId="{72F44BB3-7E41-9628-D443-AFADB9415B5F}"/>
          </ac:spMkLst>
        </pc:spChg>
        <pc:spChg chg="add mod">
          <ac:chgData name="Andre Gustavo Hochuli" userId="03e47721-5546-461c-8dc6-d9f4fc638cac" providerId="ADAL" clId="{D3503B14-B72F-4545-8E19-219A304BE0C6}" dt="2022-08-02T10:05:07.493" v="1179"/>
          <ac:spMkLst>
            <pc:docMk/>
            <pc:sldMk cId="1705477322" sldId="275"/>
            <ac:spMk id="9" creationId="{F65D03E3-FA8D-CE54-ABAC-91BE2F949B3B}"/>
          </ac:spMkLst>
        </pc:spChg>
        <pc:spChg chg="del">
          <ac:chgData name="Andre Gustavo Hochuli" userId="03e47721-5546-461c-8dc6-d9f4fc638cac" providerId="ADAL" clId="{D3503B14-B72F-4545-8E19-219A304BE0C6}" dt="2022-08-02T10:04:42.657" v="1172" actId="478"/>
          <ac:spMkLst>
            <pc:docMk/>
            <pc:sldMk cId="1705477322" sldId="275"/>
            <ac:spMk id="155" creationId="{00000000-0000-0000-0000-000000000000}"/>
          </ac:spMkLst>
        </pc:spChg>
        <pc:spChg chg="del">
          <ac:chgData name="Andre Gustavo Hochuli" userId="03e47721-5546-461c-8dc6-d9f4fc638cac" providerId="ADAL" clId="{D3503B14-B72F-4545-8E19-219A304BE0C6}" dt="2022-08-02T10:04:44.056" v="1173" actId="478"/>
          <ac:spMkLst>
            <pc:docMk/>
            <pc:sldMk cId="1705477322" sldId="275"/>
            <ac:spMk id="156" creationId="{00000000-0000-0000-0000-000000000000}"/>
          </ac:spMkLst>
        </pc:spChg>
        <pc:spChg chg="mod">
          <ac:chgData name="Andre Gustavo Hochuli" userId="03e47721-5546-461c-8dc6-d9f4fc638cac" providerId="ADAL" clId="{D3503B14-B72F-4545-8E19-219A304BE0C6}" dt="2022-08-01T18:33:03.813" v="980" actId="6549"/>
          <ac:spMkLst>
            <pc:docMk/>
            <pc:sldMk cId="1705477322" sldId="275"/>
            <ac:spMk id="157" creationId="{00000000-0000-0000-0000-000000000000}"/>
          </ac:spMkLst>
        </pc:spChg>
        <pc:picChg chg="add del mod">
          <ac:chgData name="Andre Gustavo Hochuli" userId="03e47721-5546-461c-8dc6-d9f4fc638cac" providerId="ADAL" clId="{D3503B14-B72F-4545-8E19-219A304BE0C6}" dt="2022-08-01T18:36:45.593" v="991" actId="478"/>
          <ac:picMkLst>
            <pc:docMk/>
            <pc:sldMk cId="1705477322" sldId="275"/>
            <ac:picMk id="3" creationId="{84273608-15C7-6EF0-227B-C5931A38F620}"/>
          </ac:picMkLst>
        </pc:picChg>
        <pc:picChg chg="add mod ord">
          <ac:chgData name="Andre Gustavo Hochuli" userId="03e47721-5546-461c-8dc6-d9f4fc638cac" providerId="ADAL" clId="{D3503B14-B72F-4545-8E19-219A304BE0C6}" dt="2022-08-02T10:03:10.991" v="1145" actId="1076"/>
          <ac:picMkLst>
            <pc:docMk/>
            <pc:sldMk cId="1705477322" sldId="275"/>
            <ac:picMk id="5" creationId="{4B269EBB-DE3A-787B-9965-463093820D3E}"/>
          </ac:picMkLst>
        </pc:picChg>
        <pc:picChg chg="del">
          <ac:chgData name="Andre Gustavo Hochuli" userId="03e47721-5546-461c-8dc6-d9f4fc638cac" providerId="ADAL" clId="{D3503B14-B72F-4545-8E19-219A304BE0C6}" dt="2022-08-01T18:33:05.257" v="981" actId="478"/>
          <ac:picMkLst>
            <pc:docMk/>
            <pc:sldMk cId="1705477322" sldId="275"/>
            <ac:picMk id="7" creationId="{B5154CE1-1272-D662-157A-BA19719C7EC8}"/>
          </ac:picMkLst>
        </pc:picChg>
        <pc:picChg chg="add del">
          <ac:chgData name="Andre Gustavo Hochuli" userId="03e47721-5546-461c-8dc6-d9f4fc638cac" providerId="ADAL" clId="{D3503B14-B72F-4545-8E19-219A304BE0C6}" dt="2022-08-01T18:33:18.547" v="983" actId="21"/>
          <ac:picMkLst>
            <pc:docMk/>
            <pc:sldMk cId="1705477322" sldId="275"/>
            <ac:picMk id="7170" creationId="{D74CD8B6-54B8-8D98-EE2E-09A94C53C436}"/>
          </ac:picMkLst>
        </pc:picChg>
        <pc:picChg chg="add mod">
          <ac:chgData name="Andre Gustavo Hochuli" userId="03e47721-5546-461c-8dc6-d9f4fc638cac" providerId="ADAL" clId="{D3503B14-B72F-4545-8E19-219A304BE0C6}" dt="2022-08-02T10:03:59.882" v="1158" actId="1076"/>
          <ac:picMkLst>
            <pc:docMk/>
            <pc:sldMk cId="1705477322" sldId="275"/>
            <ac:picMk id="7172" creationId="{60B504EA-B03E-BC74-7CE8-D2E9B5A545F4}"/>
          </ac:picMkLst>
        </pc:picChg>
        <pc:picChg chg="add del mod">
          <ac:chgData name="Andre Gustavo Hochuli" userId="03e47721-5546-461c-8dc6-d9f4fc638cac" providerId="ADAL" clId="{D3503B14-B72F-4545-8E19-219A304BE0C6}" dt="2022-08-01T18:37:06.374" v="998" actId="21"/>
          <ac:picMkLst>
            <pc:docMk/>
            <pc:sldMk cId="1705477322" sldId="275"/>
            <ac:picMk id="7174" creationId="{0ADAA393-F23E-4ADA-E7E7-BA311CDAEF1E}"/>
          </ac:picMkLst>
        </pc:picChg>
      </pc:sldChg>
      <pc:sldChg chg="modSp add del mod">
        <pc:chgData name="Andre Gustavo Hochuli" userId="03e47721-5546-461c-8dc6-d9f4fc638cac" providerId="ADAL" clId="{D3503B14-B72F-4545-8E19-219A304BE0C6}" dt="2022-08-02T10:09:21.527" v="1290" actId="47"/>
        <pc:sldMkLst>
          <pc:docMk/>
          <pc:sldMk cId="1241199841" sldId="276"/>
        </pc:sldMkLst>
        <pc:spChg chg="mod">
          <ac:chgData name="Andre Gustavo Hochuli" userId="03e47721-5546-461c-8dc6-d9f4fc638cac" providerId="ADAL" clId="{D3503B14-B72F-4545-8E19-219A304BE0C6}" dt="2022-08-02T10:09:18.531" v="1289" actId="20577"/>
          <ac:spMkLst>
            <pc:docMk/>
            <pc:sldMk cId="1241199841" sldId="276"/>
            <ac:spMk id="144" creationId="{00000000-0000-0000-0000-000000000000}"/>
          </ac:spMkLst>
        </pc:spChg>
      </pc:sldChg>
      <pc:sldChg chg="addSp delSp modSp add mod">
        <pc:chgData name="Andre Gustavo Hochuli" userId="03e47721-5546-461c-8dc6-d9f4fc638cac" providerId="ADAL" clId="{D3503B14-B72F-4545-8E19-219A304BE0C6}" dt="2022-08-02T10:16:26.297" v="1386" actId="1076"/>
        <pc:sldMkLst>
          <pc:docMk/>
          <pc:sldMk cId="3204400489" sldId="276"/>
        </pc:sldMkLst>
        <pc:spChg chg="mod">
          <ac:chgData name="Andre Gustavo Hochuli" userId="03e47721-5546-461c-8dc6-d9f4fc638cac" providerId="ADAL" clId="{D3503B14-B72F-4545-8E19-219A304BE0C6}" dt="2022-08-02T10:16:16.113" v="1380" actId="6549"/>
          <ac:spMkLst>
            <pc:docMk/>
            <pc:sldMk cId="3204400489" sldId="276"/>
            <ac:spMk id="157" creationId="{00000000-0000-0000-0000-000000000000}"/>
          </ac:spMkLst>
        </pc:spChg>
        <pc:picChg chg="del">
          <ac:chgData name="Andre Gustavo Hochuli" userId="03e47721-5546-461c-8dc6-d9f4fc638cac" providerId="ADAL" clId="{D3503B14-B72F-4545-8E19-219A304BE0C6}" dt="2022-08-02T10:16:18.041" v="1381" actId="478"/>
          <ac:picMkLst>
            <pc:docMk/>
            <pc:sldMk cId="3204400489" sldId="276"/>
            <ac:picMk id="7" creationId="{B5154CE1-1272-D662-157A-BA19719C7EC8}"/>
          </ac:picMkLst>
        </pc:picChg>
        <pc:picChg chg="add mod">
          <ac:chgData name="Andre Gustavo Hochuli" userId="03e47721-5546-461c-8dc6-d9f4fc638cac" providerId="ADAL" clId="{D3503B14-B72F-4545-8E19-219A304BE0C6}" dt="2022-08-02T10:16:26.297" v="1386" actId="1076"/>
          <ac:picMkLst>
            <pc:docMk/>
            <pc:sldMk cId="3204400489" sldId="276"/>
            <ac:picMk id="1026" creationId="{1E6EB499-A2E1-5B9C-630A-E44260C507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pt-BR" sz="4400" b="0" strike="noStrike" spc="-1">
                <a:latin typeface="Arial"/>
              </a:rPr>
              <a:t>Click to move the slide</a:t>
            </a:r>
          </a:p>
        </p:txBody>
      </p:sp>
      <p:sp>
        <p:nvSpPr>
          <p:cNvPr id="82" name="PlaceHolder 2"/>
          <p:cNvSpPr>
            <a:spLocks noGrp="1"/>
          </p:cNvSpPr>
          <p:nvPr>
            <p:ph type="body"/>
          </p:nvPr>
        </p:nvSpPr>
        <p:spPr>
          <a:xfrm>
            <a:off x="756000" y="5078520"/>
            <a:ext cx="6047640" cy="4811040"/>
          </a:xfrm>
          <a:prstGeom prst="rect">
            <a:avLst/>
          </a:prstGeom>
        </p:spPr>
        <p:txBody>
          <a:bodyPr lIns="0" tIns="0" rIns="0" bIns="0"/>
          <a:lstStyle/>
          <a:p>
            <a:r>
              <a:rPr lang="pt-BR" sz="2000" b="0" strike="noStrike" spc="-1">
                <a:latin typeface="Arial"/>
              </a:rPr>
              <a:t>Click to edit the notes format</a:t>
            </a:r>
          </a:p>
        </p:txBody>
      </p:sp>
      <p:sp>
        <p:nvSpPr>
          <p:cNvPr id="83" name="PlaceHolder 3"/>
          <p:cNvSpPr>
            <a:spLocks noGrp="1"/>
          </p:cNvSpPr>
          <p:nvPr>
            <p:ph type="hdr"/>
          </p:nvPr>
        </p:nvSpPr>
        <p:spPr>
          <a:xfrm>
            <a:off x="0" y="0"/>
            <a:ext cx="3280680" cy="534240"/>
          </a:xfrm>
          <a:prstGeom prst="rect">
            <a:avLst/>
          </a:prstGeom>
        </p:spPr>
        <p:txBody>
          <a:bodyPr lIns="0" tIns="0" rIns="0" bIns="0"/>
          <a:lstStyle/>
          <a:p>
            <a:r>
              <a:rPr lang="pt-BR" sz="1400" b="0" strike="noStrike" spc="-1">
                <a:latin typeface="Times New Roman"/>
              </a:rPr>
              <a:t>&lt;header&gt;</a:t>
            </a:r>
          </a:p>
        </p:txBody>
      </p:sp>
      <p:sp>
        <p:nvSpPr>
          <p:cNvPr id="84" name="PlaceHolder 4"/>
          <p:cNvSpPr>
            <a:spLocks noGrp="1"/>
          </p:cNvSpPr>
          <p:nvPr>
            <p:ph type="dt"/>
          </p:nvPr>
        </p:nvSpPr>
        <p:spPr>
          <a:xfrm>
            <a:off x="4278960" y="0"/>
            <a:ext cx="3280680" cy="534240"/>
          </a:xfrm>
          <a:prstGeom prst="rect">
            <a:avLst/>
          </a:prstGeom>
        </p:spPr>
        <p:txBody>
          <a:bodyPr lIns="0" tIns="0" rIns="0" bIns="0"/>
          <a:lstStyle/>
          <a:p>
            <a:pPr algn="r"/>
            <a:r>
              <a:rPr lang="pt-BR" sz="1400" b="0" strike="noStrike" spc="-1">
                <a:latin typeface="Times New Roman"/>
              </a:rPr>
              <a:t>&lt;date/time&gt;</a:t>
            </a:r>
          </a:p>
        </p:txBody>
      </p:sp>
      <p:sp>
        <p:nvSpPr>
          <p:cNvPr id="85" name="PlaceHolder 5"/>
          <p:cNvSpPr>
            <a:spLocks noGrp="1"/>
          </p:cNvSpPr>
          <p:nvPr>
            <p:ph type="ftr"/>
          </p:nvPr>
        </p:nvSpPr>
        <p:spPr>
          <a:xfrm>
            <a:off x="0" y="10157400"/>
            <a:ext cx="3280680" cy="534240"/>
          </a:xfrm>
          <a:prstGeom prst="rect">
            <a:avLst/>
          </a:prstGeom>
        </p:spPr>
        <p:txBody>
          <a:bodyPr lIns="0" tIns="0" rIns="0" bIns="0" anchor="b"/>
          <a:lstStyle/>
          <a:p>
            <a:r>
              <a:rPr lang="pt-BR" sz="1400" b="0" strike="noStrike" spc="-1">
                <a:latin typeface="Times New Roman"/>
              </a:rPr>
              <a:t>&lt;footer&gt;</a:t>
            </a:r>
          </a:p>
        </p:txBody>
      </p:sp>
      <p:sp>
        <p:nvSpPr>
          <p:cNvPr id="86" name="PlaceHolder 6"/>
          <p:cNvSpPr>
            <a:spLocks noGrp="1"/>
          </p:cNvSpPr>
          <p:nvPr>
            <p:ph type="sldNum"/>
          </p:nvPr>
        </p:nvSpPr>
        <p:spPr>
          <a:xfrm>
            <a:off x="4278960" y="10157400"/>
            <a:ext cx="3280680" cy="534240"/>
          </a:xfrm>
          <a:prstGeom prst="rect">
            <a:avLst/>
          </a:prstGeom>
        </p:spPr>
        <p:txBody>
          <a:bodyPr lIns="0" tIns="0" rIns="0" bIns="0" anchor="b"/>
          <a:lstStyle/>
          <a:p>
            <a:pPr algn="r"/>
            <a:fld id="{B258C9D4-9181-45F9-AD11-E3E8804A9261}"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noRot="1" noChangeAspect="1"/>
          </p:cNvSpPr>
          <p:nvPr>
            <p:ph type="sldImg"/>
          </p:nvPr>
        </p:nvSpPr>
        <p:spPr>
          <a:xfrm>
            <a:off x="1376363" y="1336675"/>
            <a:ext cx="4803775" cy="3603625"/>
          </a:xfrm>
          <a:prstGeom prst="rect">
            <a:avLst/>
          </a:prstGeom>
        </p:spPr>
      </p:sp>
      <p:sp>
        <p:nvSpPr>
          <p:cNvPr id="160"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61"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1884332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404614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4284158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122363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1972398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3733158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3129499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359871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3454171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147330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1376363" y="1336675"/>
            <a:ext cx="4803775" cy="3603625"/>
          </a:xfrm>
          <a:prstGeom prst="rect">
            <a:avLst/>
          </a:prstGeom>
        </p:spPr>
      </p:sp>
      <p:sp>
        <p:nvSpPr>
          <p:cNvPr id="163"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64"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3574012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1497013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642840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2734919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44422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111105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3063610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136892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176149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202049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6363" y="1336675"/>
            <a:ext cx="4803775" cy="3603625"/>
          </a:xfrm>
          <a:prstGeom prst="rect">
            <a:avLst/>
          </a:prstGeom>
        </p:spPr>
      </p:sp>
      <p:sp>
        <p:nvSpPr>
          <p:cNvPr id="169" name="PlaceHolder 2"/>
          <p:cNvSpPr>
            <a:spLocks noGrp="1"/>
          </p:cNvSpPr>
          <p:nvPr>
            <p:ph type="body"/>
          </p:nvPr>
        </p:nvSpPr>
        <p:spPr>
          <a:xfrm>
            <a:off x="756000" y="5145120"/>
            <a:ext cx="6044040" cy="4206240"/>
          </a:xfrm>
          <a:prstGeom prst="rect">
            <a:avLst/>
          </a:prstGeom>
        </p:spPr>
        <p:txBody>
          <a:bodyPr lIns="0" tIns="0" rIns="0" bIns="0"/>
          <a:lstStyle/>
          <a:p>
            <a:endParaRPr lang="pt-BR" sz="2000" b="0" strike="noStrike" spc="-1">
              <a:latin typeface="Arial"/>
            </a:endParaRPr>
          </a:p>
        </p:txBody>
      </p:sp>
      <p:sp>
        <p:nvSpPr>
          <p:cNvPr id="170" name="CustomShape 3"/>
          <p:cNvSpPr/>
          <p:nvPr/>
        </p:nvSpPr>
        <p:spPr>
          <a:xfrm>
            <a:off x="0" y="10155240"/>
            <a:ext cx="327240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1200" b="0" strike="noStrike" spc="-1">
                <a:solidFill>
                  <a:srgbClr val="000000"/>
                </a:solidFill>
                <a:latin typeface="Times New Roman"/>
              </a:rPr>
              <a:t>Prof. André Hochuli</a:t>
            </a:r>
            <a:endParaRPr lang="pt-BR" sz="1200" b="0" strike="noStrike" spc="-1">
              <a:latin typeface="Arial"/>
            </a:endParaRPr>
          </a:p>
        </p:txBody>
      </p:sp>
    </p:spTree>
    <p:extLst>
      <p:ext uri="{BB962C8B-B14F-4D97-AF65-F5344CB8AC3E}">
        <p14:creationId xmlns:p14="http://schemas.microsoft.com/office/powerpoint/2010/main" val="2936045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pt-BR" sz="3200" b="0" strike="noStrike" spc="-1">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pt-BR" sz="3200" b="0" strike="noStrike" spc="-1">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pt-BR" sz="3200" b="0" strike="noStrike" spc="-1">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pt-BR" sz="3200" b="0" strike="noStrike" spc="-1">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pt-BR" sz="3200" b="0" strike="noStrike" spc="-1">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pt-BR" sz="3200" b="0" strike="noStrike" spc="-1">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pt-BR" sz="3200" b="0" strike="noStrike" spc="-1">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pt-BR" sz="3200" b="0" strike="noStrike" spc="-1">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pt-BR" sz="3200" b="0" strike="noStrike" spc="-1">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pt-BR" sz="3200" b="0" strike="noStrike" spc="-1">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pt-BR" sz="3200" b="0" strike="noStrike" spc="-1">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pt-BR" sz="3200" b="0" strike="noStrike" spc="-1">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pt-BR" sz="4400" b="0" strike="noStrike" spc="-1">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0" y="3150000"/>
            <a:ext cx="9716400" cy="125640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504000" y="301320"/>
            <a:ext cx="9072000" cy="1261800"/>
          </a:xfrm>
          <a:prstGeom prst="rect">
            <a:avLst/>
          </a:prstGeom>
        </p:spPr>
        <p:txBody>
          <a:bodyPr lIns="0" tIns="0" rIns="0" bIns="0" anchor="ctr"/>
          <a:lstStyle/>
          <a:p>
            <a:pPr algn="ctr"/>
            <a:r>
              <a:rPr lang="pt-BR" sz="4400" b="0" strike="noStrike" spc="-1">
                <a:latin typeface="Arial"/>
              </a:rPr>
              <a:t>Click to edit the title text format</a:t>
            </a:r>
          </a:p>
        </p:txBody>
      </p:sp>
      <p:sp>
        <p:nvSpPr>
          <p:cNvPr id="2"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pt-BR" sz="2800" b="0" strike="noStrike" spc="-1">
                <a:latin typeface="Arial"/>
              </a:rPr>
              <a:t>Second Outline Level</a:t>
            </a:r>
          </a:p>
          <a:p>
            <a:pPr marL="1296000" lvl="2" indent="-288000">
              <a:spcBef>
                <a:spcPts val="850"/>
              </a:spcBef>
              <a:buClr>
                <a:srgbClr val="000000"/>
              </a:buClr>
              <a:buSzPct val="45000"/>
              <a:buFont typeface="Wingdings" charset="2"/>
              <a:buChar char=""/>
            </a:pPr>
            <a:r>
              <a:rPr lang="pt-BR" sz="2400" b="0" strike="noStrike" spc="-1">
                <a:latin typeface="Arial"/>
              </a:rPr>
              <a:t>Third Outline Level</a:t>
            </a:r>
          </a:p>
          <a:p>
            <a:pPr marL="1728000" lvl="3" indent="-216000">
              <a:spcBef>
                <a:spcPts val="567"/>
              </a:spcBef>
              <a:buClr>
                <a:srgbClr val="000000"/>
              </a:buClr>
              <a:buSzPct val="75000"/>
              <a:buFont typeface="Symbol" charset="2"/>
              <a:buChar char=""/>
            </a:pPr>
            <a:r>
              <a:rPr lang="pt-BR" sz="2000" b="0" strike="noStrike" spc="-1">
                <a:latin typeface="Arial"/>
              </a:rPr>
              <a:t>Fourth Outline Level</a:t>
            </a:r>
          </a:p>
          <a:p>
            <a:pPr marL="2160000" lvl="4" indent="-216000">
              <a:spcBef>
                <a:spcPts val="283"/>
              </a:spcBef>
              <a:buClr>
                <a:srgbClr val="000000"/>
              </a:buClr>
              <a:buSzPct val="45000"/>
              <a:buFont typeface="Wingdings" charset="2"/>
              <a:buChar char=""/>
            </a:pPr>
            <a:r>
              <a:rPr lang="pt-BR" sz="2000" b="0" strike="noStrike" spc="-1">
                <a:latin typeface="Arial"/>
              </a:rPr>
              <a:t>Fifth Outline Level</a:t>
            </a:r>
          </a:p>
          <a:p>
            <a:pPr marL="2592000" lvl="5" indent="-216000">
              <a:spcBef>
                <a:spcPts val="283"/>
              </a:spcBef>
              <a:buClr>
                <a:srgbClr val="000000"/>
              </a:buClr>
              <a:buSzPct val="45000"/>
              <a:buFont typeface="Wingdings" charset="2"/>
              <a:buChar char=""/>
            </a:pPr>
            <a:r>
              <a:rPr lang="pt-BR" sz="2000" b="0" strike="noStrike" spc="-1">
                <a:latin typeface="Arial"/>
              </a:rPr>
              <a:t>Sixth Outline Level</a:t>
            </a:r>
          </a:p>
          <a:p>
            <a:pPr marL="3024000" lvl="6" indent="-216000">
              <a:spcBef>
                <a:spcPts val="283"/>
              </a:spcBef>
              <a:buClr>
                <a:srgbClr val="000000"/>
              </a:buClr>
              <a:buSzPct val="45000"/>
              <a:buFont typeface="Wingdings" charset="2"/>
              <a:buChar char=""/>
            </a:pPr>
            <a:r>
              <a:rPr lang="pt-B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0" y="180000"/>
            <a:ext cx="9716400" cy="12564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40" name="CustomShape 2"/>
          <p:cNvSpPr/>
          <p:nvPr/>
        </p:nvSpPr>
        <p:spPr>
          <a:xfrm>
            <a:off x="7560000" y="6840000"/>
            <a:ext cx="2516400" cy="5364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41" name="CustomShape 3"/>
          <p:cNvSpPr/>
          <p:nvPr/>
        </p:nvSpPr>
        <p:spPr>
          <a:xfrm>
            <a:off x="900000" y="6840000"/>
            <a:ext cx="6476400" cy="53640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42" name="CustomShape 4"/>
          <p:cNvSpPr/>
          <p:nvPr/>
        </p:nvSpPr>
        <p:spPr>
          <a:xfrm>
            <a:off x="180000" y="6840000"/>
            <a:ext cx="536400" cy="536400"/>
          </a:xfrm>
          <a:prstGeom prst="rect">
            <a:avLst/>
          </a:prstGeom>
          <a:noFill/>
          <a:ln w="72000">
            <a:noFill/>
          </a:ln>
        </p:spPr>
        <p:style>
          <a:lnRef idx="0">
            <a:scrgbClr r="0" g="0" b="0"/>
          </a:lnRef>
          <a:fillRef idx="0">
            <a:scrgbClr r="0" g="0" b="0"/>
          </a:fillRef>
          <a:effectRef idx="0">
            <a:scrgbClr r="0" g="0" b="0"/>
          </a:effectRef>
          <a:fontRef idx="minor"/>
        </p:style>
      </p:sp>
      <p:sp>
        <p:nvSpPr>
          <p:cNvPr id="43" name="PlaceHolder 5"/>
          <p:cNvSpPr>
            <a:spLocks noGrp="1"/>
          </p:cNvSpPr>
          <p:nvPr>
            <p:ph type="title"/>
          </p:nvPr>
        </p:nvSpPr>
        <p:spPr>
          <a:xfrm>
            <a:off x="504000" y="301320"/>
            <a:ext cx="9072000" cy="1261800"/>
          </a:xfrm>
          <a:prstGeom prst="rect">
            <a:avLst/>
          </a:prstGeom>
        </p:spPr>
        <p:txBody>
          <a:bodyPr lIns="0" tIns="0" rIns="0" bIns="0" anchor="ctr"/>
          <a:lstStyle/>
          <a:p>
            <a:pPr algn="ctr"/>
            <a:r>
              <a:rPr lang="pt-BR" sz="4400" b="0" strike="noStrike" spc="-1">
                <a:latin typeface="Arial"/>
              </a:rPr>
              <a:t>Click to edit the title text format</a:t>
            </a:r>
          </a:p>
        </p:txBody>
      </p:sp>
      <p:sp>
        <p:nvSpPr>
          <p:cNvPr id="44" name="PlaceHolder 6"/>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pt-BR" sz="2800" b="0" strike="noStrike" spc="-1">
                <a:latin typeface="Arial"/>
              </a:rPr>
              <a:t>Second Outline Level</a:t>
            </a:r>
          </a:p>
          <a:p>
            <a:pPr marL="1296000" lvl="2" indent="-288000">
              <a:spcBef>
                <a:spcPts val="850"/>
              </a:spcBef>
              <a:buClr>
                <a:srgbClr val="000000"/>
              </a:buClr>
              <a:buSzPct val="45000"/>
              <a:buFont typeface="Wingdings" charset="2"/>
              <a:buChar char=""/>
            </a:pPr>
            <a:r>
              <a:rPr lang="pt-BR" sz="2400" b="0" strike="noStrike" spc="-1">
                <a:latin typeface="Arial"/>
              </a:rPr>
              <a:t>Third Outline Level</a:t>
            </a:r>
          </a:p>
          <a:p>
            <a:pPr marL="1728000" lvl="3" indent="-216000">
              <a:spcBef>
                <a:spcPts val="567"/>
              </a:spcBef>
              <a:buClr>
                <a:srgbClr val="000000"/>
              </a:buClr>
              <a:buSzPct val="75000"/>
              <a:buFont typeface="Symbol" charset="2"/>
              <a:buChar char=""/>
            </a:pPr>
            <a:r>
              <a:rPr lang="pt-BR" sz="2000" b="0" strike="noStrike" spc="-1">
                <a:latin typeface="Arial"/>
              </a:rPr>
              <a:t>Fourth Outline Level</a:t>
            </a:r>
          </a:p>
          <a:p>
            <a:pPr marL="2160000" lvl="4" indent="-216000">
              <a:spcBef>
                <a:spcPts val="283"/>
              </a:spcBef>
              <a:buClr>
                <a:srgbClr val="000000"/>
              </a:buClr>
              <a:buSzPct val="45000"/>
              <a:buFont typeface="Wingdings" charset="2"/>
              <a:buChar char=""/>
            </a:pPr>
            <a:r>
              <a:rPr lang="pt-BR" sz="2000" b="0" strike="noStrike" spc="-1">
                <a:latin typeface="Arial"/>
              </a:rPr>
              <a:t>Fifth Outline Level</a:t>
            </a:r>
          </a:p>
          <a:p>
            <a:pPr marL="2592000" lvl="5" indent="-216000">
              <a:spcBef>
                <a:spcPts val="283"/>
              </a:spcBef>
              <a:buClr>
                <a:srgbClr val="000000"/>
              </a:buClr>
              <a:buSzPct val="45000"/>
              <a:buFont typeface="Wingdings" charset="2"/>
              <a:buChar char=""/>
            </a:pPr>
            <a:r>
              <a:rPr lang="pt-BR" sz="2000" b="0" strike="noStrike" spc="-1">
                <a:latin typeface="Arial"/>
              </a:rPr>
              <a:t>Sixth Outline Level</a:t>
            </a:r>
          </a:p>
          <a:p>
            <a:pPr marL="3024000" lvl="6" indent="-216000">
              <a:spcBef>
                <a:spcPts val="283"/>
              </a:spcBef>
              <a:buClr>
                <a:srgbClr val="000000"/>
              </a:buClr>
              <a:buSzPct val="45000"/>
              <a:buFont typeface="Wingdings" charset="2"/>
              <a:buChar char=""/>
            </a:pPr>
            <a:r>
              <a:rPr lang="pt-B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stavo.hochuli@pucpr.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ghochuli@ppgia.pucpr.b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30.jpe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60000" y="333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trike="noStrike" spc="-1" dirty="0">
                <a:solidFill>
                  <a:srgbClr val="FFFFFF"/>
                </a:solidFill>
                <a:latin typeface="Latin Modern Sans"/>
                <a:ea typeface="DejaVu Sans"/>
              </a:rPr>
              <a:t>Lecture 08 – Classification Models</a:t>
            </a:r>
          </a:p>
        </p:txBody>
      </p:sp>
      <p:sp>
        <p:nvSpPr>
          <p:cNvPr id="88" name="CustomShape 2"/>
          <p:cNvSpPr/>
          <p:nvPr/>
        </p:nvSpPr>
        <p:spPr>
          <a:xfrm>
            <a:off x="540000" y="4680000"/>
            <a:ext cx="9176400" cy="2516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pt-BR" sz="2200" b="0" strike="noStrike" spc="-1" dirty="0">
                <a:solidFill>
                  <a:srgbClr val="1C1C1C"/>
                </a:solidFill>
                <a:latin typeface="Latin Modern Sans"/>
                <a:ea typeface="DejaVu Sans"/>
              </a:rPr>
              <a:t>Prof. André Gustavo Hochuli</a:t>
            </a:r>
            <a:endParaRPr lang="pt-BR" sz="2200" b="0" strike="noStrike" spc="-1" dirty="0">
              <a:latin typeface="Arial"/>
            </a:endParaRPr>
          </a:p>
          <a:p>
            <a:pPr>
              <a:lnSpc>
                <a:spcPct val="100000"/>
              </a:lnSpc>
            </a:pPr>
            <a:endParaRPr lang="pt-BR" sz="2200" b="0" strike="noStrike" spc="-1" dirty="0">
              <a:latin typeface="Arial"/>
            </a:endParaRPr>
          </a:p>
          <a:p>
            <a:pPr>
              <a:lnSpc>
                <a:spcPct val="100000"/>
              </a:lnSpc>
            </a:pPr>
            <a:r>
              <a:rPr lang="pt-BR" sz="2200" b="0" u="sng" strike="noStrike" spc="-1" dirty="0">
                <a:solidFill>
                  <a:srgbClr val="0000FF"/>
                </a:solidFill>
                <a:uFillTx/>
                <a:latin typeface="Latin Modern Sans"/>
                <a:ea typeface="DejaVu Sans"/>
                <a:hlinkClick r:id="rId3"/>
              </a:rPr>
              <a:t>gustavo.hochuli@pucpr.br</a:t>
            </a:r>
            <a:endParaRPr lang="pt-BR" sz="2200" b="0" strike="noStrike" spc="-1" dirty="0">
              <a:latin typeface="Arial"/>
            </a:endParaRPr>
          </a:p>
          <a:p>
            <a:pPr>
              <a:lnSpc>
                <a:spcPct val="100000"/>
              </a:lnSpc>
            </a:pPr>
            <a:r>
              <a:rPr lang="pt-BR" sz="2200" b="0" strike="noStrike" spc="-1" dirty="0">
                <a:solidFill>
                  <a:srgbClr val="1C1C1C"/>
                </a:solidFill>
                <a:latin typeface="Latin Modern Sans"/>
                <a:ea typeface="DejaVu Sans"/>
                <a:hlinkClick r:id="rId4"/>
              </a:rPr>
              <a:t>aghochuli@ppgia.pucpr.br</a:t>
            </a:r>
            <a:endParaRPr lang="pt-BR" sz="2200" b="0" strike="noStrike" spc="-1" dirty="0">
              <a:solidFill>
                <a:srgbClr val="1C1C1C"/>
              </a:solidFill>
              <a:latin typeface="Latin Modern Sans"/>
              <a:ea typeface="DejaVu Sans"/>
            </a:endParaRPr>
          </a:p>
          <a:p>
            <a:pPr>
              <a:lnSpc>
                <a:spcPct val="100000"/>
              </a:lnSpc>
            </a:pPr>
            <a:endParaRPr lang="pt-BR" sz="2200" b="0" strike="noStrike" spc="-1" dirty="0">
              <a:latin typeface="Arial"/>
            </a:endParaRPr>
          </a:p>
          <a:p>
            <a:pPr>
              <a:lnSpc>
                <a:spcPct val="100000"/>
              </a:lnSpc>
            </a:pPr>
            <a:endParaRPr lang="pt-BR" sz="2200" b="0" strike="noStrike" spc="-1" dirty="0">
              <a:latin typeface="Arial"/>
            </a:endParaRPr>
          </a:p>
          <a:p>
            <a:pPr>
              <a:lnSpc>
                <a:spcPct val="100000"/>
              </a:lnSpc>
            </a:pPr>
            <a:endParaRPr lang="pt-BR" sz="2200" b="0" strike="noStrike" spc="-1" dirty="0">
              <a:latin typeface="Arial"/>
            </a:endParaRPr>
          </a:p>
          <a:p>
            <a:pPr>
              <a:lnSpc>
                <a:spcPct val="100000"/>
              </a:lnSpc>
            </a:pPr>
            <a:endParaRPr lang="pt-BR" sz="2200" b="0" strike="noStrike" spc="-1" dirty="0">
              <a:latin typeface="Arial"/>
            </a:endParaRPr>
          </a:p>
          <a:p>
            <a:pPr>
              <a:lnSpc>
                <a:spcPct val="100000"/>
              </a:lnSpc>
            </a:pPr>
            <a:endParaRPr lang="pt-BR" sz="2200" b="0" strike="noStrike" spc="-1" dirty="0">
              <a:latin typeface="Arial"/>
            </a:endParaRPr>
          </a:p>
          <a:p>
            <a:pPr>
              <a:lnSpc>
                <a:spcPct val="100000"/>
              </a:lnSpc>
            </a:pPr>
            <a:endParaRPr lang="pt-BR"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pc="-1" dirty="0">
                <a:solidFill>
                  <a:srgbClr val="FFFFFF"/>
                </a:solidFill>
                <a:latin typeface="Latin Modern Sans"/>
              </a:rPr>
              <a:t>K-Means</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Computes the distance between k-cluster</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clusters are defined in training step</a:t>
            </a:r>
          </a:p>
        </p:txBody>
      </p:sp>
      <p:pic>
        <p:nvPicPr>
          <p:cNvPr id="5122" name="Picture 2">
            <a:extLst>
              <a:ext uri="{FF2B5EF4-FFF2-40B4-BE49-F238E27FC236}">
                <a16:creationId xmlns:a16="http://schemas.microsoft.com/office/drawing/2014/main" id="{2AA2A07D-51B4-A0D1-AF4A-BD5A180AE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350" y="2866946"/>
            <a:ext cx="4667250" cy="359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7678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Naïve Bayes</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Bayes Theorem</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A priori</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vs</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Posteriori</a:t>
            </a:r>
            <a:r>
              <a:rPr lang="en-US" dirty="0">
                <a:latin typeface="Calibri" panose="020F0502020204030204" pitchFamily="34" charset="0"/>
                <a:cs typeface="Calibri" panose="020F0502020204030204" pitchFamily="34" charset="0"/>
              </a:rPr>
              <a:t> Probabilities</a:t>
            </a:r>
          </a:p>
          <a:p>
            <a:endParaRPr lang="en-US" dirty="0">
              <a:latin typeface="Calibri" panose="020F0502020204030204" pitchFamily="34" charset="0"/>
              <a:cs typeface="Calibri" panose="020F0502020204030204" pitchFamily="34" charset="0"/>
            </a:endParaRPr>
          </a:p>
        </p:txBody>
      </p:sp>
      <p:pic>
        <p:nvPicPr>
          <p:cNvPr id="4" name="Imagem 3">
            <a:extLst>
              <a:ext uri="{FF2B5EF4-FFF2-40B4-BE49-F238E27FC236}">
                <a16:creationId xmlns:a16="http://schemas.microsoft.com/office/drawing/2014/main" id="{E5FB963E-5002-9B4F-EF7A-92D1877909F4}"/>
              </a:ext>
            </a:extLst>
          </p:cNvPr>
          <p:cNvPicPr>
            <a:picLocks noChangeAspect="1"/>
          </p:cNvPicPr>
          <p:nvPr/>
        </p:nvPicPr>
        <p:blipFill>
          <a:blip r:embed="rId3"/>
          <a:stretch>
            <a:fillRect/>
          </a:stretch>
        </p:blipFill>
        <p:spPr>
          <a:xfrm>
            <a:off x="749033" y="2984406"/>
            <a:ext cx="3651517" cy="1283949"/>
          </a:xfrm>
          <a:prstGeom prst="rect">
            <a:avLst/>
          </a:prstGeom>
        </p:spPr>
      </p:pic>
      <p:pic>
        <p:nvPicPr>
          <p:cNvPr id="6" name="Imagem 5">
            <a:extLst>
              <a:ext uri="{FF2B5EF4-FFF2-40B4-BE49-F238E27FC236}">
                <a16:creationId xmlns:a16="http://schemas.microsoft.com/office/drawing/2014/main" id="{D9518FF3-33FA-7B04-D4E3-8E6EF5482254}"/>
              </a:ext>
            </a:extLst>
          </p:cNvPr>
          <p:cNvPicPr>
            <a:picLocks noChangeAspect="1"/>
          </p:cNvPicPr>
          <p:nvPr/>
        </p:nvPicPr>
        <p:blipFill>
          <a:blip r:embed="rId4"/>
          <a:stretch>
            <a:fillRect/>
          </a:stretch>
        </p:blipFill>
        <p:spPr>
          <a:xfrm>
            <a:off x="928585" y="4327618"/>
            <a:ext cx="3292411" cy="705517"/>
          </a:xfrm>
          <a:prstGeom prst="rect">
            <a:avLst/>
          </a:prstGeom>
        </p:spPr>
      </p:pic>
      <p:pic>
        <p:nvPicPr>
          <p:cNvPr id="8" name="Imagem 7">
            <a:extLst>
              <a:ext uri="{FF2B5EF4-FFF2-40B4-BE49-F238E27FC236}">
                <a16:creationId xmlns:a16="http://schemas.microsoft.com/office/drawing/2014/main" id="{D37C94C0-CA12-B538-7255-6007C515B1D1}"/>
              </a:ext>
            </a:extLst>
          </p:cNvPr>
          <p:cNvPicPr>
            <a:picLocks noChangeAspect="1"/>
          </p:cNvPicPr>
          <p:nvPr/>
        </p:nvPicPr>
        <p:blipFill>
          <a:blip r:embed="rId5"/>
          <a:stretch>
            <a:fillRect/>
          </a:stretch>
        </p:blipFill>
        <p:spPr>
          <a:xfrm>
            <a:off x="6034436" y="3042930"/>
            <a:ext cx="2715004" cy="2181529"/>
          </a:xfrm>
          <a:prstGeom prst="rect">
            <a:avLst/>
          </a:prstGeom>
        </p:spPr>
      </p:pic>
    </p:spTree>
    <p:extLst>
      <p:ext uri="{BB962C8B-B14F-4D97-AF65-F5344CB8AC3E}">
        <p14:creationId xmlns:p14="http://schemas.microsoft.com/office/powerpoint/2010/main" val="38395702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Logistic Regression </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373905" y="1748912"/>
            <a:ext cx="951637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Linear vs Logistic</a:t>
            </a:r>
          </a:p>
        </p:txBody>
      </p:sp>
      <p:pic>
        <p:nvPicPr>
          <p:cNvPr id="9220" name="Picture 4" descr="Linear Regression vs Logistic Regression - Javatpoint">
            <a:extLst>
              <a:ext uri="{FF2B5EF4-FFF2-40B4-BE49-F238E27FC236}">
                <a16:creationId xmlns:a16="http://schemas.microsoft.com/office/drawing/2014/main" id="{90667C6B-5899-6A33-76C9-71760C52D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112" y="2591569"/>
            <a:ext cx="7363225" cy="315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4440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Logistic Regression (LR)</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373905" y="1748912"/>
            <a:ext cx="951637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Logistic Boundary</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9222" name="Picture 6" descr="Binary Classification with Logistic Regression | by Dirk Hornung | Towards  Data Science">
            <a:extLst>
              <a:ext uri="{FF2B5EF4-FFF2-40B4-BE49-F238E27FC236}">
                <a16:creationId xmlns:a16="http://schemas.microsoft.com/office/drawing/2014/main" id="{468C49B2-FD55-F198-D80F-9BB87B8BC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2395243"/>
            <a:ext cx="6051029" cy="3547448"/>
          </a:xfrm>
          <a:prstGeom prst="rect">
            <a:avLst/>
          </a:prstGeom>
          <a:solidFill>
            <a:srgbClr val="FFC000"/>
          </a:solidFill>
        </p:spPr>
      </p:pic>
    </p:spTree>
    <p:extLst>
      <p:ext uri="{BB962C8B-B14F-4D97-AF65-F5344CB8AC3E}">
        <p14:creationId xmlns:p14="http://schemas.microsoft.com/office/powerpoint/2010/main" val="28173401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Logistic Regression (LR)</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373905" y="1748912"/>
            <a:ext cx="951637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Logistic Boundary</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9222" name="Picture 6" descr="Binary Classification with Logistic Regression | by Dirk Hornung | Towards  Data Science">
            <a:extLst>
              <a:ext uri="{FF2B5EF4-FFF2-40B4-BE49-F238E27FC236}">
                <a16:creationId xmlns:a16="http://schemas.microsoft.com/office/drawing/2014/main" id="{468C49B2-FD55-F198-D80F-9BB87B8BC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2395243"/>
            <a:ext cx="6051029" cy="3547448"/>
          </a:xfrm>
          <a:prstGeom prst="rect">
            <a:avLst/>
          </a:prstGeom>
          <a:solidFill>
            <a:srgbClr val="FFC000"/>
          </a:solidFill>
        </p:spPr>
      </p:pic>
      <p:sp>
        <p:nvSpPr>
          <p:cNvPr id="14" name="Seta: para Baixo 13">
            <a:extLst>
              <a:ext uri="{FF2B5EF4-FFF2-40B4-BE49-F238E27FC236}">
                <a16:creationId xmlns:a16="http://schemas.microsoft.com/office/drawing/2014/main" id="{63C5910A-32CE-6082-3D25-43474EE5942C}"/>
              </a:ext>
            </a:extLst>
          </p:cNvPr>
          <p:cNvSpPr/>
          <p:nvPr/>
        </p:nvSpPr>
        <p:spPr>
          <a:xfrm rot="19501615">
            <a:off x="5591176" y="2880797"/>
            <a:ext cx="45719" cy="22217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Seta: para Baixo 14">
            <a:extLst>
              <a:ext uri="{FF2B5EF4-FFF2-40B4-BE49-F238E27FC236}">
                <a16:creationId xmlns:a16="http://schemas.microsoft.com/office/drawing/2014/main" id="{75154051-A10D-1148-49D2-ADE3C5E8B190}"/>
              </a:ext>
            </a:extLst>
          </p:cNvPr>
          <p:cNvSpPr/>
          <p:nvPr/>
        </p:nvSpPr>
        <p:spPr>
          <a:xfrm rot="3758007">
            <a:off x="5038200" y="5324475"/>
            <a:ext cx="45719" cy="22217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262634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Decision Tree</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Creates decision rules direct from the data features</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18434" name="Picture 2" descr="Plot the decision surface of a decision tree on the iris dataset —  scikit-learn 0.15-git documentation">
            <a:extLst>
              <a:ext uri="{FF2B5EF4-FFF2-40B4-BE49-F238E27FC236}">
                <a16:creationId xmlns:a16="http://schemas.microsoft.com/office/drawing/2014/main" id="{76E9182F-4596-05EA-2CC7-35F61A35E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06320"/>
            <a:ext cx="5878724" cy="4409044"/>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Scikit-Learn Decision Trees Explained | by Frank Ceballos | Towards Data  Science">
            <a:extLst>
              <a:ext uri="{FF2B5EF4-FFF2-40B4-BE49-F238E27FC236}">
                <a16:creationId xmlns:a16="http://schemas.microsoft.com/office/drawing/2014/main" id="{6C4DFBE6-6050-4796-9389-40A754472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1499" y="2753286"/>
            <a:ext cx="3834901" cy="331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7480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Decision Tree</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pic>
        <p:nvPicPr>
          <p:cNvPr id="20482" name="Picture 2" descr="Visualize Decision Tree with Python Sklearn Library - Data Analytics">
            <a:extLst>
              <a:ext uri="{FF2B5EF4-FFF2-40B4-BE49-F238E27FC236}">
                <a16:creationId xmlns:a16="http://schemas.microsoft.com/office/drawing/2014/main" id="{95B9D5E5-17EA-2C85-A074-1D21774A8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720" y="1509446"/>
            <a:ext cx="5262880" cy="529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365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Support Vector Machine (SVM)</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Compute Kernel: Linear, RBF, Poly or Sigmoid</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clusters are defined in training step</a:t>
            </a:r>
          </a:p>
        </p:txBody>
      </p:sp>
      <p:pic>
        <p:nvPicPr>
          <p:cNvPr id="7170" name="Picture 2" descr="Support Vector Machine (SVM). Support Vector Machine algorithm… | by Vivek  Salunkhe | Medium">
            <a:extLst>
              <a:ext uri="{FF2B5EF4-FFF2-40B4-BE49-F238E27FC236}">
                <a16:creationId xmlns:a16="http://schemas.microsoft.com/office/drawing/2014/main" id="{5648A464-81C1-C14A-0BC0-21B92E11A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2675" y="2665997"/>
            <a:ext cx="4225925" cy="370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8285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Support Vector Machine (SVM)</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grpSp>
        <p:nvGrpSpPr>
          <p:cNvPr id="4" name="Agrupar 3">
            <a:extLst>
              <a:ext uri="{FF2B5EF4-FFF2-40B4-BE49-F238E27FC236}">
                <a16:creationId xmlns:a16="http://schemas.microsoft.com/office/drawing/2014/main" id="{A929706B-CF97-6A24-9824-2923B9FAC31A}"/>
              </a:ext>
            </a:extLst>
          </p:cNvPr>
          <p:cNvGrpSpPr/>
          <p:nvPr/>
        </p:nvGrpSpPr>
        <p:grpSpPr>
          <a:xfrm>
            <a:off x="754411" y="2817266"/>
            <a:ext cx="8571802" cy="3314691"/>
            <a:chOff x="-2113" y="1648715"/>
            <a:chExt cx="10080625" cy="4845050"/>
          </a:xfrm>
        </p:grpSpPr>
        <p:pic>
          <p:nvPicPr>
            <p:cNvPr id="11266" name="Picture 2" descr="Using Support Vector Machines for Survey Research | Published in Survey  Practice">
              <a:extLst>
                <a:ext uri="{FF2B5EF4-FFF2-40B4-BE49-F238E27FC236}">
                  <a16:creationId xmlns:a16="http://schemas.microsoft.com/office/drawing/2014/main" id="{82693C1B-10D3-50F9-C02A-3B8393789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 y="1648715"/>
              <a:ext cx="10080625" cy="4845050"/>
            </a:xfrm>
            <a:prstGeom prst="rect">
              <a:avLst/>
            </a:prstGeom>
            <a:noFill/>
            <a:extLst>
              <a:ext uri="{909E8E84-426E-40DD-AFC4-6F175D3DCCD1}">
                <a14:hiddenFill xmlns:a14="http://schemas.microsoft.com/office/drawing/2010/main">
                  <a:solidFill>
                    <a:srgbClr val="FFFFFF"/>
                  </a:solidFill>
                </a14:hiddenFill>
              </a:ext>
            </a:extLst>
          </p:spPr>
        </p:pic>
        <p:sp>
          <p:nvSpPr>
            <p:cNvPr id="3" name="Forma Livre: Forma 2">
              <a:extLst>
                <a:ext uri="{FF2B5EF4-FFF2-40B4-BE49-F238E27FC236}">
                  <a16:creationId xmlns:a16="http://schemas.microsoft.com/office/drawing/2014/main" id="{E7F0FC4F-4E7D-6AF3-DC05-C9500C744DD7}"/>
                </a:ext>
              </a:extLst>
            </p:cNvPr>
            <p:cNvSpPr/>
            <p:nvPr/>
          </p:nvSpPr>
          <p:spPr>
            <a:xfrm>
              <a:off x="6524625" y="2447925"/>
              <a:ext cx="2162175" cy="2514600"/>
            </a:xfrm>
            <a:custGeom>
              <a:avLst/>
              <a:gdLst>
                <a:gd name="connsiteX0" fmla="*/ 0 w 2162175"/>
                <a:gd name="connsiteY0" fmla="*/ 1857375 h 2514600"/>
                <a:gd name="connsiteX1" fmla="*/ 1076325 w 2162175"/>
                <a:gd name="connsiteY1" fmla="*/ 2514600 h 2514600"/>
                <a:gd name="connsiteX2" fmla="*/ 1466850 w 2162175"/>
                <a:gd name="connsiteY2" fmla="*/ 2047875 h 2514600"/>
                <a:gd name="connsiteX3" fmla="*/ 2162175 w 2162175"/>
                <a:gd name="connsiteY3" fmla="*/ 1419225 h 2514600"/>
                <a:gd name="connsiteX4" fmla="*/ 2114550 w 2162175"/>
                <a:gd name="connsiteY4" fmla="*/ 809625 h 2514600"/>
                <a:gd name="connsiteX5" fmla="*/ 1981200 w 2162175"/>
                <a:gd name="connsiteY5" fmla="*/ 28575 h 2514600"/>
                <a:gd name="connsiteX6" fmla="*/ 1609725 w 2162175"/>
                <a:gd name="connsiteY6" fmla="*/ 0 h 2514600"/>
                <a:gd name="connsiteX7" fmla="*/ 1095375 w 2162175"/>
                <a:gd name="connsiteY7" fmla="*/ 666750 h 2514600"/>
                <a:gd name="connsiteX8" fmla="*/ 866775 w 2162175"/>
                <a:gd name="connsiteY8" fmla="*/ 1028700 h 2514600"/>
                <a:gd name="connsiteX9" fmla="*/ 590550 w 2162175"/>
                <a:gd name="connsiteY9" fmla="*/ 1028700 h 2514600"/>
                <a:gd name="connsiteX10" fmla="*/ 323850 w 2162175"/>
                <a:gd name="connsiteY10" fmla="*/ 1381125 h 2514600"/>
                <a:gd name="connsiteX11" fmla="*/ 323850 w 2162175"/>
                <a:gd name="connsiteY11" fmla="*/ 1524000 h 2514600"/>
                <a:gd name="connsiteX12" fmla="*/ 0 w 2162175"/>
                <a:gd name="connsiteY12" fmla="*/ 1857375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2175" h="2514600">
                  <a:moveTo>
                    <a:pt x="0" y="1857375"/>
                  </a:moveTo>
                  <a:lnTo>
                    <a:pt x="1076325" y="2514600"/>
                  </a:lnTo>
                  <a:lnTo>
                    <a:pt x="1466850" y="2047875"/>
                  </a:lnTo>
                  <a:lnTo>
                    <a:pt x="2162175" y="1419225"/>
                  </a:lnTo>
                  <a:lnTo>
                    <a:pt x="2114550" y="809625"/>
                  </a:lnTo>
                  <a:lnTo>
                    <a:pt x="1981200" y="28575"/>
                  </a:lnTo>
                  <a:lnTo>
                    <a:pt x="1609725" y="0"/>
                  </a:lnTo>
                  <a:lnTo>
                    <a:pt x="1095375" y="666750"/>
                  </a:lnTo>
                  <a:lnTo>
                    <a:pt x="866775" y="1028700"/>
                  </a:lnTo>
                  <a:lnTo>
                    <a:pt x="590550" y="1028700"/>
                  </a:lnTo>
                  <a:lnTo>
                    <a:pt x="323850" y="1381125"/>
                  </a:lnTo>
                  <a:lnTo>
                    <a:pt x="323850" y="1524000"/>
                  </a:lnTo>
                  <a:lnTo>
                    <a:pt x="0" y="1857375"/>
                  </a:lnTo>
                  <a:close/>
                </a:path>
              </a:pathLst>
            </a:custGeom>
            <a:solidFill>
              <a:schemeClr val="accent1">
                <a:alpha val="50000"/>
              </a:schemeClr>
            </a:solid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pt-BR"/>
            </a:p>
          </p:txBody>
        </p:sp>
      </p:grpSp>
      <p:sp>
        <p:nvSpPr>
          <p:cNvPr id="5" name="CaixaDeTexto 4">
            <a:extLst>
              <a:ext uri="{FF2B5EF4-FFF2-40B4-BE49-F238E27FC236}">
                <a16:creationId xmlns:a16="http://schemas.microsoft.com/office/drawing/2014/main" id="{010F53B1-8033-6282-B3FD-0F46E1E485EE}"/>
              </a:ext>
            </a:extLst>
          </p:cNvPr>
          <p:cNvSpPr txBox="1"/>
          <p:nvPr/>
        </p:nvSpPr>
        <p:spPr>
          <a:xfrm>
            <a:off x="2390775" y="2480757"/>
            <a:ext cx="1454244" cy="369332"/>
          </a:xfrm>
          <a:prstGeom prst="rect">
            <a:avLst/>
          </a:prstGeom>
          <a:noFill/>
        </p:spPr>
        <p:txBody>
          <a:bodyPr wrap="none" rtlCol="0">
            <a:spAutoFit/>
          </a:bodyPr>
          <a:lstStyle/>
          <a:p>
            <a:r>
              <a:rPr lang="pt-BR" dirty="0"/>
              <a:t>Hard </a:t>
            </a:r>
            <a:r>
              <a:rPr lang="pt-BR" dirty="0" err="1"/>
              <a:t>Margin</a:t>
            </a:r>
            <a:endParaRPr lang="pt-BR" dirty="0"/>
          </a:p>
        </p:txBody>
      </p:sp>
      <p:sp>
        <p:nvSpPr>
          <p:cNvPr id="6" name="CaixaDeTexto 5">
            <a:extLst>
              <a:ext uri="{FF2B5EF4-FFF2-40B4-BE49-F238E27FC236}">
                <a16:creationId xmlns:a16="http://schemas.microsoft.com/office/drawing/2014/main" id="{A132CBA2-5568-5ECE-75C4-6053468F9C69}"/>
              </a:ext>
            </a:extLst>
          </p:cNvPr>
          <p:cNvSpPr txBox="1"/>
          <p:nvPr/>
        </p:nvSpPr>
        <p:spPr>
          <a:xfrm>
            <a:off x="6658522" y="2480757"/>
            <a:ext cx="1364476" cy="369332"/>
          </a:xfrm>
          <a:prstGeom prst="rect">
            <a:avLst/>
          </a:prstGeom>
          <a:noFill/>
        </p:spPr>
        <p:txBody>
          <a:bodyPr wrap="none" rtlCol="0">
            <a:spAutoFit/>
          </a:bodyPr>
          <a:lstStyle/>
          <a:p>
            <a:r>
              <a:rPr lang="pt-BR" dirty="0"/>
              <a:t>Soft </a:t>
            </a:r>
            <a:r>
              <a:rPr lang="pt-BR" dirty="0" err="1"/>
              <a:t>Margin</a:t>
            </a:r>
            <a:endParaRPr lang="pt-BR" dirty="0"/>
          </a:p>
        </p:txBody>
      </p:sp>
    </p:spTree>
    <p:extLst>
      <p:ext uri="{BB962C8B-B14F-4D97-AF65-F5344CB8AC3E}">
        <p14:creationId xmlns:p14="http://schemas.microsoft.com/office/powerpoint/2010/main" val="2406225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Multi-Layer Perceptron</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Perceptron</a:t>
            </a:r>
          </a:p>
          <a:p>
            <a:pPr lvl="1"/>
            <a:endParaRPr lang="en-US" dirty="0">
              <a:latin typeface="Calibri" panose="020F0502020204030204" pitchFamily="34" charset="0"/>
              <a:cs typeface="Calibri" panose="020F0502020204030204" pitchFamily="34" charset="0"/>
            </a:endParaRPr>
          </a:p>
        </p:txBody>
      </p:sp>
      <p:pic>
        <p:nvPicPr>
          <p:cNvPr id="5" name="Imagem 4">
            <a:extLst>
              <a:ext uri="{FF2B5EF4-FFF2-40B4-BE49-F238E27FC236}">
                <a16:creationId xmlns:a16="http://schemas.microsoft.com/office/drawing/2014/main" id="{E4076F14-B852-2892-EA25-E77F103664B5}"/>
              </a:ext>
            </a:extLst>
          </p:cNvPr>
          <p:cNvPicPr>
            <a:picLocks noChangeAspect="1"/>
          </p:cNvPicPr>
          <p:nvPr/>
        </p:nvPicPr>
        <p:blipFill>
          <a:blip r:embed="rId3"/>
          <a:stretch>
            <a:fillRect/>
          </a:stretch>
        </p:blipFill>
        <p:spPr>
          <a:xfrm>
            <a:off x="1500245" y="2388998"/>
            <a:ext cx="6915934" cy="3844872"/>
          </a:xfrm>
          <a:prstGeom prst="rect">
            <a:avLst/>
          </a:prstGeom>
        </p:spPr>
      </p:pic>
    </p:spTree>
    <p:extLst>
      <p:ext uri="{BB962C8B-B14F-4D97-AF65-F5344CB8AC3E}">
        <p14:creationId xmlns:p14="http://schemas.microsoft.com/office/powerpoint/2010/main" val="1161174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200" b="1" spc="-1" dirty="0">
                <a:solidFill>
                  <a:srgbClr val="FFFFFF"/>
                </a:solidFill>
                <a:latin typeface="Latin Modern Sans"/>
              </a:rPr>
              <a:t>Topics</a:t>
            </a:r>
            <a:endParaRPr lang="en-US" sz="3200" b="0" strike="noStrike" spc="-1" dirty="0">
              <a:latin typeface="Arial"/>
            </a:endParaRPr>
          </a:p>
        </p:txBody>
      </p:sp>
      <p:sp>
        <p:nvSpPr>
          <p:cNvPr id="90" name="CustomShape 2"/>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91" name="CustomShape 3"/>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p>
          <a:p>
            <a:pPr>
              <a:lnSpc>
                <a:spcPct val="100000"/>
              </a:lnSpc>
            </a:pPr>
            <a:endParaRPr lang="pt-BR" sz="1800" b="0" strike="noStrike" spc="-1" dirty="0">
              <a:latin typeface="Arial"/>
            </a:endParaRPr>
          </a:p>
        </p:txBody>
      </p:sp>
      <p:sp>
        <p:nvSpPr>
          <p:cNvPr id="92" name="CustomShape 4"/>
          <p:cNvSpPr/>
          <p:nvPr/>
        </p:nvSpPr>
        <p:spPr>
          <a:xfrm>
            <a:off x="360000" y="1980000"/>
            <a:ext cx="9176400" cy="4676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16000" indent="-212400">
              <a:lnSpc>
                <a:spcPct val="100000"/>
              </a:lnSpc>
              <a:spcAft>
                <a:spcPts val="1140"/>
              </a:spcAft>
              <a:buClr>
                <a:srgbClr val="000000"/>
              </a:buClr>
              <a:buSzPct val="45000"/>
              <a:buFont typeface="Wingdings" charset="2"/>
              <a:buChar char=""/>
            </a:pPr>
            <a:r>
              <a:rPr lang="en-US" sz="2000" spc="-1" dirty="0">
                <a:solidFill>
                  <a:srgbClr val="1C1C1C"/>
                </a:solidFill>
                <a:latin typeface="Calibri" panose="020F0502020204030204" pitchFamily="34" charset="0"/>
                <a:cs typeface="Calibri" panose="020F0502020204030204" pitchFamily="34" charset="0"/>
              </a:rPr>
              <a:t>Discussion of Lecture #07</a:t>
            </a:r>
          </a:p>
          <a:p>
            <a:pPr marL="673200" lvl="1" indent="-212400">
              <a:spcAft>
                <a:spcPts val="1140"/>
              </a:spcAft>
              <a:buClr>
                <a:srgbClr val="000000"/>
              </a:buClr>
              <a:buSzPct val="45000"/>
              <a:buFont typeface="Wingdings" charset="2"/>
              <a:buChar char=""/>
            </a:pPr>
            <a:r>
              <a:rPr lang="en-US" sz="2000" strike="noStrike" spc="-1" dirty="0">
                <a:solidFill>
                  <a:srgbClr val="1C1C1C"/>
                </a:solidFill>
                <a:latin typeface="Calibri" panose="020F0502020204030204" pitchFamily="34" charset="0"/>
                <a:cs typeface="Calibri" panose="020F0502020204030204" pitchFamily="34" charset="0"/>
              </a:rPr>
              <a:t>Image Descriptors</a:t>
            </a:r>
          </a:p>
          <a:p>
            <a:pPr marL="216000" indent="-212400">
              <a:lnSpc>
                <a:spcPct val="100000"/>
              </a:lnSpc>
              <a:spcAft>
                <a:spcPts val="1140"/>
              </a:spcAft>
              <a:buClr>
                <a:srgbClr val="000000"/>
              </a:buClr>
              <a:buSzPct val="45000"/>
              <a:buFont typeface="Wingdings" charset="2"/>
              <a:buChar char=""/>
            </a:pPr>
            <a:endParaRPr lang="en-US" sz="2000" strike="noStrike" spc="-1" dirty="0">
              <a:solidFill>
                <a:srgbClr val="1C1C1C"/>
              </a:solidFill>
              <a:latin typeface="Calibri" panose="020F0502020204030204" pitchFamily="34" charset="0"/>
              <a:ea typeface="DejaVu Sans"/>
              <a:cs typeface="Calibri" panose="020F0502020204030204" pitchFamily="34" charset="0"/>
            </a:endParaRPr>
          </a:p>
          <a:p>
            <a:pPr marL="216000" indent="-212400">
              <a:lnSpc>
                <a:spcPct val="100000"/>
              </a:lnSpc>
              <a:spcAft>
                <a:spcPts val="1140"/>
              </a:spcAft>
              <a:buClr>
                <a:srgbClr val="000000"/>
              </a:buClr>
              <a:buSzPct val="45000"/>
              <a:buFont typeface="Wingdings" charset="2"/>
              <a:buChar char=""/>
            </a:pPr>
            <a:r>
              <a:rPr lang="en-US" sz="2000" strike="noStrike" spc="-1" dirty="0">
                <a:solidFill>
                  <a:srgbClr val="1C1C1C"/>
                </a:solidFill>
                <a:latin typeface="Calibri" panose="020F0502020204030204" pitchFamily="34" charset="0"/>
                <a:ea typeface="DejaVu Sans"/>
                <a:cs typeface="Calibri" panose="020F0502020204030204" pitchFamily="34" charset="0"/>
              </a:rPr>
              <a:t>Classification Models</a:t>
            </a:r>
          </a:p>
          <a:p>
            <a:pPr marL="673200" lvl="1" indent="-212400">
              <a:spcAft>
                <a:spcPts val="1140"/>
              </a:spcAft>
              <a:buClr>
                <a:srgbClr val="000000"/>
              </a:buClr>
              <a:buSzPct val="45000"/>
              <a:buFont typeface="Wingdings" charset="2"/>
              <a:buChar char=""/>
            </a:pPr>
            <a:r>
              <a:rPr lang="en-US" sz="2000" spc="-1" dirty="0">
                <a:solidFill>
                  <a:srgbClr val="1C1C1C"/>
                </a:solidFill>
                <a:latin typeface="Calibri" panose="020F0502020204030204" pitchFamily="34" charset="0"/>
                <a:ea typeface="DejaVu Sans"/>
                <a:cs typeface="Calibri" panose="020F0502020204030204" pitchFamily="34" charset="0"/>
              </a:rPr>
              <a:t>K-NN, Logistic Regression, Decision Trees Naïve Bayes, SVM and MLP </a:t>
            </a:r>
          </a:p>
          <a:p>
            <a:pPr marL="216000" indent="-212400">
              <a:spcAft>
                <a:spcPts val="1140"/>
              </a:spcAft>
              <a:buClr>
                <a:srgbClr val="000000"/>
              </a:buClr>
              <a:buSzPct val="45000"/>
              <a:buFont typeface="Wingdings" charset="2"/>
              <a:buChar char=""/>
            </a:pPr>
            <a:endParaRPr lang="en-US" sz="2000" strike="noStrike" spc="-1" dirty="0">
              <a:solidFill>
                <a:srgbClr val="1C1C1C"/>
              </a:solidFill>
              <a:latin typeface="Calibri" panose="020F0502020204030204" pitchFamily="34" charset="0"/>
              <a:ea typeface="DejaVu Sans"/>
              <a:cs typeface="Calibri" panose="020F0502020204030204" pitchFamily="34" charset="0"/>
            </a:endParaRPr>
          </a:p>
          <a:p>
            <a:pPr marL="216000" indent="-212400">
              <a:spcAft>
                <a:spcPts val="1140"/>
              </a:spcAft>
              <a:buClr>
                <a:srgbClr val="000000"/>
              </a:buClr>
              <a:buSzPct val="45000"/>
              <a:buFont typeface="Wingdings" charset="2"/>
              <a:buChar char=""/>
            </a:pPr>
            <a:r>
              <a:rPr lang="en-US" sz="2000" strike="noStrike" spc="-1" dirty="0">
                <a:solidFill>
                  <a:srgbClr val="1C1C1C"/>
                </a:solidFill>
                <a:latin typeface="Calibri" panose="020F0502020204030204" pitchFamily="34" charset="0"/>
                <a:ea typeface="DejaVu Sans"/>
                <a:cs typeface="Calibri" panose="020F0502020204030204" pitchFamily="34" charset="0"/>
              </a:rPr>
              <a:t>E</a:t>
            </a:r>
            <a:r>
              <a:rPr lang="en-US" sz="2000" spc="-1" dirty="0">
                <a:solidFill>
                  <a:srgbClr val="1C1C1C"/>
                </a:solidFill>
                <a:latin typeface="Calibri" panose="020F0502020204030204" pitchFamily="34" charset="0"/>
                <a:ea typeface="DejaVu Sans"/>
                <a:cs typeface="Calibri" panose="020F0502020204030204" pitchFamily="34" charset="0"/>
              </a:rPr>
              <a:t>valuation Metrics</a:t>
            </a:r>
          </a:p>
          <a:p>
            <a:pPr marL="673200" lvl="1" indent="-212400">
              <a:spcAft>
                <a:spcPts val="1140"/>
              </a:spcAft>
              <a:buClr>
                <a:srgbClr val="000000"/>
              </a:buClr>
              <a:buSzPct val="45000"/>
              <a:buFont typeface="Wingdings" charset="2"/>
              <a:buChar char=""/>
            </a:pPr>
            <a:r>
              <a:rPr lang="en-US" sz="2000" strike="noStrike" spc="-1" dirty="0">
                <a:solidFill>
                  <a:srgbClr val="1C1C1C"/>
                </a:solidFill>
                <a:latin typeface="Calibri" panose="020F0502020204030204" pitchFamily="34" charset="0"/>
                <a:ea typeface="DejaVu Sans"/>
                <a:cs typeface="Calibri" panose="020F0502020204030204" pitchFamily="34" charset="0"/>
              </a:rPr>
              <a:t>Accuracy, Precision, Recall </a:t>
            </a:r>
            <a:r>
              <a:rPr lang="en-US" sz="2000" spc="-1" dirty="0">
                <a:solidFill>
                  <a:srgbClr val="1C1C1C"/>
                </a:solidFill>
                <a:latin typeface="Calibri" panose="020F0502020204030204" pitchFamily="34" charset="0"/>
                <a:ea typeface="DejaVu Sans"/>
                <a:cs typeface="Calibri" panose="020F0502020204030204" pitchFamily="34" charset="0"/>
              </a:rPr>
              <a:t>and F1-Score</a:t>
            </a:r>
            <a:endParaRPr lang="en-US" sz="2000" strike="noStrike" spc="-1" dirty="0">
              <a:solidFill>
                <a:srgbClr val="1C1C1C"/>
              </a:solidFill>
              <a:latin typeface="Calibri" panose="020F0502020204030204" pitchFamily="34" charset="0"/>
              <a:ea typeface="DejaVu Sans"/>
              <a:cs typeface="Calibri" panose="020F0502020204030204" pitchFamily="34" charset="0"/>
            </a:endParaRPr>
          </a:p>
          <a:p>
            <a:pPr marL="216000" indent="-212400">
              <a:lnSpc>
                <a:spcPct val="100000"/>
              </a:lnSpc>
              <a:spcAft>
                <a:spcPts val="1140"/>
              </a:spcAft>
              <a:buClr>
                <a:srgbClr val="000000"/>
              </a:buClr>
              <a:buSzPct val="45000"/>
              <a:buFont typeface="Wingdings" charset="2"/>
              <a:buChar char=""/>
            </a:pPr>
            <a:endParaRPr lang="en-US" sz="2000" strike="noStrike" spc="-1" dirty="0">
              <a:solidFill>
                <a:srgbClr val="1C1C1C"/>
              </a:solidFill>
              <a:latin typeface="Calibri" panose="020F0502020204030204" pitchFamily="34" charset="0"/>
              <a:cs typeface="Calibri" panose="020F0502020204030204" pitchFamily="34" charset="0"/>
            </a:endParaRPr>
          </a:p>
          <a:p>
            <a:pPr marL="216000" indent="-212400">
              <a:lnSpc>
                <a:spcPct val="100000"/>
              </a:lnSpc>
              <a:spcAft>
                <a:spcPts val="1140"/>
              </a:spcAft>
              <a:buClr>
                <a:srgbClr val="000000"/>
              </a:buClr>
              <a:buSzPct val="45000"/>
              <a:buFont typeface="Wingdings" charset="2"/>
              <a:buChar char=""/>
            </a:pPr>
            <a:r>
              <a:rPr lang="en-US" sz="2000" strike="noStrike" spc="-1" dirty="0">
                <a:solidFill>
                  <a:srgbClr val="1C1C1C"/>
                </a:solidFill>
                <a:latin typeface="Calibri" panose="020F0502020204030204" pitchFamily="34" charset="0"/>
                <a:cs typeface="Calibri" panose="020F0502020204030204" pitchFamily="34" charset="0"/>
              </a:rPr>
              <a:t>Practice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trike="noStrike" spc="-1" dirty="0">
                <a:solidFill>
                  <a:srgbClr val="FFFFFF"/>
                </a:solidFill>
                <a:latin typeface="Latin Modern Sans"/>
              </a:rPr>
              <a:t>Multi-Layer Perceptron</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Multi-Layer Perceptron (MLP)</a:t>
            </a:r>
          </a:p>
          <a:p>
            <a:pPr lvl="1"/>
            <a:endParaRPr lang="en-US" dirty="0">
              <a:latin typeface="Calibri" panose="020F0502020204030204" pitchFamily="34" charset="0"/>
              <a:cs typeface="Calibri" panose="020F0502020204030204" pitchFamily="34" charset="0"/>
            </a:endParaRPr>
          </a:p>
        </p:txBody>
      </p:sp>
      <p:sp>
        <p:nvSpPr>
          <p:cNvPr id="3" name="AutoShape 6" descr="Illustration of the two phases of the Backpropagation method in a MLP... |  Download Scientific Diagram">
            <a:extLst>
              <a:ext uri="{FF2B5EF4-FFF2-40B4-BE49-F238E27FC236}">
                <a16:creationId xmlns:a16="http://schemas.microsoft.com/office/drawing/2014/main" id="{3CA5969D-ED96-9D41-4201-E4C33EFE2F41}"/>
              </a:ext>
            </a:extLst>
          </p:cNvPr>
          <p:cNvSpPr>
            <a:spLocks noChangeAspect="1" noChangeArrowheads="1"/>
          </p:cNvSpPr>
          <p:nvPr/>
        </p:nvSpPr>
        <p:spPr bwMode="auto">
          <a:xfrm>
            <a:off x="48879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3" name="Imagem 12">
            <a:extLst>
              <a:ext uri="{FF2B5EF4-FFF2-40B4-BE49-F238E27FC236}">
                <a16:creationId xmlns:a16="http://schemas.microsoft.com/office/drawing/2014/main" id="{B7174395-31FF-A83E-A9FD-BD8AC621F6DF}"/>
              </a:ext>
            </a:extLst>
          </p:cNvPr>
          <p:cNvPicPr>
            <a:picLocks noChangeAspect="1"/>
          </p:cNvPicPr>
          <p:nvPr/>
        </p:nvPicPr>
        <p:blipFill>
          <a:blip r:embed="rId3"/>
          <a:stretch>
            <a:fillRect/>
          </a:stretch>
        </p:blipFill>
        <p:spPr>
          <a:xfrm>
            <a:off x="1058862" y="2446340"/>
            <a:ext cx="8096250" cy="3924300"/>
          </a:xfrm>
          <a:prstGeom prst="rect">
            <a:avLst/>
          </a:prstGeom>
        </p:spPr>
      </p:pic>
    </p:spTree>
    <p:extLst>
      <p:ext uri="{BB962C8B-B14F-4D97-AF65-F5344CB8AC3E}">
        <p14:creationId xmlns:p14="http://schemas.microsoft.com/office/powerpoint/2010/main" val="9013750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87D9E5ED-FD95-DF39-88F6-FB87440B0234}"/>
              </a:ext>
            </a:extLst>
          </p:cNvPr>
          <p:cNvPicPr>
            <a:picLocks noChangeAspect="1"/>
          </p:cNvPicPr>
          <p:nvPr/>
        </p:nvPicPr>
        <p:blipFill>
          <a:blip r:embed="rId3"/>
          <a:stretch>
            <a:fillRect/>
          </a:stretch>
        </p:blipFill>
        <p:spPr>
          <a:xfrm>
            <a:off x="5951762" y="1448648"/>
            <a:ext cx="3562348" cy="2507403"/>
          </a:xfrm>
          <a:prstGeom prst="rect">
            <a:avLst/>
          </a:prstGeom>
        </p:spPr>
      </p:pic>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trike="noStrike" spc="-1" dirty="0">
                <a:solidFill>
                  <a:srgbClr val="FFFFFF"/>
                </a:solidFill>
                <a:latin typeface="Latin Modern Sans"/>
              </a:rPr>
              <a:t>Evaluation Metrics</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6" y="1693406"/>
            <a:ext cx="7521934"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Accuracy:</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Correctly classified instances over </a:t>
            </a:r>
            <a:r>
              <a:rPr lang="en-US" b="1" dirty="0">
                <a:latin typeface="Calibri" panose="020F0502020204030204" pitchFamily="34" charset="0"/>
                <a:cs typeface="Calibri" panose="020F0502020204030204" pitchFamily="34" charset="0"/>
              </a:rPr>
              <a:t>total </a:t>
            </a:r>
            <a:r>
              <a:rPr lang="en-US" dirty="0">
                <a:latin typeface="Calibri" panose="020F0502020204030204" pitchFamily="34" charset="0"/>
                <a:cs typeface="Calibri" panose="020F0502020204030204" pitchFamily="34" charset="0"/>
              </a:rPr>
              <a:t>instances</a:t>
            </a:r>
            <a:endParaRPr lang="pt-BR" b="0" i="0" dirty="0">
              <a:solidFill>
                <a:srgbClr val="292929"/>
              </a:solidFill>
              <a:effectLst/>
              <a:latin typeface="source-serif-pro"/>
            </a:endParaRPr>
          </a:p>
          <a:p>
            <a:pPr marL="742950" lvl="1" indent="-285750">
              <a:buFont typeface="Arial" panose="020B0604020202020204" pitchFamily="34" charset="0"/>
              <a:buChar char="•"/>
            </a:pPr>
            <a:endParaRPr lang="pt-BR" dirty="0">
              <a:solidFill>
                <a:srgbClr val="292929"/>
              </a:solidFill>
              <a:latin typeface="source-serif-pro"/>
            </a:endParaRPr>
          </a:p>
          <a:p>
            <a:pPr marL="742950" lvl="1" indent="-285750">
              <a:buFont typeface="Arial" panose="020B0604020202020204" pitchFamily="34" charset="0"/>
              <a:buChar char="•"/>
            </a:pPr>
            <a:endParaRPr lang="pt-BR" b="0" i="0" dirty="0">
              <a:solidFill>
                <a:srgbClr val="292929"/>
              </a:solidFill>
              <a:effectLst/>
              <a:latin typeface="source-serif-pro"/>
            </a:endParaRPr>
          </a:p>
          <a:p>
            <a:pPr marL="742950" lvl="1" indent="-285750">
              <a:buFont typeface="Arial" panose="020B0604020202020204" pitchFamily="34" charset="0"/>
              <a:buChar char="•"/>
            </a:pPr>
            <a:endParaRPr lang="pt-BR" dirty="0">
              <a:solidFill>
                <a:srgbClr val="292929"/>
              </a:solidFill>
              <a:latin typeface="source-serif-pro"/>
            </a:endParaRPr>
          </a:p>
          <a:p>
            <a:pPr marL="742950" lvl="1" indent="-285750">
              <a:buFont typeface="Arial" panose="020B0604020202020204" pitchFamily="34" charset="0"/>
              <a:buChar char="•"/>
            </a:pPr>
            <a:endParaRPr lang="pt-B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pt-BR" dirty="0">
                <a:latin typeface="Calibri" panose="020F0502020204030204" pitchFamily="34" charset="0"/>
                <a:cs typeface="Calibri" panose="020F0502020204030204" pitchFamily="34" charset="0"/>
              </a:rPr>
              <a:t>(55 + 30)/(55 + 5 + 30 + 10 ) = 0.85</a:t>
            </a:r>
          </a:p>
          <a:p>
            <a:pPr marL="742950" lvl="1" indent="-285750">
              <a:buFont typeface="Arial" panose="020B0604020202020204" pitchFamily="34" charset="0"/>
              <a:buChar char="•"/>
            </a:pPr>
            <a:endParaRPr lang="pt-BR" dirty="0">
              <a:solidFill>
                <a:srgbClr val="292929"/>
              </a:solidFill>
              <a:latin typeface="source-serif-pro"/>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3" name="AutoShape 6" descr="Illustration of the two phases of the Backpropagation method in a MLP... |  Download Scientific Diagram">
            <a:extLst>
              <a:ext uri="{FF2B5EF4-FFF2-40B4-BE49-F238E27FC236}">
                <a16:creationId xmlns:a16="http://schemas.microsoft.com/office/drawing/2014/main" id="{3CA5969D-ED96-9D41-4201-E4C33EFE2F41}"/>
              </a:ext>
            </a:extLst>
          </p:cNvPr>
          <p:cNvSpPr>
            <a:spLocks noChangeAspect="1" noChangeArrowheads="1"/>
          </p:cNvSpPr>
          <p:nvPr/>
        </p:nvSpPr>
        <p:spPr bwMode="auto">
          <a:xfrm>
            <a:off x="48879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 name="Imagem 10">
            <a:extLst>
              <a:ext uri="{FF2B5EF4-FFF2-40B4-BE49-F238E27FC236}">
                <a16:creationId xmlns:a16="http://schemas.microsoft.com/office/drawing/2014/main" id="{32125D8C-5A1E-5DBA-D97F-9797C6E2EF50}"/>
              </a:ext>
            </a:extLst>
          </p:cNvPr>
          <p:cNvPicPr>
            <a:picLocks noChangeAspect="1"/>
          </p:cNvPicPr>
          <p:nvPr/>
        </p:nvPicPr>
        <p:blipFill>
          <a:blip r:embed="rId4"/>
          <a:stretch>
            <a:fillRect/>
          </a:stretch>
        </p:blipFill>
        <p:spPr>
          <a:xfrm>
            <a:off x="1024032" y="2495550"/>
            <a:ext cx="3539943" cy="623801"/>
          </a:xfrm>
          <a:prstGeom prst="rect">
            <a:avLst/>
          </a:prstGeom>
        </p:spPr>
      </p:pic>
      <p:sp>
        <p:nvSpPr>
          <p:cNvPr id="14" name="CaixaDeTexto 13">
            <a:extLst>
              <a:ext uri="{FF2B5EF4-FFF2-40B4-BE49-F238E27FC236}">
                <a16:creationId xmlns:a16="http://schemas.microsoft.com/office/drawing/2014/main" id="{53A55065-3F7B-44A7-8185-3C486FFBB4A7}"/>
              </a:ext>
            </a:extLst>
          </p:cNvPr>
          <p:cNvSpPr txBox="1"/>
          <p:nvPr/>
        </p:nvSpPr>
        <p:spPr>
          <a:xfrm>
            <a:off x="200025" y="4215105"/>
            <a:ext cx="5038724" cy="1754326"/>
          </a:xfrm>
          <a:prstGeom prst="rect">
            <a:avLst/>
          </a:prstGeom>
          <a:noFill/>
        </p:spPr>
        <p:txBody>
          <a:bodyPr wrap="square">
            <a:spAutoFit/>
          </a:bodyPr>
          <a:lstStyle/>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What is the problem with accuracy?</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Imbalanced Data</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r>
              <a:rPr lang="en-US" dirty="0">
                <a:latin typeface="Calibri" panose="020F0502020204030204" pitchFamily="34" charset="0"/>
                <a:cs typeface="Calibri" panose="020F0502020204030204" pitchFamily="34" charset="0"/>
              </a:rPr>
              <a:t>Acc: 90% (90/100)</a:t>
            </a:r>
          </a:p>
          <a:p>
            <a:pPr marL="1200150" lvl="2" indent="-285750">
              <a:buFont typeface="Arial" panose="020B0604020202020204" pitchFamily="34" charset="0"/>
              <a:buChar char="•"/>
            </a:pPr>
            <a:r>
              <a:rPr lang="en-US" dirty="0">
                <a:latin typeface="Calibri" panose="020F0502020204030204" pitchFamily="34" charset="0"/>
                <a:cs typeface="Calibri" panose="020F0502020204030204" pitchFamily="34" charset="0"/>
              </a:rPr>
              <a:t>Error TP: 100% (10/10) </a:t>
            </a:r>
          </a:p>
        </p:txBody>
      </p:sp>
      <p:pic>
        <p:nvPicPr>
          <p:cNvPr id="15" name="Picture 2">
            <a:extLst>
              <a:ext uri="{FF2B5EF4-FFF2-40B4-BE49-F238E27FC236}">
                <a16:creationId xmlns:a16="http://schemas.microsoft.com/office/drawing/2014/main" id="{D8DF215D-9C3E-5BD8-6940-F62440D18C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5306" y="4273679"/>
            <a:ext cx="3475259" cy="241269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ctor reto 16">
            <a:extLst>
              <a:ext uri="{FF2B5EF4-FFF2-40B4-BE49-F238E27FC236}">
                <a16:creationId xmlns:a16="http://schemas.microsoft.com/office/drawing/2014/main" id="{4386ED01-D1DC-6EB5-C903-97F30FBBC01E}"/>
              </a:ext>
            </a:extLst>
          </p:cNvPr>
          <p:cNvCxnSpPr/>
          <p:nvPr/>
        </p:nvCxnSpPr>
        <p:spPr>
          <a:xfrm flipH="1">
            <a:off x="200024" y="4155754"/>
            <a:ext cx="93140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9847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trike="noStrike" spc="-1" dirty="0">
                <a:solidFill>
                  <a:srgbClr val="FFFFFF"/>
                </a:solidFill>
                <a:latin typeface="Latin Modern Sans"/>
              </a:rPr>
              <a:t>Evaluation Metrics</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6" y="1693406"/>
            <a:ext cx="752193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Precision:</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Correctly </a:t>
            </a:r>
            <a:r>
              <a:rPr lang="en-US" b="1" dirty="0">
                <a:latin typeface="Calibri" panose="020F0502020204030204" pitchFamily="34" charset="0"/>
                <a:cs typeface="Calibri" panose="020F0502020204030204" pitchFamily="34" charset="0"/>
              </a:rPr>
              <a:t>positive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classified</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instances</a:t>
            </a:r>
            <a:r>
              <a:rPr lang="en-US" dirty="0">
                <a:latin typeface="Calibri" panose="020F0502020204030204" pitchFamily="34" charset="0"/>
                <a:cs typeface="Calibri" panose="020F0502020204030204" pitchFamily="34" charset="0"/>
              </a:rPr>
              <a:t> over </a:t>
            </a:r>
          </a:p>
          <a:p>
            <a:pPr lvl="1"/>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positive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predictions</a:t>
            </a:r>
          </a:p>
          <a:p>
            <a:pPr lvl="1"/>
            <a:endParaRPr lang="pt-BR" dirty="0">
              <a:solidFill>
                <a:srgbClr val="292929"/>
              </a:solidFill>
              <a:latin typeface="source-serif-pro"/>
            </a:endParaRPr>
          </a:p>
          <a:p>
            <a:pPr marL="742950" lvl="1" indent="-285750">
              <a:buFont typeface="Arial" panose="020B0604020202020204" pitchFamily="34" charset="0"/>
              <a:buChar char="•"/>
            </a:pPr>
            <a:endParaRPr lang="pt-BR" b="0" i="0" dirty="0">
              <a:solidFill>
                <a:srgbClr val="292929"/>
              </a:solidFill>
              <a:effectLst/>
              <a:latin typeface="source-serif-pro"/>
            </a:endParaRPr>
          </a:p>
          <a:p>
            <a:pPr marL="742950" lvl="1" indent="-285750">
              <a:buFont typeface="Arial" panose="020B0604020202020204" pitchFamily="34" charset="0"/>
              <a:buChar char="•"/>
            </a:pPr>
            <a:endParaRPr lang="pt-BR" dirty="0">
              <a:solidFill>
                <a:srgbClr val="292929"/>
              </a:solidFill>
              <a:latin typeface="source-serif-pro"/>
            </a:endParaRPr>
          </a:p>
          <a:p>
            <a:pPr marL="742950" lvl="1" indent="-285750">
              <a:buFont typeface="Arial" panose="020B0604020202020204" pitchFamily="34" charset="0"/>
              <a:buChar char="•"/>
            </a:pPr>
            <a:endParaRPr lang="pt-B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pt-BR" b="0" i="0" dirty="0">
                <a:solidFill>
                  <a:srgbClr val="292929"/>
                </a:solidFill>
                <a:effectLst/>
                <a:latin typeface="source-serif-pro"/>
              </a:rPr>
              <a:t>30/(30+ 5) = 0.857</a:t>
            </a:r>
            <a:endParaRPr lang="pt-BR" dirty="0">
              <a:solidFill>
                <a:srgbClr val="292929"/>
              </a:solidFill>
              <a:latin typeface="source-serif-pro"/>
              <a:cs typeface="Calibri" panose="020F0502020204030204" pitchFamily="34" charset="0"/>
            </a:endParaRPr>
          </a:p>
          <a:p>
            <a:pPr marL="742950" lvl="1" indent="-285750">
              <a:buFont typeface="Arial" panose="020B0604020202020204" pitchFamily="34" charset="0"/>
              <a:buChar char="•"/>
            </a:pPr>
            <a:endParaRPr lang="pt-BR" dirty="0">
              <a:solidFill>
                <a:srgbClr val="292929"/>
              </a:solidFill>
              <a:latin typeface="source-serif-pro"/>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3" name="AutoShape 6" descr="Illustration of the two phases of the Backpropagation method in a MLP... |  Download Scientific Diagram">
            <a:extLst>
              <a:ext uri="{FF2B5EF4-FFF2-40B4-BE49-F238E27FC236}">
                <a16:creationId xmlns:a16="http://schemas.microsoft.com/office/drawing/2014/main" id="{3CA5969D-ED96-9D41-4201-E4C33EFE2F41}"/>
              </a:ext>
            </a:extLst>
          </p:cNvPr>
          <p:cNvSpPr>
            <a:spLocks noChangeAspect="1" noChangeArrowheads="1"/>
          </p:cNvSpPr>
          <p:nvPr/>
        </p:nvSpPr>
        <p:spPr bwMode="auto">
          <a:xfrm>
            <a:off x="48879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CaixaDeTexto 13">
            <a:extLst>
              <a:ext uri="{FF2B5EF4-FFF2-40B4-BE49-F238E27FC236}">
                <a16:creationId xmlns:a16="http://schemas.microsoft.com/office/drawing/2014/main" id="{53A55065-3F7B-44A7-8185-3C486FFBB4A7}"/>
              </a:ext>
            </a:extLst>
          </p:cNvPr>
          <p:cNvSpPr txBox="1"/>
          <p:nvPr/>
        </p:nvSpPr>
        <p:spPr>
          <a:xfrm>
            <a:off x="200024" y="4215105"/>
            <a:ext cx="5616425" cy="2585323"/>
          </a:xfrm>
          <a:prstGeom prst="rect">
            <a:avLst/>
          </a:prstGeom>
          <a:noFill/>
        </p:spPr>
        <p:txBody>
          <a:bodyPr wrap="square">
            <a:spAutoFit/>
          </a:bodyPr>
          <a:lstStyle/>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Recall</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Correctly </a:t>
            </a:r>
            <a:r>
              <a:rPr lang="en-US" b="1" dirty="0">
                <a:latin typeface="Calibri" panose="020F0502020204030204" pitchFamily="34" charset="0"/>
                <a:cs typeface="Calibri" panose="020F0502020204030204" pitchFamily="34" charset="0"/>
              </a:rPr>
              <a:t>positive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classified instances </a:t>
            </a:r>
            <a:r>
              <a:rPr lang="en-US" dirty="0">
                <a:latin typeface="Calibri" panose="020F0502020204030204" pitchFamily="34" charset="0"/>
                <a:cs typeface="Calibri" panose="020F0502020204030204" pitchFamily="34" charset="0"/>
              </a:rPr>
              <a:t>over </a:t>
            </a:r>
          </a:p>
          <a:p>
            <a:pPr lvl="1"/>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positive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instances</a:t>
            </a:r>
            <a:r>
              <a:rPr lang="en-US" dirty="0">
                <a:latin typeface="Calibri" panose="020F0502020204030204" pitchFamily="34" charset="0"/>
                <a:cs typeface="Calibri" panose="020F0502020204030204" pitchFamily="34" charset="0"/>
              </a:rPr>
              <a:t> (A.K.A Sensitivity or TP Rate)</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pt-BR" b="0" i="0" dirty="0">
              <a:solidFill>
                <a:srgbClr val="292929"/>
              </a:solidFill>
              <a:effectLst/>
              <a:latin typeface="source-serif-pro"/>
            </a:endParaRPr>
          </a:p>
          <a:p>
            <a:pPr marL="742950" lvl="1" indent="-285750">
              <a:buFont typeface="Arial" panose="020B0604020202020204" pitchFamily="34" charset="0"/>
              <a:buChar char="•"/>
            </a:pPr>
            <a:r>
              <a:rPr lang="pt-BR" b="0" i="0" dirty="0">
                <a:solidFill>
                  <a:srgbClr val="292929"/>
                </a:solidFill>
                <a:effectLst/>
                <a:latin typeface="source-serif-pro"/>
              </a:rPr>
              <a:t>30/(30+ 10) = 0.75</a:t>
            </a:r>
            <a:endParaRPr lang="en-US" dirty="0">
              <a:latin typeface="Calibri" panose="020F0502020204030204" pitchFamily="34" charset="0"/>
              <a:cs typeface="Calibri" panose="020F0502020204030204" pitchFamily="34" charset="0"/>
            </a:endParaRPr>
          </a:p>
        </p:txBody>
      </p:sp>
      <p:pic>
        <p:nvPicPr>
          <p:cNvPr id="4" name="Imagem 3">
            <a:extLst>
              <a:ext uri="{FF2B5EF4-FFF2-40B4-BE49-F238E27FC236}">
                <a16:creationId xmlns:a16="http://schemas.microsoft.com/office/drawing/2014/main" id="{234DCEB9-76C2-D403-67C2-7CD871BE0FE6}"/>
              </a:ext>
            </a:extLst>
          </p:cNvPr>
          <p:cNvPicPr>
            <a:picLocks noChangeAspect="1"/>
          </p:cNvPicPr>
          <p:nvPr/>
        </p:nvPicPr>
        <p:blipFill>
          <a:blip r:embed="rId3"/>
          <a:stretch>
            <a:fillRect/>
          </a:stretch>
        </p:blipFill>
        <p:spPr>
          <a:xfrm>
            <a:off x="5951762" y="1448648"/>
            <a:ext cx="3562348" cy="2507403"/>
          </a:xfrm>
          <a:prstGeom prst="rect">
            <a:avLst/>
          </a:prstGeom>
        </p:spPr>
      </p:pic>
      <p:cxnSp>
        <p:nvCxnSpPr>
          <p:cNvPr id="6" name="Conector reto 5">
            <a:extLst>
              <a:ext uri="{FF2B5EF4-FFF2-40B4-BE49-F238E27FC236}">
                <a16:creationId xmlns:a16="http://schemas.microsoft.com/office/drawing/2014/main" id="{1BA4EE1A-F40B-38B0-A0FD-61AF35307669}"/>
              </a:ext>
            </a:extLst>
          </p:cNvPr>
          <p:cNvCxnSpPr/>
          <p:nvPr/>
        </p:nvCxnSpPr>
        <p:spPr>
          <a:xfrm flipH="1">
            <a:off x="200024" y="4155754"/>
            <a:ext cx="93140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Imagem 11">
            <a:extLst>
              <a:ext uri="{FF2B5EF4-FFF2-40B4-BE49-F238E27FC236}">
                <a16:creationId xmlns:a16="http://schemas.microsoft.com/office/drawing/2014/main" id="{29255C86-5269-9BCD-DDA2-C8FDB801AEF9}"/>
              </a:ext>
            </a:extLst>
          </p:cNvPr>
          <p:cNvPicPr>
            <a:picLocks noChangeAspect="1"/>
          </p:cNvPicPr>
          <p:nvPr/>
        </p:nvPicPr>
        <p:blipFill>
          <a:blip r:embed="rId4"/>
          <a:stretch>
            <a:fillRect/>
          </a:stretch>
        </p:blipFill>
        <p:spPr>
          <a:xfrm>
            <a:off x="1057275" y="2732194"/>
            <a:ext cx="2401755" cy="635471"/>
          </a:xfrm>
          <a:prstGeom prst="rect">
            <a:avLst/>
          </a:prstGeom>
        </p:spPr>
      </p:pic>
      <p:pic>
        <p:nvPicPr>
          <p:cNvPr id="16386" name="Picture 2">
            <a:extLst>
              <a:ext uri="{FF2B5EF4-FFF2-40B4-BE49-F238E27FC236}">
                <a16:creationId xmlns:a16="http://schemas.microsoft.com/office/drawing/2014/main" id="{71886D23-1EC5-7D9C-F6AC-38731EE0C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120" y="5698017"/>
            <a:ext cx="2133600" cy="53784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m 12">
            <a:extLst>
              <a:ext uri="{FF2B5EF4-FFF2-40B4-BE49-F238E27FC236}">
                <a16:creationId xmlns:a16="http://schemas.microsoft.com/office/drawing/2014/main" id="{4B43B2A0-1391-2C66-5D2E-E789898FE402}"/>
              </a:ext>
            </a:extLst>
          </p:cNvPr>
          <p:cNvPicPr>
            <a:picLocks noChangeAspect="1"/>
          </p:cNvPicPr>
          <p:nvPr/>
        </p:nvPicPr>
        <p:blipFill>
          <a:blip r:embed="rId3"/>
          <a:stretch>
            <a:fillRect/>
          </a:stretch>
        </p:blipFill>
        <p:spPr>
          <a:xfrm>
            <a:off x="5942237" y="4186429"/>
            <a:ext cx="3634436" cy="2558143"/>
          </a:xfrm>
          <a:prstGeom prst="rect">
            <a:avLst/>
          </a:prstGeom>
        </p:spPr>
      </p:pic>
    </p:spTree>
    <p:extLst>
      <p:ext uri="{BB962C8B-B14F-4D97-AF65-F5344CB8AC3E}">
        <p14:creationId xmlns:p14="http://schemas.microsoft.com/office/powerpoint/2010/main" val="7976047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trike="noStrike" spc="-1" dirty="0">
                <a:solidFill>
                  <a:srgbClr val="FFFFFF"/>
                </a:solidFill>
                <a:latin typeface="Latin Modern Sans"/>
              </a:rPr>
              <a:t>Evaluation Metrics</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6" y="1693406"/>
            <a:ext cx="7521934"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good classifier has high Precision and Recall rates.</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F1-Score:</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Harmonic mean</a:t>
            </a:r>
            <a:r>
              <a:rPr lang="en-US" sz="1600" baseline="30000"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of precision and recall</a:t>
            </a:r>
          </a:p>
          <a:p>
            <a:pPr lvl="1"/>
            <a:endParaRPr lang="pt-BR" dirty="0">
              <a:solidFill>
                <a:srgbClr val="292929"/>
              </a:solidFill>
              <a:latin typeface="source-serif-pro"/>
            </a:endParaRPr>
          </a:p>
          <a:p>
            <a:pPr marL="742950" lvl="1" indent="-285750">
              <a:buFont typeface="Arial" panose="020B0604020202020204" pitchFamily="34" charset="0"/>
              <a:buChar char="•"/>
            </a:pPr>
            <a:endParaRPr lang="pt-BR" b="0" i="0" dirty="0">
              <a:solidFill>
                <a:srgbClr val="292929"/>
              </a:solidFill>
              <a:effectLst/>
              <a:latin typeface="source-serif-pro"/>
            </a:endParaRPr>
          </a:p>
          <a:p>
            <a:pPr marL="742950" lvl="1" indent="-285750">
              <a:buFont typeface="Arial" panose="020B0604020202020204" pitchFamily="34" charset="0"/>
              <a:buChar char="•"/>
            </a:pPr>
            <a:endParaRPr lang="pt-BR" dirty="0">
              <a:solidFill>
                <a:srgbClr val="292929"/>
              </a:solidFill>
              <a:latin typeface="source-serif-pro"/>
            </a:endParaRPr>
          </a:p>
          <a:p>
            <a:pPr marL="742950" lvl="1" indent="-285750">
              <a:buFont typeface="Arial" panose="020B0604020202020204" pitchFamily="34" charset="0"/>
              <a:buChar char="•"/>
            </a:pPr>
            <a:r>
              <a:rPr lang="pt-BR" b="0" i="0" dirty="0">
                <a:solidFill>
                  <a:srgbClr val="292929"/>
                </a:solidFill>
                <a:effectLst/>
                <a:latin typeface="source-serif-pro"/>
              </a:rPr>
              <a:t>2* ( 0.857 * 0.75)/(0.857 + 0.75) = 0.799</a:t>
            </a:r>
            <a:endParaRPr lang="pt-BR" dirty="0">
              <a:solidFill>
                <a:srgbClr val="292929"/>
              </a:solidFill>
              <a:latin typeface="source-serif-pro"/>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3" name="AutoShape 6" descr="Illustration of the two phases of the Backpropagation method in a MLP... |  Download Scientific Diagram">
            <a:extLst>
              <a:ext uri="{FF2B5EF4-FFF2-40B4-BE49-F238E27FC236}">
                <a16:creationId xmlns:a16="http://schemas.microsoft.com/office/drawing/2014/main" id="{3CA5969D-ED96-9D41-4201-E4C33EFE2F41}"/>
              </a:ext>
            </a:extLst>
          </p:cNvPr>
          <p:cNvSpPr>
            <a:spLocks noChangeAspect="1" noChangeArrowheads="1"/>
          </p:cNvSpPr>
          <p:nvPr/>
        </p:nvSpPr>
        <p:spPr bwMode="auto">
          <a:xfrm>
            <a:off x="48879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 name="Imagem 3">
            <a:extLst>
              <a:ext uri="{FF2B5EF4-FFF2-40B4-BE49-F238E27FC236}">
                <a16:creationId xmlns:a16="http://schemas.microsoft.com/office/drawing/2014/main" id="{234DCEB9-76C2-D403-67C2-7CD871BE0FE6}"/>
              </a:ext>
            </a:extLst>
          </p:cNvPr>
          <p:cNvPicPr>
            <a:picLocks noChangeAspect="1"/>
          </p:cNvPicPr>
          <p:nvPr/>
        </p:nvPicPr>
        <p:blipFill>
          <a:blip r:embed="rId3"/>
          <a:stretch>
            <a:fillRect/>
          </a:stretch>
        </p:blipFill>
        <p:spPr>
          <a:xfrm>
            <a:off x="5951762" y="1448648"/>
            <a:ext cx="3562348" cy="2507403"/>
          </a:xfrm>
          <a:prstGeom prst="rect">
            <a:avLst/>
          </a:prstGeom>
        </p:spPr>
      </p:pic>
      <p:pic>
        <p:nvPicPr>
          <p:cNvPr id="17410" name="Picture 2">
            <a:extLst>
              <a:ext uri="{FF2B5EF4-FFF2-40B4-BE49-F238E27FC236}">
                <a16:creationId xmlns:a16="http://schemas.microsoft.com/office/drawing/2014/main" id="{D94D7BB0-6032-6128-FAB0-DF6AD8C144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36" y="3084040"/>
            <a:ext cx="3174776" cy="451425"/>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E675BA93-26B2-90D0-5E95-EA3E4CB0A3D0}"/>
              </a:ext>
            </a:extLst>
          </p:cNvPr>
          <p:cNvSpPr txBox="1"/>
          <p:nvPr/>
        </p:nvSpPr>
        <p:spPr>
          <a:xfrm>
            <a:off x="897121" y="6212761"/>
            <a:ext cx="8685030" cy="461665"/>
          </a:xfrm>
          <a:prstGeom prst="rect">
            <a:avLst/>
          </a:prstGeom>
          <a:noFill/>
        </p:spPr>
        <p:txBody>
          <a:bodyPr wrap="square">
            <a:spAutoFit/>
          </a:bodyPr>
          <a:lstStyle/>
          <a:p>
            <a:pPr algn="just"/>
            <a:r>
              <a:rPr lang="en-US" sz="1200" baseline="30000" dirty="0">
                <a:latin typeface="Calibri" panose="020F0502020204030204" pitchFamily="34" charset="0"/>
                <a:cs typeface="Calibri" panose="020F0502020204030204" pitchFamily="34" charset="0"/>
              </a:rPr>
              <a:t>(*) </a:t>
            </a:r>
            <a:r>
              <a:rPr lang="en-US" sz="1200" i="0" dirty="0">
                <a:solidFill>
                  <a:srgbClr val="333333"/>
                </a:solidFill>
                <a:effectLst/>
                <a:latin typeface="Roboto" panose="02000000000000000000" pitchFamily="2" charset="0"/>
              </a:rPr>
              <a:t>Harmonic mean gives less weightage to the large values and large weightage to the small values to balance the values  correctly. In general, the harmonic mean is used when there is a necessity to give greater weight to the smaller items</a:t>
            </a:r>
            <a:endParaRPr lang="pt-BR" sz="1200" dirty="0"/>
          </a:p>
        </p:txBody>
      </p:sp>
      <p:cxnSp>
        <p:nvCxnSpPr>
          <p:cNvPr id="13" name="Conector reto 12">
            <a:extLst>
              <a:ext uri="{FF2B5EF4-FFF2-40B4-BE49-F238E27FC236}">
                <a16:creationId xmlns:a16="http://schemas.microsoft.com/office/drawing/2014/main" id="{331AAA48-C543-E17C-E487-BD604B9D3F53}"/>
              </a:ext>
            </a:extLst>
          </p:cNvPr>
          <p:cNvCxnSpPr/>
          <p:nvPr/>
        </p:nvCxnSpPr>
        <p:spPr>
          <a:xfrm flipH="1">
            <a:off x="200024" y="4155754"/>
            <a:ext cx="93140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ABEA312F-1C17-1DCA-9A24-16CB4A981027}"/>
              </a:ext>
            </a:extLst>
          </p:cNvPr>
          <p:cNvSpPr txBox="1"/>
          <p:nvPr/>
        </p:nvSpPr>
        <p:spPr>
          <a:xfrm>
            <a:off x="200024" y="4382118"/>
            <a:ext cx="5038724"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Final Remarks</a:t>
            </a:r>
          </a:p>
          <a:p>
            <a:pPr marL="742950" lvl="1" indent="-285750">
              <a:buFont typeface="Arial" panose="020B0604020202020204" pitchFamily="34" charset="0"/>
              <a:buChar char="•"/>
            </a:pPr>
            <a:endParaRPr lang="pt-BR" dirty="0">
              <a:latin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Accuracy</a:t>
            </a:r>
            <a:r>
              <a:rPr lang="pt-BR" dirty="0">
                <a:latin typeface="Calibri" panose="020F0502020204030204" pitchFamily="34" charset="0"/>
                <a:cs typeface="Calibri" panose="020F0502020204030204" pitchFamily="34" charset="0"/>
              </a:rPr>
              <a:t> </a:t>
            </a:r>
            <a:r>
              <a:rPr lang="pt-BR" dirty="0">
                <a:latin typeface="Calibri" panose="020F0502020204030204" pitchFamily="34" charset="0"/>
                <a:cs typeface="Calibri" panose="020F0502020204030204" pitchFamily="34" charset="0"/>
                <a:sym typeface="Wingdings" panose="05000000000000000000" pitchFamily="2" charset="2"/>
              </a:rPr>
              <a:t>:  	</a:t>
            </a:r>
            <a:r>
              <a:rPr lang="pt-BR" dirty="0">
                <a:latin typeface="Calibri" panose="020F0502020204030204" pitchFamily="34" charset="0"/>
                <a:cs typeface="Calibri" panose="020F0502020204030204" pitchFamily="34" charset="0"/>
              </a:rPr>
              <a:t>0.850 </a:t>
            </a:r>
          </a:p>
          <a:p>
            <a:pPr marL="742950" lvl="1" indent="-285750" algn="just">
              <a:buFont typeface="Arial" panose="020B0604020202020204" pitchFamily="34" charset="0"/>
              <a:buChar char="•"/>
            </a:pPr>
            <a:r>
              <a:rPr lang="pt-BR" dirty="0">
                <a:latin typeface="Calibri" panose="020F0502020204030204" pitchFamily="34" charset="0"/>
                <a:cs typeface="Calibri" panose="020F0502020204030204" pitchFamily="34" charset="0"/>
              </a:rPr>
              <a:t>F1 - Score </a:t>
            </a:r>
            <a:r>
              <a:rPr lang="pt-BR" dirty="0">
                <a:latin typeface="Calibri" panose="020F0502020204030204" pitchFamily="34" charset="0"/>
                <a:cs typeface="Calibri" panose="020F0502020204030204" pitchFamily="34" charset="0"/>
                <a:sym typeface="Wingdings" panose="05000000000000000000" pitchFamily="2" charset="2"/>
              </a:rPr>
              <a:t>: 	0.799</a:t>
            </a:r>
          </a:p>
          <a:p>
            <a:pPr marL="1200150" lvl="2"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anose="05000000000000000000" pitchFamily="2" charset="2"/>
              </a:rPr>
              <a:t>Precision</a:t>
            </a:r>
            <a:r>
              <a:rPr lang="pt-BR" dirty="0">
                <a:latin typeface="Calibri" panose="020F0502020204030204" pitchFamily="34" charset="0"/>
                <a:cs typeface="Calibri" panose="020F0502020204030204" pitchFamily="34" charset="0"/>
                <a:sym typeface="Wingdings" panose="05000000000000000000" pitchFamily="2" charset="2"/>
              </a:rPr>
              <a:t>: 0.857</a:t>
            </a:r>
          </a:p>
          <a:p>
            <a:pPr marL="1200150" lvl="2" indent="-285750" algn="just">
              <a:buFont typeface="Arial" panose="020B0604020202020204" pitchFamily="34" charset="0"/>
              <a:buChar char="•"/>
            </a:pPr>
            <a:r>
              <a:rPr lang="pt-BR" dirty="0">
                <a:latin typeface="Calibri" panose="020F0502020204030204" pitchFamily="34" charset="0"/>
                <a:cs typeface="Calibri" panose="020F0502020204030204" pitchFamily="34" charset="0"/>
                <a:sym typeface="Wingdings" panose="05000000000000000000" pitchFamily="2" charset="2"/>
              </a:rPr>
              <a:t>      Recall: 0.750</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21972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Problem </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So far, we extracted features from data to compute the feature space</a:t>
            </a:r>
          </a:p>
          <a:p>
            <a:pPr lvl="1"/>
            <a:endParaRPr lang="en-US" dirty="0">
              <a:latin typeface="Calibri" panose="020F0502020204030204" pitchFamily="34" charset="0"/>
              <a:cs typeface="Calibri" panose="020F0502020204030204" pitchFamily="34" charset="0"/>
            </a:endParaRPr>
          </a:p>
        </p:txBody>
      </p:sp>
      <p:pic>
        <p:nvPicPr>
          <p:cNvPr id="8" name="Imagem 7">
            <a:extLst>
              <a:ext uri="{FF2B5EF4-FFF2-40B4-BE49-F238E27FC236}">
                <a16:creationId xmlns:a16="http://schemas.microsoft.com/office/drawing/2014/main" id="{49A08633-5942-53E6-FBCC-66DFB84F59A6}"/>
              </a:ext>
            </a:extLst>
          </p:cNvPr>
          <p:cNvPicPr>
            <a:picLocks noChangeAspect="1"/>
          </p:cNvPicPr>
          <p:nvPr/>
        </p:nvPicPr>
        <p:blipFill>
          <a:blip r:embed="rId3"/>
          <a:stretch>
            <a:fillRect/>
          </a:stretch>
        </p:blipFill>
        <p:spPr>
          <a:xfrm>
            <a:off x="1781624" y="2791207"/>
            <a:ext cx="6677025" cy="2962275"/>
          </a:xfrm>
          <a:prstGeom prst="rect">
            <a:avLst/>
          </a:prstGeom>
        </p:spPr>
      </p:pic>
    </p:spTree>
    <p:extLst>
      <p:ext uri="{BB962C8B-B14F-4D97-AF65-F5344CB8AC3E}">
        <p14:creationId xmlns:p14="http://schemas.microsoft.com/office/powerpoint/2010/main" val="14691711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8BFAFCFD-1E27-4009-3068-E3EC173AF644}"/>
              </a:ext>
            </a:extLst>
          </p:cNvPr>
          <p:cNvPicPr>
            <a:picLocks noChangeAspect="1"/>
          </p:cNvPicPr>
          <p:nvPr/>
        </p:nvPicPr>
        <p:blipFill>
          <a:blip r:embed="rId3"/>
          <a:stretch>
            <a:fillRect/>
          </a:stretch>
        </p:blipFill>
        <p:spPr>
          <a:xfrm>
            <a:off x="3674011" y="4583750"/>
            <a:ext cx="2967732" cy="2253276"/>
          </a:xfrm>
          <a:prstGeom prst="rect">
            <a:avLst/>
          </a:prstGeom>
        </p:spPr>
      </p:pic>
      <p:pic>
        <p:nvPicPr>
          <p:cNvPr id="4" name="Imagem 3">
            <a:extLst>
              <a:ext uri="{FF2B5EF4-FFF2-40B4-BE49-F238E27FC236}">
                <a16:creationId xmlns:a16="http://schemas.microsoft.com/office/drawing/2014/main" id="{6A8DE373-3B64-7BA5-5E4C-9D788F679754}"/>
              </a:ext>
            </a:extLst>
          </p:cNvPr>
          <p:cNvPicPr>
            <a:picLocks noChangeAspect="1"/>
          </p:cNvPicPr>
          <p:nvPr/>
        </p:nvPicPr>
        <p:blipFill>
          <a:blip r:embed="rId4"/>
          <a:stretch>
            <a:fillRect/>
          </a:stretch>
        </p:blipFill>
        <p:spPr>
          <a:xfrm>
            <a:off x="3555643" y="1863945"/>
            <a:ext cx="3086100" cy="2213737"/>
          </a:xfrm>
          <a:prstGeom prst="rect">
            <a:avLst/>
          </a:prstGeom>
        </p:spPr>
      </p:pic>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Problem </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678098"/>
            <a:ext cx="951637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How discriminative features are?</a:t>
            </a:r>
          </a:p>
        </p:txBody>
      </p:sp>
      <p:pic>
        <p:nvPicPr>
          <p:cNvPr id="15" name="Imagem 14">
            <a:extLst>
              <a:ext uri="{FF2B5EF4-FFF2-40B4-BE49-F238E27FC236}">
                <a16:creationId xmlns:a16="http://schemas.microsoft.com/office/drawing/2014/main" id="{2CF2A469-E2B5-B998-D701-BC4493230EFC}"/>
              </a:ext>
            </a:extLst>
          </p:cNvPr>
          <p:cNvPicPr>
            <a:picLocks noChangeAspect="1"/>
          </p:cNvPicPr>
          <p:nvPr/>
        </p:nvPicPr>
        <p:blipFill>
          <a:blip r:embed="rId5"/>
          <a:stretch>
            <a:fillRect/>
          </a:stretch>
        </p:blipFill>
        <p:spPr>
          <a:xfrm>
            <a:off x="360000" y="4531602"/>
            <a:ext cx="3202458" cy="2153700"/>
          </a:xfrm>
          <a:prstGeom prst="rect">
            <a:avLst/>
          </a:prstGeom>
        </p:spPr>
      </p:pic>
      <p:pic>
        <p:nvPicPr>
          <p:cNvPr id="19" name="Imagem 18">
            <a:extLst>
              <a:ext uri="{FF2B5EF4-FFF2-40B4-BE49-F238E27FC236}">
                <a16:creationId xmlns:a16="http://schemas.microsoft.com/office/drawing/2014/main" id="{9C16DBDB-B78F-A0F0-AB90-F1DC7EE9340C}"/>
              </a:ext>
            </a:extLst>
          </p:cNvPr>
          <p:cNvPicPr>
            <a:picLocks noChangeAspect="1"/>
          </p:cNvPicPr>
          <p:nvPr/>
        </p:nvPicPr>
        <p:blipFill>
          <a:blip r:embed="rId6"/>
          <a:stretch>
            <a:fillRect/>
          </a:stretch>
        </p:blipFill>
        <p:spPr>
          <a:xfrm>
            <a:off x="6795693" y="4609625"/>
            <a:ext cx="3043703" cy="2123302"/>
          </a:xfrm>
          <a:prstGeom prst="rect">
            <a:avLst/>
          </a:prstGeom>
        </p:spPr>
      </p:pic>
      <p:sp>
        <p:nvSpPr>
          <p:cNvPr id="22" name="CaixaDeTexto 21">
            <a:extLst>
              <a:ext uri="{FF2B5EF4-FFF2-40B4-BE49-F238E27FC236}">
                <a16:creationId xmlns:a16="http://schemas.microsoft.com/office/drawing/2014/main" id="{16738CCA-DBA3-D4C0-9242-D47351AAB61B}"/>
              </a:ext>
            </a:extLst>
          </p:cNvPr>
          <p:cNvSpPr txBox="1"/>
          <p:nvPr/>
        </p:nvSpPr>
        <p:spPr>
          <a:xfrm>
            <a:off x="2085976" y="2667549"/>
            <a:ext cx="1395412"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Input Space</a:t>
            </a:r>
          </a:p>
        </p:txBody>
      </p:sp>
      <p:sp>
        <p:nvSpPr>
          <p:cNvPr id="23" name="CaixaDeTexto 22">
            <a:extLst>
              <a:ext uri="{FF2B5EF4-FFF2-40B4-BE49-F238E27FC236}">
                <a16:creationId xmlns:a16="http://schemas.microsoft.com/office/drawing/2014/main" id="{527DCC11-C762-E732-6F75-A6FD9F231120}"/>
              </a:ext>
            </a:extLst>
          </p:cNvPr>
          <p:cNvSpPr txBox="1"/>
          <p:nvPr/>
        </p:nvSpPr>
        <p:spPr>
          <a:xfrm>
            <a:off x="199413" y="4264473"/>
            <a:ext cx="1829411"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Feature Space’</a:t>
            </a:r>
          </a:p>
        </p:txBody>
      </p:sp>
      <p:sp>
        <p:nvSpPr>
          <p:cNvPr id="26" name="CaixaDeTexto 25">
            <a:extLst>
              <a:ext uri="{FF2B5EF4-FFF2-40B4-BE49-F238E27FC236}">
                <a16:creationId xmlns:a16="http://schemas.microsoft.com/office/drawing/2014/main" id="{5DAEAAFF-11C0-9C56-C8E7-8191F2E367C7}"/>
              </a:ext>
            </a:extLst>
          </p:cNvPr>
          <p:cNvSpPr txBox="1"/>
          <p:nvPr/>
        </p:nvSpPr>
        <p:spPr>
          <a:xfrm>
            <a:off x="3481388" y="4290180"/>
            <a:ext cx="5038724"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Feature Space’’</a:t>
            </a:r>
          </a:p>
        </p:txBody>
      </p:sp>
      <p:sp>
        <p:nvSpPr>
          <p:cNvPr id="28" name="CaixaDeTexto 27">
            <a:extLst>
              <a:ext uri="{FF2B5EF4-FFF2-40B4-BE49-F238E27FC236}">
                <a16:creationId xmlns:a16="http://schemas.microsoft.com/office/drawing/2014/main" id="{0E5939BE-6EAB-D375-3C4E-2426B7D4FC7F}"/>
              </a:ext>
            </a:extLst>
          </p:cNvPr>
          <p:cNvSpPr txBox="1"/>
          <p:nvPr/>
        </p:nvSpPr>
        <p:spPr>
          <a:xfrm>
            <a:off x="6641743" y="4273998"/>
            <a:ext cx="5038724"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Feature Space ’’’</a:t>
            </a:r>
          </a:p>
        </p:txBody>
      </p:sp>
      <p:cxnSp>
        <p:nvCxnSpPr>
          <p:cNvPr id="30" name="Conector reto 29">
            <a:extLst>
              <a:ext uri="{FF2B5EF4-FFF2-40B4-BE49-F238E27FC236}">
                <a16:creationId xmlns:a16="http://schemas.microsoft.com/office/drawing/2014/main" id="{69D4F585-D36E-C64F-BEAD-73C40C6B2BF5}"/>
              </a:ext>
            </a:extLst>
          </p:cNvPr>
          <p:cNvCxnSpPr>
            <a:cxnSpLocks/>
          </p:cNvCxnSpPr>
          <p:nvPr/>
        </p:nvCxnSpPr>
        <p:spPr>
          <a:xfrm>
            <a:off x="360000" y="4171950"/>
            <a:ext cx="9356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18576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Problem </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pic>
        <p:nvPicPr>
          <p:cNvPr id="4098" name="Picture 2" descr="Support Vector Machine - Algoritma Data Science School">
            <a:extLst>
              <a:ext uri="{FF2B5EF4-FFF2-40B4-BE49-F238E27FC236}">
                <a16:creationId xmlns:a16="http://schemas.microsoft.com/office/drawing/2014/main" id="{EFC22BFA-33EB-7EB3-11AA-333C7B048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50" y="2683283"/>
            <a:ext cx="4519087" cy="3211187"/>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F5858EA9-76FA-ECA6-AFCA-C655F6B3D261}"/>
              </a:ext>
            </a:extLst>
          </p:cNvPr>
          <p:cNvSpPr txBox="1"/>
          <p:nvPr/>
        </p:nvSpPr>
        <p:spPr>
          <a:xfrm>
            <a:off x="200025" y="1678098"/>
            <a:ext cx="951637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How to compute the decision boundary?</a:t>
            </a:r>
          </a:p>
        </p:txBody>
      </p:sp>
    </p:spTree>
    <p:extLst>
      <p:ext uri="{BB962C8B-B14F-4D97-AF65-F5344CB8AC3E}">
        <p14:creationId xmlns:p14="http://schemas.microsoft.com/office/powerpoint/2010/main" val="17279898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Problem </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Hyperplane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2-D, 3-D … N-D (or N-Features)</a:t>
            </a:r>
          </a:p>
        </p:txBody>
      </p:sp>
      <p:pic>
        <p:nvPicPr>
          <p:cNvPr id="6" name="Imagem 5">
            <a:extLst>
              <a:ext uri="{FF2B5EF4-FFF2-40B4-BE49-F238E27FC236}">
                <a16:creationId xmlns:a16="http://schemas.microsoft.com/office/drawing/2014/main" id="{D925CFB3-C0A9-5DBB-361E-596490A7B8FA}"/>
              </a:ext>
            </a:extLst>
          </p:cNvPr>
          <p:cNvPicPr>
            <a:picLocks noChangeAspect="1"/>
          </p:cNvPicPr>
          <p:nvPr/>
        </p:nvPicPr>
        <p:blipFill>
          <a:blip r:embed="rId3"/>
          <a:stretch>
            <a:fillRect/>
          </a:stretch>
        </p:blipFill>
        <p:spPr>
          <a:xfrm>
            <a:off x="1149350" y="3189287"/>
            <a:ext cx="3248550" cy="2127164"/>
          </a:xfrm>
          <a:prstGeom prst="rect">
            <a:avLst/>
          </a:prstGeom>
        </p:spPr>
      </p:pic>
      <p:pic>
        <p:nvPicPr>
          <p:cNvPr id="8" name="Imagem 7">
            <a:extLst>
              <a:ext uri="{FF2B5EF4-FFF2-40B4-BE49-F238E27FC236}">
                <a16:creationId xmlns:a16="http://schemas.microsoft.com/office/drawing/2014/main" id="{F8CA01D6-1811-7ED2-28D3-2FBFA2B05612}"/>
              </a:ext>
            </a:extLst>
          </p:cNvPr>
          <p:cNvPicPr>
            <a:picLocks noChangeAspect="1"/>
          </p:cNvPicPr>
          <p:nvPr/>
        </p:nvPicPr>
        <p:blipFill>
          <a:blip r:embed="rId4"/>
          <a:stretch>
            <a:fillRect/>
          </a:stretch>
        </p:blipFill>
        <p:spPr>
          <a:xfrm>
            <a:off x="5609699" y="2905655"/>
            <a:ext cx="3432323" cy="2533120"/>
          </a:xfrm>
          <a:prstGeom prst="rect">
            <a:avLst/>
          </a:prstGeom>
        </p:spPr>
      </p:pic>
    </p:spTree>
    <p:extLst>
      <p:ext uri="{BB962C8B-B14F-4D97-AF65-F5344CB8AC3E}">
        <p14:creationId xmlns:p14="http://schemas.microsoft.com/office/powerpoint/2010/main" val="13560004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Problem </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Binary Classification vs Multi-Class Classification</a:t>
            </a:r>
          </a:p>
        </p:txBody>
      </p:sp>
      <p:pic>
        <p:nvPicPr>
          <p:cNvPr id="14" name="Imagem 13">
            <a:extLst>
              <a:ext uri="{FF2B5EF4-FFF2-40B4-BE49-F238E27FC236}">
                <a16:creationId xmlns:a16="http://schemas.microsoft.com/office/drawing/2014/main" id="{B745FE57-CEAE-EB58-CC08-4A77534B42F4}"/>
              </a:ext>
            </a:extLst>
          </p:cNvPr>
          <p:cNvPicPr>
            <a:picLocks noChangeAspect="1"/>
          </p:cNvPicPr>
          <p:nvPr/>
        </p:nvPicPr>
        <p:blipFill>
          <a:blip r:embed="rId3"/>
          <a:stretch>
            <a:fillRect/>
          </a:stretch>
        </p:blipFill>
        <p:spPr>
          <a:xfrm>
            <a:off x="1133476" y="2933700"/>
            <a:ext cx="3216276" cy="2555694"/>
          </a:xfrm>
          <a:prstGeom prst="rect">
            <a:avLst/>
          </a:prstGeom>
        </p:spPr>
      </p:pic>
      <p:pic>
        <p:nvPicPr>
          <p:cNvPr id="16" name="Imagem 15">
            <a:extLst>
              <a:ext uri="{FF2B5EF4-FFF2-40B4-BE49-F238E27FC236}">
                <a16:creationId xmlns:a16="http://schemas.microsoft.com/office/drawing/2014/main" id="{49E9E27B-937F-3C61-D72B-9DD0B61B3957}"/>
              </a:ext>
            </a:extLst>
          </p:cNvPr>
          <p:cNvPicPr>
            <a:picLocks noChangeAspect="1"/>
          </p:cNvPicPr>
          <p:nvPr/>
        </p:nvPicPr>
        <p:blipFill rotWithShape="1">
          <a:blip r:embed="rId4"/>
          <a:srcRect l="6867" r="2490" b="4009"/>
          <a:stretch/>
        </p:blipFill>
        <p:spPr>
          <a:xfrm>
            <a:off x="5967229" y="3007953"/>
            <a:ext cx="3119622" cy="2555694"/>
          </a:xfrm>
          <a:prstGeom prst="rect">
            <a:avLst/>
          </a:prstGeom>
        </p:spPr>
      </p:pic>
      <p:sp>
        <p:nvSpPr>
          <p:cNvPr id="17" name="Seta: para a Direita 16">
            <a:extLst>
              <a:ext uri="{FF2B5EF4-FFF2-40B4-BE49-F238E27FC236}">
                <a16:creationId xmlns:a16="http://schemas.microsoft.com/office/drawing/2014/main" id="{C4CECCF3-1F38-65B5-428C-E7208224FF7E}"/>
              </a:ext>
            </a:extLst>
          </p:cNvPr>
          <p:cNvSpPr/>
          <p:nvPr/>
        </p:nvSpPr>
        <p:spPr>
          <a:xfrm>
            <a:off x="4705350" y="3886200"/>
            <a:ext cx="657225"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759630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Problem </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Binary vs Multi-Class </a:t>
            </a:r>
          </a:p>
        </p:txBody>
      </p:sp>
      <p:pic>
        <p:nvPicPr>
          <p:cNvPr id="4" name="Imagem 3">
            <a:extLst>
              <a:ext uri="{FF2B5EF4-FFF2-40B4-BE49-F238E27FC236}">
                <a16:creationId xmlns:a16="http://schemas.microsoft.com/office/drawing/2014/main" id="{6321143F-BCBA-5F7C-8CD6-6F9089C0E8A8}"/>
              </a:ext>
            </a:extLst>
          </p:cNvPr>
          <p:cNvPicPr>
            <a:picLocks noChangeAspect="1"/>
          </p:cNvPicPr>
          <p:nvPr/>
        </p:nvPicPr>
        <p:blipFill>
          <a:blip r:embed="rId3"/>
          <a:stretch>
            <a:fillRect/>
          </a:stretch>
        </p:blipFill>
        <p:spPr>
          <a:xfrm>
            <a:off x="3752515" y="1730476"/>
            <a:ext cx="2800350" cy="2277208"/>
          </a:xfrm>
          <a:prstGeom prst="rect">
            <a:avLst/>
          </a:prstGeom>
        </p:spPr>
      </p:pic>
      <p:pic>
        <p:nvPicPr>
          <p:cNvPr id="7" name="Imagem 6">
            <a:extLst>
              <a:ext uri="{FF2B5EF4-FFF2-40B4-BE49-F238E27FC236}">
                <a16:creationId xmlns:a16="http://schemas.microsoft.com/office/drawing/2014/main" id="{3F444AF5-2364-D745-42A2-546503E64A05}"/>
              </a:ext>
            </a:extLst>
          </p:cNvPr>
          <p:cNvPicPr>
            <a:picLocks noChangeAspect="1"/>
          </p:cNvPicPr>
          <p:nvPr/>
        </p:nvPicPr>
        <p:blipFill>
          <a:blip r:embed="rId4"/>
          <a:stretch>
            <a:fillRect/>
          </a:stretch>
        </p:blipFill>
        <p:spPr>
          <a:xfrm>
            <a:off x="1016985" y="4112254"/>
            <a:ext cx="8042430" cy="2670844"/>
          </a:xfrm>
          <a:prstGeom prst="rect">
            <a:avLst/>
          </a:prstGeom>
        </p:spPr>
      </p:pic>
    </p:spTree>
    <p:extLst>
      <p:ext uri="{BB962C8B-B14F-4D97-AF65-F5344CB8AC3E}">
        <p14:creationId xmlns:p14="http://schemas.microsoft.com/office/powerpoint/2010/main" val="487614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60000"/>
            <a:ext cx="9356400" cy="89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3200" b="1" spc="-1" dirty="0">
                <a:solidFill>
                  <a:srgbClr val="FFFFFF"/>
                </a:solidFill>
                <a:latin typeface="Latin Modern Sans"/>
              </a:rPr>
              <a:t>Classification  Models</a:t>
            </a:r>
          </a:p>
          <a:p>
            <a:r>
              <a:rPr lang="en-US" sz="3200" b="1" spc="-1" dirty="0">
                <a:solidFill>
                  <a:srgbClr val="FFFFFF"/>
                </a:solidFill>
                <a:latin typeface="Latin Modern Sans"/>
              </a:rPr>
              <a:t>K</a:t>
            </a:r>
            <a:r>
              <a:rPr lang="en-US" sz="3200" b="1" strike="noStrike" spc="-1" dirty="0">
                <a:solidFill>
                  <a:srgbClr val="FFFFFF"/>
                </a:solidFill>
                <a:latin typeface="Latin Modern Sans"/>
              </a:rPr>
              <a:t>NN</a:t>
            </a:r>
            <a:endParaRPr lang="en-US" sz="3200" b="0" strike="noStrike" spc="-1" dirty="0">
              <a:latin typeface="Arial"/>
            </a:endParaRPr>
          </a:p>
        </p:txBody>
      </p:sp>
      <p:sp>
        <p:nvSpPr>
          <p:cNvPr id="9" name="CustomShape 2">
            <a:extLst>
              <a:ext uri="{FF2B5EF4-FFF2-40B4-BE49-F238E27FC236}">
                <a16:creationId xmlns:a16="http://schemas.microsoft.com/office/drawing/2014/main" id="{7D27D924-BAD9-59EB-0956-442C5E618C62}"/>
              </a:ext>
            </a:extLst>
          </p:cNvPr>
          <p:cNvSpPr/>
          <p:nvPr/>
        </p:nvSpPr>
        <p:spPr>
          <a:xfrm>
            <a:off x="897120" y="6886080"/>
            <a:ext cx="644364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latin typeface="Arial"/>
                <a:ea typeface="DejaVu Sans"/>
              </a:rPr>
              <a:t>Computer Vision - Prof. André Hochuli</a:t>
            </a:r>
            <a:endParaRPr lang="pt-BR" sz="1800" b="0" strike="noStrike" spc="-1" dirty="0">
              <a:latin typeface="Arial"/>
            </a:endParaRPr>
          </a:p>
        </p:txBody>
      </p:sp>
      <p:sp>
        <p:nvSpPr>
          <p:cNvPr id="10" name="CustomShape 3">
            <a:extLst>
              <a:ext uri="{FF2B5EF4-FFF2-40B4-BE49-F238E27FC236}">
                <a16:creationId xmlns:a16="http://schemas.microsoft.com/office/drawing/2014/main" id="{78C456B9-B5EA-AE0A-55ED-2B32CE41C07D}"/>
              </a:ext>
            </a:extLst>
          </p:cNvPr>
          <p:cNvSpPr/>
          <p:nvPr/>
        </p:nvSpPr>
        <p:spPr>
          <a:xfrm>
            <a:off x="7608600" y="6886080"/>
            <a:ext cx="2281680" cy="3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Lecture</a:t>
            </a:r>
            <a:r>
              <a:rPr lang="pt-BR" sz="1800" b="0" strike="noStrike" spc="-1" dirty="0">
                <a:solidFill>
                  <a:srgbClr val="000000"/>
                </a:solidFill>
                <a:latin typeface="Arial"/>
                <a:ea typeface="DejaVu Sans"/>
              </a:rPr>
              <a:t> </a:t>
            </a:r>
            <a:r>
              <a:rPr lang="pt-BR" spc="-1" dirty="0">
                <a:solidFill>
                  <a:srgbClr val="000000"/>
                </a:solidFill>
                <a:latin typeface="Arial"/>
                <a:ea typeface="DejaVu Sans"/>
              </a:rPr>
              <a:t>08</a:t>
            </a:r>
            <a:endParaRPr lang="pt-BR" sz="1800" b="0" strike="noStrike" spc="-1" dirty="0">
              <a:latin typeface="Arial"/>
            </a:endParaRPr>
          </a:p>
        </p:txBody>
      </p:sp>
      <p:sp>
        <p:nvSpPr>
          <p:cNvPr id="2" name="CaixaDeTexto 1">
            <a:extLst>
              <a:ext uri="{FF2B5EF4-FFF2-40B4-BE49-F238E27FC236}">
                <a16:creationId xmlns:a16="http://schemas.microsoft.com/office/drawing/2014/main" id="{D744B707-1B4A-5A5F-CC17-5C9D8382FBD9}"/>
              </a:ext>
            </a:extLst>
          </p:cNvPr>
          <p:cNvSpPr txBox="1"/>
          <p:nvPr/>
        </p:nvSpPr>
        <p:spPr>
          <a:xfrm>
            <a:off x="200025" y="1742667"/>
            <a:ext cx="95163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Computes the similarity in a feature space (Euclidian Distance, Manhattan….)</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K-Nearest Neighbors determines the class (Majority Vote)</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There is no training step. Compute the distance of the test sample to each training sample</a:t>
            </a:r>
          </a:p>
        </p:txBody>
      </p:sp>
      <p:pic>
        <p:nvPicPr>
          <p:cNvPr id="4102" name="Picture 6" descr="Figure">
            <a:extLst>
              <a:ext uri="{FF2B5EF4-FFF2-40B4-BE49-F238E27FC236}">
                <a16:creationId xmlns:a16="http://schemas.microsoft.com/office/drawing/2014/main" id="{71DA6758-FBA4-08CB-BDD4-53D8592958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500"/>
          <a:stretch/>
        </p:blipFill>
        <p:spPr bwMode="auto">
          <a:xfrm>
            <a:off x="915573" y="3779837"/>
            <a:ext cx="3857625" cy="304849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40FFBB9B-AFF3-D1AC-21F5-48AEBD3FB1D4}"/>
              </a:ext>
            </a:extLst>
          </p:cNvPr>
          <p:cNvPicPr>
            <a:picLocks noChangeAspect="1"/>
          </p:cNvPicPr>
          <p:nvPr/>
        </p:nvPicPr>
        <p:blipFill>
          <a:blip r:embed="rId4"/>
          <a:stretch>
            <a:fillRect/>
          </a:stretch>
        </p:blipFill>
        <p:spPr>
          <a:xfrm>
            <a:off x="5602193" y="4254690"/>
            <a:ext cx="3648584" cy="1562318"/>
          </a:xfrm>
          <a:prstGeom prst="rect">
            <a:avLst/>
          </a:prstGeom>
        </p:spPr>
      </p:pic>
    </p:spTree>
    <p:extLst>
      <p:ext uri="{BB962C8B-B14F-4D97-AF65-F5344CB8AC3E}">
        <p14:creationId xmlns:p14="http://schemas.microsoft.com/office/powerpoint/2010/main" val="1044301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5304</TotalTime>
  <Words>762</Words>
  <Application>Microsoft Office PowerPoint</Application>
  <PresentationFormat>Personalizar</PresentationFormat>
  <Paragraphs>196</Paragraphs>
  <Slides>23</Slides>
  <Notes>23</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23</vt:i4>
      </vt:variant>
    </vt:vector>
  </HeadingPairs>
  <TitlesOfParts>
    <vt:vector size="33" baseType="lpstr">
      <vt:lpstr>Arial</vt:lpstr>
      <vt:lpstr>Calibri</vt:lpstr>
      <vt:lpstr>Latin Modern Sans</vt:lpstr>
      <vt:lpstr>Roboto</vt:lpstr>
      <vt:lpstr>source-serif-pro</vt:lpstr>
      <vt:lpstr>Symbol</vt:lpstr>
      <vt:lpstr>Times New Roman</vt:lpstr>
      <vt:lpstr>Wingdings</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subject/>
  <dc:creator/>
  <dc:description/>
  <cp:lastModifiedBy>Andre Gustavo Hochuli</cp:lastModifiedBy>
  <cp:revision>136</cp:revision>
  <dcterms:created xsi:type="dcterms:W3CDTF">2021-04-28T18:38:02Z</dcterms:created>
  <dcterms:modified xsi:type="dcterms:W3CDTF">2022-09-27T15:58:26Z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1033-11.1.0.10161</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ScaleCrop">
    <vt:bool>false</vt:bool>
  </property>
  <property fmtid="{D5CDD505-2E9C-101B-9397-08002B2CF9AE}" pid="10" name="ShareDoc">
    <vt:bool>false</vt:bool>
  </property>
  <property fmtid="{D5CDD505-2E9C-101B-9397-08002B2CF9AE}" pid="11" name="Slides">
    <vt:i4>130</vt:i4>
  </property>
</Properties>
</file>