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77" r:id="rId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Visão Computacional e Processamento de Imagens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Tópicos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Revisão Aula 01</a:t>
            </a:r>
            <a:endParaRPr lang="pt-BR" sz="2000" b="0" strike="noStrike" spc="-1" dirty="0">
              <a:latin typeface="Arial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Visão Computacional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pc="-1" dirty="0">
                <a:solidFill>
                  <a:srgbClr val="1C1C1C"/>
                </a:solidFill>
                <a:latin typeface="Latin Modern Sans"/>
              </a:rPr>
              <a:t>Definições de Imagem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</a:rPr>
              <a:t>S</a:t>
            </a:r>
            <a:r>
              <a:rPr lang="pt-BR" sz="2000" b="1" spc="-1" dirty="0">
                <a:solidFill>
                  <a:srgbClr val="1C1C1C"/>
                </a:solidFill>
                <a:latin typeface="Latin Modern Sans"/>
              </a:rPr>
              <a:t>istemas de Cor</a:t>
            </a:r>
            <a:endParaRPr lang="pt-BR" sz="20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Convolução e Filtros</a:t>
            </a:r>
            <a:endParaRPr lang="pt-BR" sz="2000" b="0" strike="noStrike" spc="-1" dirty="0">
              <a:latin typeface="Arial"/>
            </a:endParaRPr>
          </a:p>
          <a:p>
            <a:pPr indent="-2401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Extração de Componentes</a:t>
            </a:r>
            <a:endParaRPr lang="pt-BR" sz="20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Descritores de Características (Introdução)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F79B7AD-06F4-B679-A310-D1BE9FE8C46C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205B6A-13C6-9B35-FAB7-5688D9DB756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Visão Computacional Pipeline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A6BE9730-7698-C990-AFB5-828FC67EC3C5}"/>
              </a:ext>
            </a:extLst>
          </p:cNvPr>
          <p:cNvSpPr/>
          <p:nvPr/>
        </p:nvSpPr>
        <p:spPr>
          <a:xfrm>
            <a:off x="450000" y="1820901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Abordagem Tradicional (~2010)</a:t>
            </a:r>
            <a:endParaRPr lang="pt-BR" sz="16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Deep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Learning (~2010-&gt;Hoje)</a:t>
            </a: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94CD36-7047-5163-0635-61E0AEC1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64" y="2501725"/>
            <a:ext cx="7701696" cy="14372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F67225-5708-AA7A-B4CA-A10D3F5B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64" y="4834617"/>
            <a:ext cx="7701696" cy="1437211"/>
          </a:xfrm>
          <a:prstGeom prst="rect">
            <a:avLst/>
          </a:prstGeom>
        </p:spPr>
      </p:pic>
      <p:sp>
        <p:nvSpPr>
          <p:cNvPr id="19" name="CustomShape 2">
            <a:extLst>
              <a:ext uri="{FF2B5EF4-FFF2-40B4-BE49-F238E27FC236}">
                <a16:creationId xmlns:a16="http://schemas.microsoft.com/office/drawing/2014/main" id="{A8DAA60B-4A5C-BB3F-4E54-35C87EC3478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D8F3B4E9-EEC0-6D7C-C0E3-F0E32368FCC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969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49</TotalTime>
  <Words>94</Words>
  <Application>Microsoft Office PowerPoint</Application>
  <PresentationFormat>Personalizar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Latin Modern Sans</vt:lpstr>
      <vt:lpstr>Symbol</vt:lpstr>
      <vt:lpstr>Times New Roman</vt:lpstr>
      <vt:lpstr>Wingdings</vt:lpstr>
      <vt:lpstr>Tema do Office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Andre Gustavo Hochuli</dc:creator>
  <dc:description/>
  <cp:lastModifiedBy>Andre Gustavo Hochuli</cp:lastModifiedBy>
  <cp:revision>2</cp:revision>
  <dcterms:created xsi:type="dcterms:W3CDTF">2022-09-17T02:35:38Z</dcterms:created>
  <dcterms:modified xsi:type="dcterms:W3CDTF">2022-09-30T17:41:59Z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