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87" r:id="rId5"/>
    <p:sldId id="261" r:id="rId6"/>
    <p:sldId id="285" r:id="rId7"/>
    <p:sldId id="277" r:id="rId8"/>
    <p:sldId id="279" r:id="rId9"/>
    <p:sldId id="278" r:id="rId10"/>
    <p:sldId id="280" r:id="rId11"/>
    <p:sldId id="281" r:id="rId12"/>
    <p:sldId id="282" r:id="rId13"/>
    <p:sldId id="283" r:id="rId14"/>
    <p:sldId id="284" r:id="rId15"/>
  </p:sldIdLst>
  <p:sldSz cx="10080625" cy="7559675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566D0-024A-4070-A3A1-84F33AE64E42}" v="42" dt="2022-04-25T19:13:05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EB0566D0-024A-4070-A3A1-84F33AE64E42}"/>
    <pc:docChg chg="undo custSel addSld delSld modSld sldOrd">
      <pc:chgData name="Andre Gustavo Hochuli" userId="03e47721-5546-461c-8dc6-d9f4fc638cac" providerId="ADAL" clId="{EB0566D0-024A-4070-A3A1-84F33AE64E42}" dt="2022-04-29T11:24:22.074" v="2935" actId="1076"/>
      <pc:docMkLst>
        <pc:docMk/>
      </pc:docMkLst>
      <pc:sldChg chg="modSp mod">
        <pc:chgData name="Andre Gustavo Hochuli" userId="03e47721-5546-461c-8dc6-d9f4fc638cac" providerId="ADAL" clId="{EB0566D0-024A-4070-A3A1-84F33AE64E42}" dt="2022-04-25T19:15:51.110" v="2930" actId="1076"/>
        <pc:sldMkLst>
          <pc:docMk/>
          <pc:sldMk cId="0" sldId="256"/>
        </pc:sldMkLst>
        <pc:spChg chg="mod">
          <ac:chgData name="Andre Gustavo Hochuli" userId="03e47721-5546-461c-8dc6-d9f4fc638cac" providerId="ADAL" clId="{EB0566D0-024A-4070-A3A1-84F33AE64E42}" dt="2022-04-25T17:04:28.337" v="17" actId="20577"/>
          <ac:spMkLst>
            <pc:docMk/>
            <pc:sldMk cId="0" sldId="256"/>
            <ac:spMk id="20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9:15:51.110" v="2930" actId="1076"/>
          <ac:spMkLst>
            <pc:docMk/>
            <pc:sldMk cId="0" sldId="256"/>
            <ac:spMk id="208" creationId="{00000000-0000-0000-0000-000000000000}"/>
          </ac:spMkLst>
        </pc:spChg>
      </pc:sldChg>
      <pc:sldChg chg="addSp modSp mod">
        <pc:chgData name="Andre Gustavo Hochuli" userId="03e47721-5546-461c-8dc6-d9f4fc638cac" providerId="ADAL" clId="{EB0566D0-024A-4070-A3A1-84F33AE64E42}" dt="2022-04-25T17:05:29.129" v="51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EB0566D0-024A-4070-A3A1-84F33AE64E42}" dt="2022-04-25T17:04:48.838" v="46" actId="1036"/>
          <ac:spMkLst>
            <pc:docMk/>
            <pc:sldMk cId="3575395456" sldId="261"/>
            <ac:spMk id="10" creationId="{D4AC1869-1BF1-4D28-9238-0907F3565116}"/>
          </ac:spMkLst>
        </pc:spChg>
        <pc:spChg chg="add mod">
          <ac:chgData name="Andre Gustavo Hochuli" userId="03e47721-5546-461c-8dc6-d9f4fc638cac" providerId="ADAL" clId="{EB0566D0-024A-4070-A3A1-84F33AE64E42}" dt="2022-04-25T17:04:54.710" v="48" actId="1076"/>
          <ac:spMkLst>
            <pc:docMk/>
            <pc:sldMk cId="3575395456" sldId="261"/>
            <ac:spMk id="11" creationId="{5D835FE0-DEC1-4D85-BF05-4EDCC5EF5438}"/>
          </ac:spMkLst>
        </pc:spChg>
        <pc:spChg chg="mod">
          <ac:chgData name="Andre Gustavo Hochuli" userId="03e47721-5546-461c-8dc6-d9f4fc638cac" providerId="ADAL" clId="{EB0566D0-024A-4070-A3A1-84F33AE64E42}" dt="2022-04-25T17:05:29.129" v="51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05:03.085" v="50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EB0566D0-024A-4070-A3A1-84F33AE64E42}" dt="2022-04-25T17:35:09.864" v="883" actId="113"/>
        <pc:sldMkLst>
          <pc:docMk/>
          <pc:sldMk cId="3283106555" sldId="277"/>
        </pc:sldMkLst>
        <pc:spChg chg="del">
          <ac:chgData name="Andre Gustavo Hochuli" userId="03e47721-5546-461c-8dc6-d9f4fc638cac" providerId="ADAL" clId="{EB0566D0-024A-4070-A3A1-84F33AE64E42}" dt="2022-04-25T17:09:05.908" v="170" actId="478"/>
          <ac:spMkLst>
            <pc:docMk/>
            <pc:sldMk cId="3283106555" sldId="277"/>
            <ac:spMk id="2" creationId="{ECE2BEF8-BB46-41CD-84FF-CD13BEBAE020}"/>
          </ac:spMkLst>
        </pc:spChg>
        <pc:spChg chg="del">
          <ac:chgData name="Andre Gustavo Hochuli" userId="03e47721-5546-461c-8dc6-d9f4fc638cac" providerId="ADAL" clId="{EB0566D0-024A-4070-A3A1-84F33AE64E42}" dt="2022-04-25T17:09:05.308" v="169" actId="478"/>
          <ac:spMkLst>
            <pc:docMk/>
            <pc:sldMk cId="3283106555" sldId="277"/>
            <ac:spMk id="3" creationId="{B8EF21AC-6F04-43AB-B349-A826BD481232}"/>
          </ac:spMkLst>
        </pc:spChg>
        <pc:spChg chg="add del">
          <ac:chgData name="Andre Gustavo Hochuli" userId="03e47721-5546-461c-8dc6-d9f4fc638cac" providerId="ADAL" clId="{EB0566D0-024A-4070-A3A1-84F33AE64E42}" dt="2022-04-25T17:12:18.821" v="390" actId="478"/>
          <ac:spMkLst>
            <pc:docMk/>
            <pc:sldMk cId="3283106555" sldId="277"/>
            <ac:spMk id="4" creationId="{9F12D6CD-A717-49E7-84B1-1803A6EA634A}"/>
          </ac:spMkLst>
        </pc:spChg>
        <pc:spChg chg="add del">
          <ac:chgData name="Andre Gustavo Hochuli" userId="03e47721-5546-461c-8dc6-d9f4fc638cac" providerId="ADAL" clId="{EB0566D0-024A-4070-A3A1-84F33AE64E42}" dt="2022-04-25T17:19:43.154" v="476" actId="11529"/>
          <ac:spMkLst>
            <pc:docMk/>
            <pc:sldMk cId="3283106555" sldId="277"/>
            <ac:spMk id="9" creationId="{EE252312-836A-4F36-97DD-5591F20CF5FC}"/>
          </ac:spMkLst>
        </pc:spChg>
        <pc:spChg chg="add del">
          <ac:chgData name="Andre Gustavo Hochuli" userId="03e47721-5546-461c-8dc6-d9f4fc638cac" providerId="ADAL" clId="{EB0566D0-024A-4070-A3A1-84F33AE64E42}" dt="2022-04-25T17:19:55.406" v="478" actId="478"/>
          <ac:spMkLst>
            <pc:docMk/>
            <pc:sldMk cId="3283106555" sldId="277"/>
            <ac:spMk id="10" creationId="{66FB0B89-EF98-4B52-AECC-28E6172F8BDE}"/>
          </ac:spMkLst>
        </pc:spChg>
        <pc:spChg chg="add del mod">
          <ac:chgData name="Andre Gustavo Hochuli" userId="03e47721-5546-461c-8dc6-d9f4fc638cac" providerId="ADAL" clId="{EB0566D0-024A-4070-A3A1-84F33AE64E42}" dt="2022-04-25T17:20:23.234" v="482" actId="11529"/>
          <ac:spMkLst>
            <pc:docMk/>
            <pc:sldMk cId="3283106555" sldId="277"/>
            <ac:spMk id="11" creationId="{9EE60A15-CCDB-420D-96B4-6180EB26749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12" creationId="{9C313843-E051-4FC5-B779-26572B479568}"/>
          </ac:spMkLst>
        </pc:spChg>
        <pc:spChg chg="add del mod">
          <ac:chgData name="Andre Gustavo Hochuli" userId="03e47721-5546-461c-8dc6-d9f4fc638cac" providerId="ADAL" clId="{EB0566D0-024A-4070-A3A1-84F33AE64E42}" dt="2022-04-25T17:21:05.177" v="488" actId="478"/>
          <ac:spMkLst>
            <pc:docMk/>
            <pc:sldMk cId="3283106555" sldId="277"/>
            <ac:spMk id="13" creationId="{2E22BC05-EF15-44E1-8C24-82CAD61C016F}"/>
          </ac:spMkLst>
        </pc:spChg>
        <pc:spChg chg="add del mod">
          <ac:chgData name="Andre Gustavo Hochuli" userId="03e47721-5546-461c-8dc6-d9f4fc638cac" providerId="ADAL" clId="{EB0566D0-024A-4070-A3A1-84F33AE64E42}" dt="2022-04-25T17:25:37.364" v="537" actId="478"/>
          <ac:spMkLst>
            <pc:docMk/>
            <pc:sldMk cId="3283106555" sldId="277"/>
            <ac:spMk id="14" creationId="{69601DDC-082F-4E6F-B373-E67ED12B352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15" creationId="{82274986-A3CB-4D16-A10C-DED394D59329}"/>
          </ac:spMkLst>
        </pc:spChg>
        <pc:spChg chg="add del mod">
          <ac:chgData name="Andre Gustavo Hochuli" userId="03e47721-5546-461c-8dc6-d9f4fc638cac" providerId="ADAL" clId="{EB0566D0-024A-4070-A3A1-84F33AE64E42}" dt="2022-04-25T17:30:07.638" v="668" actId="478"/>
          <ac:spMkLst>
            <pc:docMk/>
            <pc:sldMk cId="3283106555" sldId="277"/>
            <ac:spMk id="16" creationId="{42CFDD91-8FEB-481B-9084-B8414074414A}"/>
          </ac:spMkLst>
        </pc:spChg>
        <pc:spChg chg="add del mod">
          <ac:chgData name="Andre Gustavo Hochuli" userId="03e47721-5546-461c-8dc6-d9f4fc638cac" providerId="ADAL" clId="{EB0566D0-024A-4070-A3A1-84F33AE64E42}" dt="2022-04-25T17:30:04.183" v="667" actId="478"/>
          <ac:spMkLst>
            <pc:docMk/>
            <pc:sldMk cId="3283106555" sldId="277"/>
            <ac:spMk id="18" creationId="{AD5E72C2-4EBD-470C-9C54-217CC1957D3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25" creationId="{B82CDB52-EF2D-4494-8D7B-790822C13394}"/>
          </ac:spMkLst>
        </pc:spChg>
        <pc:spChg chg="add del">
          <ac:chgData name="Andre Gustavo Hochuli" userId="03e47721-5546-461c-8dc6-d9f4fc638cac" providerId="ADAL" clId="{EB0566D0-024A-4070-A3A1-84F33AE64E42}" dt="2022-04-25T17:30:14.973" v="671"/>
          <ac:spMkLst>
            <pc:docMk/>
            <pc:sldMk cId="3283106555" sldId="277"/>
            <ac:spMk id="27" creationId="{5EF0C5CC-8D02-421E-B8DA-37841980BDC2}"/>
          </ac:spMkLst>
        </pc:spChg>
        <pc:spChg chg="del">
          <ac:chgData name="Andre Gustavo Hochuli" userId="03e47721-5546-461c-8dc6-d9f4fc638cac" providerId="ADAL" clId="{EB0566D0-024A-4070-A3A1-84F33AE64E42}" dt="2022-04-25T17:09:10.950" v="175" actId="478"/>
          <ac:spMkLst>
            <pc:docMk/>
            <pc:sldMk cId="3283106555" sldId="277"/>
            <ac:spMk id="33" creationId="{77F8CE4A-090D-40A5-A8D8-2183B35F1195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34" creationId="{8EEFFC4F-C85F-4E12-91E6-7BF595C9195F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38" creationId="{864984CF-3270-4415-9DE8-FE93BC58917C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40" creationId="{8DA97F1B-5321-4813-8313-4DEC3EAF3D71}"/>
          </ac:spMkLst>
        </pc:spChg>
        <pc:spChg chg="del">
          <ac:chgData name="Andre Gustavo Hochuli" userId="03e47721-5546-461c-8dc6-d9f4fc638cac" providerId="ADAL" clId="{EB0566D0-024A-4070-A3A1-84F33AE64E42}" dt="2022-04-25T17:09:04.098" v="168" actId="478"/>
          <ac:spMkLst>
            <pc:docMk/>
            <pc:sldMk cId="3283106555" sldId="277"/>
            <ac:spMk id="63" creationId="{3FC05F18-6D89-44EC-9630-8F91D4410100}"/>
          </ac:spMkLst>
        </pc:spChg>
        <pc:spChg chg="del">
          <ac:chgData name="Andre Gustavo Hochuli" userId="03e47721-5546-461c-8dc6-d9f4fc638cac" providerId="ADAL" clId="{EB0566D0-024A-4070-A3A1-84F33AE64E42}" dt="2022-04-25T17:09:07.411" v="172" actId="478"/>
          <ac:spMkLst>
            <pc:docMk/>
            <pc:sldMk cId="3283106555" sldId="277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EB0566D0-024A-4070-A3A1-84F33AE64E42}" dt="2022-04-25T17:35:09.864" v="883" actId="113"/>
          <ac:spMkLst>
            <pc:docMk/>
            <pc:sldMk cId="3283106555" sldId="27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7:05:43.821" v="60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05:56.148" v="62" actId="20577"/>
          <ac:spMkLst>
            <pc:docMk/>
            <pc:sldMk cId="3283106555" sldId="277"/>
            <ac:spMk id="369" creationId="{00000000-0000-0000-0000-000000000000}"/>
          </ac:spMkLst>
        </pc:spChg>
        <pc:picChg chg="add del mod">
          <ac:chgData name="Andre Gustavo Hochuli" userId="03e47721-5546-461c-8dc6-d9f4fc638cac" providerId="ADAL" clId="{EB0566D0-024A-4070-A3A1-84F33AE64E42}" dt="2022-04-25T17:24:35.148" v="526" actId="21"/>
          <ac:picMkLst>
            <pc:docMk/>
            <pc:sldMk cId="3283106555" sldId="277"/>
            <ac:picMk id="8" creationId="{DCA9870C-6363-4871-9965-55567A4DCD32}"/>
          </ac:picMkLst>
        </pc:picChg>
        <pc:picChg chg="add del mod">
          <ac:chgData name="Andre Gustavo Hochuli" userId="03e47721-5546-461c-8dc6-d9f4fc638cac" providerId="ADAL" clId="{EB0566D0-024A-4070-A3A1-84F33AE64E42}" dt="2022-04-25T17:24:55.868" v="531" actId="21"/>
          <ac:picMkLst>
            <pc:docMk/>
            <pc:sldMk cId="3283106555" sldId="277"/>
            <ac:picMk id="20" creationId="{A480386F-C736-4F5B-B4C7-095FDCD31D9D}"/>
          </ac:picMkLst>
        </pc:picChg>
        <pc:picChg chg="add del mod ord">
          <ac:chgData name="Andre Gustavo Hochuli" userId="03e47721-5546-461c-8dc6-d9f4fc638cac" providerId="ADAL" clId="{EB0566D0-024A-4070-A3A1-84F33AE64E42}" dt="2022-04-25T17:30:10.680" v="669" actId="478"/>
          <ac:picMkLst>
            <pc:docMk/>
            <pc:sldMk cId="3283106555" sldId="277"/>
            <ac:picMk id="24" creationId="{9BA841E3-5172-4D80-A631-FF2C5E08C552}"/>
          </ac:picMkLst>
        </pc:picChg>
        <pc:picChg chg="add del mod">
          <ac:chgData name="Andre Gustavo Hochuli" userId="03e47721-5546-461c-8dc6-d9f4fc638cac" providerId="ADAL" clId="{EB0566D0-024A-4070-A3A1-84F33AE64E42}" dt="2022-04-25T17:31:57.642" v="681" actId="478"/>
          <ac:picMkLst>
            <pc:docMk/>
            <pc:sldMk cId="3283106555" sldId="277"/>
            <ac:picMk id="29" creationId="{361C5B6A-068C-4E2E-9F09-4550FE23AD13}"/>
          </ac:picMkLst>
        </pc:picChg>
        <pc:picChg chg="add del">
          <ac:chgData name="Andre Gustavo Hochuli" userId="03e47721-5546-461c-8dc6-d9f4fc638cac" providerId="ADAL" clId="{EB0566D0-024A-4070-A3A1-84F33AE64E42}" dt="2022-04-25T17:31:42.337" v="675" actId="478"/>
          <ac:picMkLst>
            <pc:docMk/>
            <pc:sldMk cId="3283106555" sldId="277"/>
            <ac:picMk id="31" creationId="{12E0E56D-B7F0-492F-B5B5-922AB5096B69}"/>
          </ac:picMkLst>
        </pc:picChg>
        <pc:picChg chg="add del mod">
          <ac:chgData name="Andre Gustavo Hochuli" userId="03e47721-5546-461c-8dc6-d9f4fc638cac" providerId="ADAL" clId="{EB0566D0-024A-4070-A3A1-84F33AE64E42}" dt="2022-04-25T17:31:56.894" v="680" actId="478"/>
          <ac:picMkLst>
            <pc:docMk/>
            <pc:sldMk cId="3283106555" sldId="277"/>
            <ac:picMk id="35" creationId="{D47B4924-D752-4C23-BF79-792974ECC337}"/>
          </ac:picMkLst>
        </pc:picChg>
        <pc:picChg chg="add del mod">
          <ac:chgData name="Andre Gustavo Hochuli" userId="03e47721-5546-461c-8dc6-d9f4fc638cac" providerId="ADAL" clId="{EB0566D0-024A-4070-A3A1-84F33AE64E42}" dt="2022-04-25T17:32:49.558" v="778" actId="478"/>
          <ac:picMkLst>
            <pc:docMk/>
            <pc:sldMk cId="3283106555" sldId="277"/>
            <ac:picMk id="37" creationId="{9BD4A162-D4BE-40C1-8C77-B9A641441705}"/>
          </ac:picMkLst>
        </pc:picChg>
        <pc:picChg chg="add mod">
          <ac:chgData name="Andre Gustavo Hochuli" userId="03e47721-5546-461c-8dc6-d9f4fc638cac" providerId="ADAL" clId="{EB0566D0-024A-4070-A3A1-84F33AE64E42}" dt="2022-04-25T17:33:25.485" v="780" actId="1076"/>
          <ac:picMkLst>
            <pc:docMk/>
            <pc:sldMk cId="3283106555" sldId="277"/>
            <ac:picMk id="41" creationId="{9FA20FD8-4B72-4C08-8AAF-E29A14B9047C}"/>
          </ac:picMkLst>
        </pc:picChg>
        <pc:picChg chg="add del mod">
          <ac:chgData name="Andre Gustavo Hochuli" userId="03e47721-5546-461c-8dc6-d9f4fc638cac" providerId="ADAL" clId="{EB0566D0-024A-4070-A3A1-84F33AE64E42}" dt="2022-04-25T17:19:31.279" v="472" actId="478"/>
          <ac:picMkLst>
            <pc:docMk/>
            <pc:sldMk cId="3283106555" sldId="277"/>
            <ac:picMk id="1026" creationId="{168F32E5-0C8C-4F29-8113-154F95577646}"/>
          </ac:picMkLst>
        </pc:picChg>
        <pc:cxnChg chg="del mod">
          <ac:chgData name="Andre Gustavo Hochuli" userId="03e47721-5546-461c-8dc6-d9f4fc638cac" providerId="ADAL" clId="{EB0566D0-024A-4070-A3A1-84F33AE64E42}" dt="2022-04-25T17:09:06.541" v="171" actId="478"/>
          <ac:cxnSpMkLst>
            <pc:docMk/>
            <pc:sldMk cId="3283106555" sldId="277"/>
            <ac:cxnSpMk id="5" creationId="{AE760C13-D913-4F21-9D16-E5ECD808B873}"/>
          </ac:cxnSpMkLst>
        </pc:cxnChg>
        <pc:cxnChg chg="del mod">
          <ac:chgData name="Andre Gustavo Hochuli" userId="03e47721-5546-461c-8dc6-d9f4fc638cac" providerId="ADAL" clId="{EB0566D0-024A-4070-A3A1-84F33AE64E42}" dt="2022-04-25T17:09:11.900" v="176" actId="478"/>
          <ac:cxnSpMkLst>
            <pc:docMk/>
            <pc:sldMk cId="3283106555" sldId="277"/>
            <ac:cxnSpMk id="7" creationId="{B6865C88-5140-4D13-B73D-9E53024D93B1}"/>
          </ac:cxnSpMkLst>
        </pc:cxnChg>
        <pc:cxnChg chg="del mod">
          <ac:chgData name="Andre Gustavo Hochuli" userId="03e47721-5546-461c-8dc6-d9f4fc638cac" providerId="ADAL" clId="{EB0566D0-024A-4070-A3A1-84F33AE64E42}" dt="2022-04-25T17:09:12.771" v="177" actId="478"/>
          <ac:cxnSpMkLst>
            <pc:docMk/>
            <pc:sldMk cId="3283106555" sldId="277"/>
            <ac:cxnSpMk id="17" creationId="{F760AA5E-9CD4-46F1-B286-5D515B5EEB3A}"/>
          </ac:cxnSpMkLst>
        </pc:cxnChg>
        <pc:cxnChg chg="del mod">
          <ac:chgData name="Andre Gustavo Hochuli" userId="03e47721-5546-461c-8dc6-d9f4fc638cac" providerId="ADAL" clId="{EB0566D0-024A-4070-A3A1-84F33AE64E42}" dt="2022-04-25T17:09:08.190" v="173" actId="478"/>
          <ac:cxnSpMkLst>
            <pc:docMk/>
            <pc:sldMk cId="3283106555" sldId="277"/>
            <ac:cxnSpMk id="21" creationId="{0B8B8A2B-CB86-44BA-9A3C-0EE0F9C5678D}"/>
          </ac:cxnSpMkLst>
        </pc:cxnChg>
        <pc:cxnChg chg="del">
          <ac:chgData name="Andre Gustavo Hochuli" userId="03e47721-5546-461c-8dc6-d9f4fc638cac" providerId="ADAL" clId="{EB0566D0-024A-4070-A3A1-84F33AE64E42}" dt="2022-04-25T17:09:09.176" v="174" actId="478"/>
          <ac:cxnSpMkLst>
            <pc:docMk/>
            <pc:sldMk cId="3283106555" sldId="277"/>
            <ac:cxnSpMk id="23" creationId="{61A0C203-8E43-480D-8001-03B544C9F9A9}"/>
          </ac:cxnSpMkLst>
        </pc:cxnChg>
        <pc:cxnChg chg="del">
          <ac:chgData name="Andre Gustavo Hochuli" userId="03e47721-5546-461c-8dc6-d9f4fc638cac" providerId="ADAL" clId="{EB0566D0-024A-4070-A3A1-84F33AE64E42}" dt="2022-04-25T17:09:14.175" v="178" actId="478"/>
          <ac:cxnSpMkLst>
            <pc:docMk/>
            <pc:sldMk cId="3283106555" sldId="277"/>
            <ac:cxnSpMk id="26" creationId="{354379B2-768D-45C7-891A-4A0C9304F15A}"/>
          </ac:cxnSpMkLst>
        </pc:cxn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104151768" sldId="278"/>
        </pc:sldMkLst>
      </pc:sldChg>
      <pc:sldChg chg="addSp delSp modSp add mod ord">
        <pc:chgData name="Andre Gustavo Hochuli" userId="03e47721-5546-461c-8dc6-d9f4fc638cac" providerId="ADAL" clId="{EB0566D0-024A-4070-A3A1-84F33AE64E42}" dt="2022-04-29T11:24:22.074" v="2935" actId="1076"/>
        <pc:sldMkLst>
          <pc:docMk/>
          <pc:sldMk cId="446102039" sldId="278"/>
        </pc:sldMkLst>
        <pc:spChg chg="add mod">
          <ac:chgData name="Andre Gustavo Hochuli" userId="03e47721-5546-461c-8dc6-d9f4fc638cac" providerId="ADAL" clId="{EB0566D0-024A-4070-A3A1-84F33AE64E42}" dt="2022-04-25T17:56:16.860" v="1249" actId="1076"/>
          <ac:spMkLst>
            <pc:docMk/>
            <pc:sldMk cId="446102039" sldId="278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2" creationId="{9C313843-E051-4FC5-B779-26572B479568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5" creationId="{82274986-A3CB-4D16-A10C-DED394D59329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6" creationId="{42CFDD91-8FEB-481B-9084-B8414074414A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8" creationId="{AD5E72C2-4EBD-470C-9C54-217CC1957D33}"/>
          </ac:spMkLst>
        </pc:spChg>
        <pc:spChg chg="add del mod">
          <ac:chgData name="Andre Gustavo Hochuli" userId="03e47721-5546-461c-8dc6-d9f4fc638cac" providerId="ADAL" clId="{EB0566D0-024A-4070-A3A1-84F33AE64E42}" dt="2022-04-25T17:42:02.413" v="963" actId="478"/>
          <ac:spMkLst>
            <pc:docMk/>
            <pc:sldMk cId="446102039" sldId="278"/>
            <ac:spMk id="23" creationId="{0E7F2FDD-572B-445D-B2A9-BCAB4CD2F204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25" creationId="{B82CDB52-EF2D-4494-8D7B-790822C13394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4" creationId="{8EEFFC4F-C85F-4E12-91E6-7BF595C9195F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8" creationId="{864984CF-3270-4415-9DE8-FE93BC58917C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40" creationId="{8DA97F1B-5321-4813-8313-4DEC3EAF3D71}"/>
          </ac:spMkLst>
        </pc:spChg>
        <pc:spChg chg="mod">
          <ac:chgData name="Andre Gustavo Hochuli" userId="03e47721-5546-461c-8dc6-d9f4fc638cac" providerId="ADAL" clId="{EB0566D0-024A-4070-A3A1-84F33AE64E42}" dt="2022-04-25T17:44:58.073" v="1105" actId="20577"/>
          <ac:spMkLst>
            <pc:docMk/>
            <pc:sldMk cId="446102039" sldId="27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7:27:46.697" v="631" actId="20577"/>
          <ac:spMkLst>
            <pc:docMk/>
            <pc:sldMk cId="446102039" sldId="278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70" creationId="{00000000-0000-0000-0000-000000000000}"/>
          </ac:spMkLst>
        </pc:spChg>
        <pc:grpChg chg="add mod">
          <ac:chgData name="Andre Gustavo Hochuli" userId="03e47721-5546-461c-8dc6-d9f4fc638cac" providerId="ADAL" clId="{EB0566D0-024A-4070-A3A1-84F33AE64E42}" dt="2022-04-25T17:56:23.123" v="1251" actId="1038"/>
          <ac:grpSpMkLst>
            <pc:docMk/>
            <pc:sldMk cId="446102039" sldId="278"/>
            <ac:grpSpMk id="4" creationId="{71CB920B-C031-49A6-A44B-8BFBA54A9E17}"/>
          </ac:grpSpMkLst>
        </pc:grpChg>
        <pc:picChg chg="add mod">
          <ac:chgData name="Andre Gustavo Hochuli" userId="03e47721-5546-461c-8dc6-d9f4fc638cac" providerId="ADAL" clId="{EB0566D0-024A-4070-A3A1-84F33AE64E42}" dt="2022-04-25T17:38:40.261" v="942" actId="164"/>
          <ac:picMkLst>
            <pc:docMk/>
            <pc:sldMk cId="446102039" sldId="278"/>
            <ac:picMk id="3" creationId="{B002D328-F4D7-4F42-83D2-DAFF2B525BFE}"/>
          </ac:picMkLst>
        </pc:picChg>
        <pc:picChg chg="add del mod">
          <ac:chgData name="Andre Gustavo Hochuli" userId="03e47721-5546-461c-8dc6-d9f4fc638cac" providerId="ADAL" clId="{EB0566D0-024A-4070-A3A1-84F33AE64E42}" dt="2022-04-25T17:45:58.329" v="1106" actId="478"/>
          <ac:picMkLst>
            <pc:docMk/>
            <pc:sldMk cId="446102039" sldId="278"/>
            <ac:picMk id="8" creationId="{02115B31-7A8D-46BD-8366-4C68C4BAFE43}"/>
          </ac:picMkLst>
        </pc:picChg>
        <pc:picChg chg="add mod">
          <ac:chgData name="Andre Gustavo Hochuli" userId="03e47721-5546-461c-8dc6-d9f4fc638cac" providerId="ADAL" clId="{EB0566D0-024A-4070-A3A1-84F33AE64E42}" dt="2022-04-29T11:24:22.074" v="2935" actId="1076"/>
          <ac:picMkLst>
            <pc:docMk/>
            <pc:sldMk cId="446102039" sldId="278"/>
            <ac:picMk id="10" creationId="{0DE7C189-8984-4EEC-8806-5306A2D56E1C}"/>
          </ac:picMkLst>
        </pc:picChg>
        <pc:picChg chg="mod">
          <ac:chgData name="Andre Gustavo Hochuli" userId="03e47721-5546-461c-8dc6-d9f4fc638cac" providerId="ADAL" clId="{EB0566D0-024A-4070-A3A1-84F33AE64E42}" dt="2022-04-25T17:38:40.261" v="942" actId="164"/>
          <ac:picMkLst>
            <pc:docMk/>
            <pc:sldMk cId="446102039" sldId="278"/>
            <ac:picMk id="24" creationId="{9BA841E3-5172-4D80-A631-FF2C5E08C552}"/>
          </ac:picMkLst>
        </pc:picChg>
      </pc:sldChg>
      <pc:sldChg chg="modSp add mod">
        <pc:chgData name="Andre Gustavo Hochuli" userId="03e47721-5546-461c-8dc6-d9f4fc638cac" providerId="ADAL" clId="{EB0566D0-024A-4070-A3A1-84F33AE64E42}" dt="2022-04-29T11:24:17.750" v="2933" actId="1076"/>
        <pc:sldMkLst>
          <pc:docMk/>
          <pc:sldMk cId="802718977" sldId="279"/>
        </pc:sldMkLst>
        <pc:picChg chg="mod">
          <ac:chgData name="Andre Gustavo Hochuli" userId="03e47721-5546-461c-8dc6-d9f4fc638cac" providerId="ADAL" clId="{EB0566D0-024A-4070-A3A1-84F33AE64E42}" dt="2022-04-29T11:24:17.750" v="2933" actId="1076"/>
          <ac:picMkLst>
            <pc:docMk/>
            <pc:sldMk cId="802718977" sldId="279"/>
            <ac:picMk id="8" creationId="{02115B31-7A8D-46BD-8366-4C68C4BAFE43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2431802864" sldId="279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122859299" sldId="280"/>
        </pc:sldMkLst>
      </pc:sldChg>
      <pc:sldChg chg="addSp delSp modSp add mod">
        <pc:chgData name="Andre Gustavo Hochuli" userId="03e47721-5546-461c-8dc6-d9f4fc638cac" providerId="ADAL" clId="{EB0566D0-024A-4070-A3A1-84F33AE64E42}" dt="2022-04-25T17:56:09.627" v="1246" actId="1076"/>
        <pc:sldMkLst>
          <pc:docMk/>
          <pc:sldMk cId="1527670731" sldId="280"/>
        </pc:sldMkLst>
        <pc:spChg chg="mod">
          <ac:chgData name="Andre Gustavo Hochuli" userId="03e47721-5546-461c-8dc6-d9f4fc638cac" providerId="ADAL" clId="{EB0566D0-024A-4070-A3A1-84F33AE64E42}" dt="2022-04-25T17:56:06.847" v="1245" actId="1035"/>
          <ac:spMkLst>
            <pc:docMk/>
            <pc:sldMk cId="1527670731" sldId="280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28" creationId="{75003843-9CFA-46A2-8F66-DBCFF9F1E3D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29" creationId="{1CDF36AA-0F2C-488E-9A80-53898A0D09A8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0" creationId="{0390518C-2B9B-480A-B1FE-994E2006DCC7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1" creationId="{BCB1DC31-6CF9-4341-B516-A259E2E4D0B4}"/>
          </ac:spMkLst>
        </pc:spChg>
        <pc:spChg chg="mod">
          <ac:chgData name="Andre Gustavo Hochuli" userId="03e47721-5546-461c-8dc6-d9f4fc638cac" providerId="ADAL" clId="{EB0566D0-024A-4070-A3A1-84F33AE64E42}" dt="2022-04-25T17:54:26.517" v="1181" actId="6549"/>
          <ac:spMkLst>
            <pc:docMk/>
            <pc:sldMk cId="1527670731" sldId="280"/>
            <ac:spMk id="32" creationId="{10411281-D78B-408E-B572-F5ADD6F8AC22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3" creationId="{FF27CD76-EF04-4004-8349-3C75E601A044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5" creationId="{597FD140-1100-49DB-849E-09CCAC1256F0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6" creationId="{C42BF485-FD05-4872-B9E4-7C0A65B7111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7" creationId="{79F49AB5-C1A8-4737-9C3C-89E091710F63}"/>
          </ac:spMkLst>
        </pc:spChg>
        <pc:spChg chg="mod">
          <ac:chgData name="Andre Gustavo Hochuli" userId="03e47721-5546-461c-8dc6-d9f4fc638cac" providerId="ADAL" clId="{EB0566D0-024A-4070-A3A1-84F33AE64E42}" dt="2022-04-25T17:51:03.133" v="1161" actId="20577"/>
          <ac:spMkLst>
            <pc:docMk/>
            <pc:sldMk cId="1527670731" sldId="280"/>
            <ac:spMk id="106" creationId="{62C052DF-E942-4780-B8E7-B4D75FF65CBF}"/>
          </ac:spMkLst>
        </pc:spChg>
        <pc:grpChg chg="del">
          <ac:chgData name="Andre Gustavo Hochuli" userId="03e47721-5546-461c-8dc6-d9f4fc638cac" providerId="ADAL" clId="{EB0566D0-024A-4070-A3A1-84F33AE64E42}" dt="2022-04-25T17:54:06.038" v="1175" actId="478"/>
          <ac:grpSpMkLst>
            <pc:docMk/>
            <pc:sldMk cId="1527670731" sldId="280"/>
            <ac:grpSpMk id="4" creationId="{71CB920B-C031-49A6-A44B-8BFBA54A9E17}"/>
          </ac:grpSpMkLst>
        </pc:grpChg>
        <pc:grpChg chg="add del mod">
          <ac:chgData name="Andre Gustavo Hochuli" userId="03e47721-5546-461c-8dc6-d9f4fc638cac" providerId="ADAL" clId="{EB0566D0-024A-4070-A3A1-84F33AE64E42}" dt="2022-04-25T17:54:27.756" v="1182" actId="478"/>
          <ac:grpSpMkLst>
            <pc:docMk/>
            <pc:sldMk cId="1527670731" sldId="280"/>
            <ac:grpSpMk id="26" creationId="{35AEB7E6-996E-49D1-BC9D-DAB1EDD18EE2}"/>
          </ac:grpSpMkLst>
        </pc:grpChg>
        <pc:picChg chg="add del mod ord">
          <ac:chgData name="Andre Gustavo Hochuli" userId="03e47721-5546-461c-8dc6-d9f4fc638cac" providerId="ADAL" clId="{EB0566D0-024A-4070-A3A1-84F33AE64E42}" dt="2022-04-25T17:54:25.330" v="1180" actId="478"/>
          <ac:picMkLst>
            <pc:docMk/>
            <pc:sldMk cId="1527670731" sldId="280"/>
            <ac:picMk id="6" creationId="{294CBD99-EAE9-4225-BE2F-CB416D1C566B}"/>
          </ac:picMkLst>
        </pc:picChg>
        <pc:picChg chg="add mod">
          <ac:chgData name="Andre Gustavo Hochuli" userId="03e47721-5546-461c-8dc6-d9f4fc638cac" providerId="ADAL" clId="{EB0566D0-024A-4070-A3A1-84F33AE64E42}" dt="2022-04-25T17:56:02.734" v="1235" actId="1036"/>
          <ac:picMkLst>
            <pc:docMk/>
            <pc:sldMk cId="1527670731" sldId="280"/>
            <ac:picMk id="8" creationId="{32B2E456-F2FE-4D2B-BAB3-85774D50021E}"/>
          </ac:picMkLst>
        </pc:picChg>
        <pc:picChg chg="del mod">
          <ac:chgData name="Andre Gustavo Hochuli" userId="03e47721-5546-461c-8dc6-d9f4fc638cac" providerId="ADAL" clId="{EB0566D0-024A-4070-A3A1-84F33AE64E42}" dt="2022-04-25T17:54:29.258" v="1183" actId="478"/>
          <ac:picMkLst>
            <pc:docMk/>
            <pc:sldMk cId="1527670731" sldId="280"/>
            <ac:picMk id="10" creationId="{0DE7C189-8984-4EEC-8806-5306A2D56E1C}"/>
          </ac:picMkLst>
        </pc:picChg>
        <pc:picChg chg="add mod">
          <ac:chgData name="Andre Gustavo Hochuli" userId="03e47721-5546-461c-8dc6-d9f4fc638cac" providerId="ADAL" clId="{EB0566D0-024A-4070-A3A1-84F33AE64E42}" dt="2022-04-25T17:54:35.527" v="1185" actId="1076"/>
          <ac:picMkLst>
            <pc:docMk/>
            <pc:sldMk cId="1527670731" sldId="280"/>
            <ac:picMk id="11" creationId="{411D4F99-5D15-47D0-9262-6C6E0924B21F}"/>
          </ac:picMkLst>
        </pc:picChg>
        <pc:picChg chg="add mod">
          <ac:chgData name="Andre Gustavo Hochuli" userId="03e47721-5546-461c-8dc6-d9f4fc638cac" providerId="ADAL" clId="{EB0566D0-024A-4070-A3A1-84F33AE64E42}" dt="2022-04-25T17:56:09.627" v="1246" actId="1076"/>
          <ac:picMkLst>
            <pc:docMk/>
            <pc:sldMk cId="1527670731" sldId="280"/>
            <ac:picMk id="14" creationId="{71397B06-DA71-4EF7-B093-2C06DBA7B5AE}"/>
          </ac:picMkLst>
        </pc:picChg>
        <pc:picChg chg="mod">
          <ac:chgData name="Andre Gustavo Hochuli" userId="03e47721-5546-461c-8dc6-d9f4fc638cac" providerId="ADAL" clId="{EB0566D0-024A-4070-A3A1-84F33AE64E42}" dt="2022-04-25T17:51:32.027" v="1167"/>
          <ac:picMkLst>
            <pc:docMk/>
            <pc:sldMk cId="1527670731" sldId="280"/>
            <ac:picMk id="27" creationId="{03A0C455-937D-4968-B929-4257900A3E1C}"/>
          </ac:picMkLst>
        </pc:picChg>
        <pc:picChg chg="mod">
          <ac:chgData name="Andre Gustavo Hochuli" userId="03e47721-5546-461c-8dc6-d9f4fc638cac" providerId="ADAL" clId="{EB0566D0-024A-4070-A3A1-84F33AE64E42}" dt="2022-04-25T17:51:32.027" v="1167"/>
          <ac:picMkLst>
            <pc:docMk/>
            <pc:sldMk cId="1527670731" sldId="280"/>
            <ac:picMk id="39" creationId="{27A92D0F-8C1C-4937-9C76-D247D9B23062}"/>
          </ac:picMkLst>
        </pc:picChg>
      </pc:sldChg>
      <pc:sldChg chg="addSp delSp modSp add mod">
        <pc:chgData name="Andre Gustavo Hochuli" userId="03e47721-5546-461c-8dc6-d9f4fc638cac" providerId="ADAL" clId="{EB0566D0-024A-4070-A3A1-84F33AE64E42}" dt="2022-04-25T18:00:02.136" v="1335" actId="732"/>
        <pc:sldMkLst>
          <pc:docMk/>
          <pc:sldMk cId="2913161894" sldId="281"/>
        </pc:sldMkLst>
        <pc:spChg chg="del">
          <ac:chgData name="Andre Gustavo Hochuli" userId="03e47721-5546-461c-8dc6-d9f4fc638cac" providerId="ADAL" clId="{EB0566D0-024A-4070-A3A1-84F33AE64E42}" dt="2022-04-25T17:57:04.738" v="1301" actId="478"/>
          <ac:spMkLst>
            <pc:docMk/>
            <pc:sldMk cId="2913161894" sldId="281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56:59.054" v="1298" actId="20577"/>
          <ac:spMkLst>
            <pc:docMk/>
            <pc:sldMk cId="2913161894" sldId="281"/>
            <ac:spMk id="106" creationId="{62C052DF-E942-4780-B8E7-B4D75FF65CBF}"/>
          </ac:spMkLst>
        </pc:spChg>
        <pc:picChg chg="add del mod">
          <ac:chgData name="Andre Gustavo Hochuli" userId="03e47721-5546-461c-8dc6-d9f4fc638cac" providerId="ADAL" clId="{EB0566D0-024A-4070-A3A1-84F33AE64E42}" dt="2022-04-25T17:58:32.476" v="1304" actId="478"/>
          <ac:picMkLst>
            <pc:docMk/>
            <pc:sldMk cId="2913161894" sldId="281"/>
            <ac:picMk id="3" creationId="{EA49CD13-F423-4CF8-BB14-8E8BBD70F39B}"/>
          </ac:picMkLst>
        </pc:picChg>
        <pc:picChg chg="add mod">
          <ac:chgData name="Andre Gustavo Hochuli" userId="03e47721-5546-461c-8dc6-d9f4fc638cac" providerId="ADAL" clId="{EB0566D0-024A-4070-A3A1-84F33AE64E42}" dt="2022-04-25T17:58:38.934" v="1308" actId="1076"/>
          <ac:picMkLst>
            <pc:docMk/>
            <pc:sldMk cId="2913161894" sldId="281"/>
            <ac:picMk id="6" creationId="{13AC61B4-E8A3-4AA5-870C-EE5DB163F14F}"/>
          </ac:picMkLst>
        </pc:picChg>
        <pc:picChg chg="del">
          <ac:chgData name="Andre Gustavo Hochuli" userId="03e47721-5546-461c-8dc6-d9f4fc638cac" providerId="ADAL" clId="{EB0566D0-024A-4070-A3A1-84F33AE64E42}" dt="2022-04-25T17:57:03.049" v="1299" actId="478"/>
          <ac:picMkLst>
            <pc:docMk/>
            <pc:sldMk cId="2913161894" sldId="281"/>
            <ac:picMk id="8" creationId="{32B2E456-F2FE-4D2B-BAB3-85774D50021E}"/>
          </ac:picMkLst>
        </pc:picChg>
        <pc:picChg chg="mod modCrop">
          <ac:chgData name="Andre Gustavo Hochuli" userId="03e47721-5546-461c-8dc6-d9f4fc638cac" providerId="ADAL" clId="{EB0566D0-024A-4070-A3A1-84F33AE64E42}" dt="2022-04-25T17:59:36.260" v="1333" actId="732"/>
          <ac:picMkLst>
            <pc:docMk/>
            <pc:sldMk cId="2913161894" sldId="281"/>
            <ac:picMk id="11" creationId="{411D4F99-5D15-47D0-9262-6C6E0924B21F}"/>
          </ac:picMkLst>
        </pc:picChg>
        <pc:picChg chg="del">
          <ac:chgData name="Andre Gustavo Hochuli" userId="03e47721-5546-461c-8dc6-d9f4fc638cac" providerId="ADAL" clId="{EB0566D0-024A-4070-A3A1-84F33AE64E42}" dt="2022-04-25T17:57:03.836" v="1300" actId="478"/>
          <ac:picMkLst>
            <pc:docMk/>
            <pc:sldMk cId="2913161894" sldId="281"/>
            <ac:picMk id="14" creationId="{71397B06-DA71-4EF7-B093-2C06DBA7B5AE}"/>
          </ac:picMkLst>
        </pc:picChg>
        <pc:picChg chg="add mod modCrop">
          <ac:chgData name="Andre Gustavo Hochuli" userId="03e47721-5546-461c-8dc6-d9f4fc638cac" providerId="ADAL" clId="{EB0566D0-024A-4070-A3A1-84F33AE64E42}" dt="2022-04-25T17:59:53.015" v="1334" actId="732"/>
          <ac:picMkLst>
            <pc:docMk/>
            <pc:sldMk cId="2913161894" sldId="281"/>
            <ac:picMk id="16" creationId="{4983F7D6-01FB-481D-9252-6D52BEE42D57}"/>
          </ac:picMkLst>
        </pc:picChg>
        <pc:picChg chg="add mod modCrop">
          <ac:chgData name="Andre Gustavo Hochuli" userId="03e47721-5546-461c-8dc6-d9f4fc638cac" providerId="ADAL" clId="{EB0566D0-024A-4070-A3A1-84F33AE64E42}" dt="2022-04-25T18:00:02.136" v="1335" actId="732"/>
          <ac:picMkLst>
            <pc:docMk/>
            <pc:sldMk cId="2913161894" sldId="281"/>
            <ac:picMk id="17" creationId="{8FB9E624-9148-4F54-8FE0-576052319671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3473243607" sldId="281"/>
        </pc:sldMkLst>
      </pc:sldChg>
      <pc:sldChg chg="addSp delSp modSp add mod">
        <pc:chgData name="Andre Gustavo Hochuli" userId="03e47721-5546-461c-8dc6-d9f4fc638cac" providerId="ADAL" clId="{EB0566D0-024A-4070-A3A1-84F33AE64E42}" dt="2022-04-25T19:14:38.027" v="2929" actId="1076"/>
        <pc:sldMkLst>
          <pc:docMk/>
          <pc:sldMk cId="2993923154" sldId="282"/>
        </pc:sldMkLst>
        <pc:spChg chg="mod">
          <ac:chgData name="Andre Gustavo Hochuli" userId="03e47721-5546-461c-8dc6-d9f4fc638cac" providerId="ADAL" clId="{EB0566D0-024A-4070-A3A1-84F33AE64E42}" dt="2022-04-25T19:14:24.954" v="2926" actId="20577"/>
          <ac:spMkLst>
            <pc:docMk/>
            <pc:sldMk cId="2993923154" sldId="282"/>
            <ac:spMk id="106" creationId="{62C052DF-E942-4780-B8E7-B4D75FF65CBF}"/>
          </ac:spMkLst>
        </pc:spChg>
        <pc:picChg chg="add mod modCrop">
          <ac:chgData name="Andre Gustavo Hochuli" userId="03e47721-5546-461c-8dc6-d9f4fc638cac" providerId="ADAL" clId="{EB0566D0-024A-4070-A3A1-84F33AE64E42}" dt="2022-04-25T19:14:38.027" v="2929" actId="1076"/>
          <ac:picMkLst>
            <pc:docMk/>
            <pc:sldMk cId="2993923154" sldId="282"/>
            <ac:picMk id="3" creationId="{8E4CE493-8FAE-427E-A59A-533F84A866E0}"/>
          </ac:picMkLst>
        </pc:picChg>
        <pc:picChg chg="add mod">
          <ac:chgData name="Andre Gustavo Hochuli" userId="03e47721-5546-461c-8dc6-d9f4fc638cac" providerId="ADAL" clId="{EB0566D0-024A-4070-A3A1-84F33AE64E42}" dt="2022-04-25T19:14:02.424" v="2914" actId="1076"/>
          <ac:picMkLst>
            <pc:docMk/>
            <pc:sldMk cId="2993923154" sldId="282"/>
            <ac:picMk id="4" creationId="{AE1C8D17-97D9-442F-AA71-B79C4D4BAED9}"/>
          </ac:picMkLst>
        </pc:picChg>
        <pc:picChg chg="add del">
          <ac:chgData name="Andre Gustavo Hochuli" userId="03e47721-5546-461c-8dc6-d9f4fc638cac" providerId="ADAL" clId="{EB0566D0-024A-4070-A3A1-84F33AE64E42}" dt="2022-04-25T18:10:04.839" v="1461" actId="478"/>
          <ac:picMkLst>
            <pc:docMk/>
            <pc:sldMk cId="2993923154" sldId="282"/>
            <ac:picMk id="5" creationId="{A88394EC-F12D-4348-92EA-97458210AC5B}"/>
          </ac:picMkLst>
        </pc:picChg>
        <pc:picChg chg="del">
          <ac:chgData name="Andre Gustavo Hochuli" userId="03e47721-5546-461c-8dc6-d9f4fc638cac" providerId="ADAL" clId="{EB0566D0-024A-4070-A3A1-84F33AE64E42}" dt="2022-04-25T18:04:48.596" v="1374" actId="478"/>
          <ac:picMkLst>
            <pc:docMk/>
            <pc:sldMk cId="2993923154" sldId="282"/>
            <ac:picMk id="6" creationId="{13AC61B4-E8A3-4AA5-870C-EE5DB163F14F}"/>
          </ac:picMkLst>
        </pc:picChg>
        <pc:picChg chg="add del mod modCrop">
          <ac:chgData name="Andre Gustavo Hochuli" userId="03e47721-5546-461c-8dc6-d9f4fc638cac" providerId="ADAL" clId="{EB0566D0-024A-4070-A3A1-84F33AE64E42}" dt="2022-04-25T19:13:53.814" v="2911" actId="18131"/>
          <ac:picMkLst>
            <pc:docMk/>
            <pc:sldMk cId="2993923154" sldId="282"/>
            <ac:picMk id="8" creationId="{5BFB1010-FDF9-4268-9390-00A45D938BD0}"/>
          </ac:picMkLst>
        </pc:picChg>
        <pc:picChg chg="add del mod">
          <ac:chgData name="Andre Gustavo Hochuli" userId="03e47721-5546-461c-8dc6-d9f4fc638cac" providerId="ADAL" clId="{EB0566D0-024A-4070-A3A1-84F33AE64E42}" dt="2022-04-25T19:12:47.849" v="2893" actId="478"/>
          <ac:picMkLst>
            <pc:docMk/>
            <pc:sldMk cId="2993923154" sldId="282"/>
            <ac:picMk id="10" creationId="{468763FC-1B2C-4814-9105-97A4ECFD7CC6}"/>
          </ac:picMkLst>
        </pc:picChg>
        <pc:picChg chg="del">
          <ac:chgData name="Andre Gustavo Hochuli" userId="03e47721-5546-461c-8dc6-d9f4fc638cac" providerId="ADAL" clId="{EB0566D0-024A-4070-A3A1-84F33AE64E42}" dt="2022-04-25T18:04:49.414" v="1375" actId="478"/>
          <ac:picMkLst>
            <pc:docMk/>
            <pc:sldMk cId="2993923154" sldId="282"/>
            <ac:picMk id="11" creationId="{411D4F99-5D15-47D0-9262-6C6E0924B21F}"/>
          </ac:picMkLst>
        </pc:picChg>
        <pc:picChg chg="add mod modCrop">
          <ac:chgData name="Andre Gustavo Hochuli" userId="03e47721-5546-461c-8dc6-d9f4fc638cac" providerId="ADAL" clId="{EB0566D0-024A-4070-A3A1-84F33AE64E42}" dt="2022-04-25T19:14:35.514" v="2928" actId="1076"/>
          <ac:picMkLst>
            <pc:docMk/>
            <pc:sldMk cId="2993923154" sldId="282"/>
            <ac:picMk id="13" creationId="{B1298A6F-3584-413C-B666-28C7588F346B}"/>
          </ac:picMkLst>
        </pc:picChg>
        <pc:picChg chg="del">
          <ac:chgData name="Andre Gustavo Hochuli" userId="03e47721-5546-461c-8dc6-d9f4fc638cac" providerId="ADAL" clId="{EB0566D0-024A-4070-A3A1-84F33AE64E42}" dt="2022-04-25T18:04:50.131" v="1376" actId="478"/>
          <ac:picMkLst>
            <pc:docMk/>
            <pc:sldMk cId="2993923154" sldId="282"/>
            <ac:picMk id="16" creationId="{4983F7D6-01FB-481D-9252-6D52BEE42D57}"/>
          </ac:picMkLst>
        </pc:picChg>
        <pc:picChg chg="del">
          <ac:chgData name="Andre Gustavo Hochuli" userId="03e47721-5546-461c-8dc6-d9f4fc638cac" providerId="ADAL" clId="{EB0566D0-024A-4070-A3A1-84F33AE64E42}" dt="2022-04-25T18:04:50.719" v="1377" actId="478"/>
          <ac:picMkLst>
            <pc:docMk/>
            <pc:sldMk cId="2993923154" sldId="282"/>
            <ac:picMk id="17" creationId="{8FB9E624-9148-4F54-8FE0-576052319671}"/>
          </ac:picMkLst>
        </pc:picChg>
        <pc:picChg chg="add del mod">
          <ac:chgData name="Andre Gustavo Hochuli" userId="03e47721-5546-461c-8dc6-d9f4fc638cac" providerId="ADAL" clId="{EB0566D0-024A-4070-A3A1-84F33AE64E42}" dt="2022-04-25T18:10:34.788" v="1464" actId="478"/>
          <ac:picMkLst>
            <pc:docMk/>
            <pc:sldMk cId="2993923154" sldId="282"/>
            <ac:picMk id="18" creationId="{CAAAE3DF-0923-4DBE-958D-96FDECEACD24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4238423787" sldId="282"/>
        </pc:sldMkLst>
      </pc:sldChg>
      <pc:sldChg chg="delSp modSp add mod">
        <pc:chgData name="Andre Gustavo Hochuli" userId="03e47721-5546-461c-8dc6-d9f4fc638cac" providerId="ADAL" clId="{EB0566D0-024A-4070-A3A1-84F33AE64E42}" dt="2022-04-25T18:15:37.663" v="2005" actId="20577"/>
        <pc:sldMkLst>
          <pc:docMk/>
          <pc:sldMk cId="30829668" sldId="283"/>
        </pc:sldMkLst>
        <pc:spChg chg="mod">
          <ac:chgData name="Andre Gustavo Hochuli" userId="03e47721-5546-461c-8dc6-d9f4fc638cac" providerId="ADAL" clId="{EB0566D0-024A-4070-A3A1-84F33AE64E42}" dt="2022-04-25T18:15:37.663" v="2005" actId="20577"/>
          <ac:spMkLst>
            <pc:docMk/>
            <pc:sldMk cId="30829668" sldId="283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8:13:59.742" v="1764" actId="20577"/>
          <ac:spMkLst>
            <pc:docMk/>
            <pc:sldMk cId="30829668" sldId="283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EB0566D0-024A-4070-A3A1-84F33AE64E42}" dt="2022-04-25T18:12:38.473" v="1623" actId="478"/>
          <ac:picMkLst>
            <pc:docMk/>
            <pc:sldMk cId="30829668" sldId="283"/>
            <ac:picMk id="3" creationId="{8E4CE493-8FAE-427E-A59A-533F84A866E0}"/>
          </ac:picMkLst>
        </pc:picChg>
        <pc:picChg chg="del">
          <ac:chgData name="Andre Gustavo Hochuli" userId="03e47721-5546-461c-8dc6-d9f4fc638cac" providerId="ADAL" clId="{EB0566D0-024A-4070-A3A1-84F33AE64E42}" dt="2022-04-25T18:12:39.012" v="1624" actId="478"/>
          <ac:picMkLst>
            <pc:docMk/>
            <pc:sldMk cId="30829668" sldId="283"/>
            <ac:picMk id="8" creationId="{5BFB1010-FDF9-4268-9390-00A45D938BD0}"/>
          </ac:picMkLst>
        </pc:picChg>
        <pc:picChg chg="del">
          <ac:chgData name="Andre Gustavo Hochuli" userId="03e47721-5546-461c-8dc6-d9f4fc638cac" providerId="ADAL" clId="{EB0566D0-024A-4070-A3A1-84F33AE64E42}" dt="2022-04-25T18:12:39.561" v="1625" actId="478"/>
          <ac:picMkLst>
            <pc:docMk/>
            <pc:sldMk cId="30829668" sldId="283"/>
            <ac:picMk id="10" creationId="{468763FC-1B2C-4814-9105-97A4ECFD7CC6}"/>
          </ac:picMkLst>
        </pc:picChg>
      </pc:sldChg>
      <pc:sldChg chg="modSp add mod">
        <pc:chgData name="Andre Gustavo Hochuli" userId="03e47721-5546-461c-8dc6-d9f4fc638cac" providerId="ADAL" clId="{EB0566D0-024A-4070-A3A1-84F33AE64E42}" dt="2022-04-25T19:11:18.866" v="2891" actId="20577"/>
        <pc:sldMkLst>
          <pc:docMk/>
          <pc:sldMk cId="1201892740" sldId="284"/>
        </pc:sldMkLst>
        <pc:spChg chg="mod">
          <ac:chgData name="Andre Gustavo Hochuli" userId="03e47721-5546-461c-8dc6-d9f4fc638cac" providerId="ADAL" clId="{EB0566D0-024A-4070-A3A1-84F33AE64E42}" dt="2022-04-25T19:11:18.866" v="2891" actId="20577"/>
          <ac:spMkLst>
            <pc:docMk/>
            <pc:sldMk cId="1201892740" sldId="284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8:15:54.117" v="2026" actId="20577"/>
          <ac:spMkLst>
            <pc:docMk/>
            <pc:sldMk cId="1201892740" sldId="284"/>
            <ac:spMk id="367" creationId="{00000000-0000-0000-0000-000000000000}"/>
          </ac:spMkLst>
        </pc:sp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3562960231" sldId="284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665298653" sldId="285"/>
        </pc:sldMkLst>
      </pc:sldChg>
      <pc:sldChg chg="addSp delSp modSp add mod">
        <pc:chgData name="Andre Gustavo Hochuli" userId="03e47721-5546-461c-8dc6-d9f4fc638cac" providerId="ADAL" clId="{EB0566D0-024A-4070-A3A1-84F33AE64E42}" dt="2022-04-25T18:50:29.829" v="2551" actId="6549"/>
        <pc:sldMkLst>
          <pc:docMk/>
          <pc:sldMk cId="1253962476" sldId="285"/>
        </pc:sldMkLst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9" creationId="{3900856E-5DEC-4B03-B841-D8A2C0A3BD49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0" creationId="{D4AC1869-1BF1-4D28-9238-0907F3565116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1" creationId="{5D835FE0-DEC1-4D85-BF05-4EDCC5EF5438}"/>
          </ac:spMkLst>
        </pc:spChg>
        <pc:spChg chg="mod">
          <ac:chgData name="Andre Gustavo Hochuli" userId="03e47721-5546-461c-8dc6-d9f4fc638cac" providerId="ADAL" clId="{EB0566D0-024A-4070-A3A1-84F33AE64E42}" dt="2022-04-25T18:17:22.011" v="2261" actId="20577"/>
          <ac:spMkLst>
            <pc:docMk/>
            <pc:sldMk cId="1253962476" sldId="285"/>
            <ac:spMk id="131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8:50:29.829" v="2551" actId="6549"/>
          <ac:spMkLst>
            <pc:docMk/>
            <pc:sldMk cId="1253962476" sldId="285"/>
            <ac:spMk id="132" creationId="{00000000-0000-0000-0000-000000000000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36" creationId="{00000000-0000-0000-0000-000000000000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37" creationId="{00000000-0000-0000-0000-000000000000}"/>
          </ac:spMkLst>
        </pc:spChg>
        <pc:picChg chg="del">
          <ac:chgData name="Andre Gustavo Hochuli" userId="03e47721-5546-461c-8dc6-d9f4fc638cac" providerId="ADAL" clId="{EB0566D0-024A-4070-A3A1-84F33AE64E42}" dt="2022-04-25T18:17:38.964" v="2321" actId="478"/>
          <ac:picMkLst>
            <pc:docMk/>
            <pc:sldMk cId="1253962476" sldId="285"/>
            <ac:picMk id="135" creationId="{00000000-0000-0000-0000-000000000000}"/>
          </ac:picMkLst>
        </pc:picChg>
        <pc:picChg chg="add mod">
          <ac:chgData name="Andre Gustavo Hochuli" userId="03e47721-5546-461c-8dc6-d9f4fc638cac" providerId="ADAL" clId="{EB0566D0-024A-4070-A3A1-84F33AE64E42}" dt="2022-04-25T18:50:03.159" v="2542" actId="1076"/>
          <ac:picMkLst>
            <pc:docMk/>
            <pc:sldMk cId="1253962476" sldId="285"/>
            <ac:picMk id="10242" creationId="{50DB1882-C191-4D04-B58A-D5A76C7AA24D}"/>
          </ac:picMkLst>
        </pc:picChg>
      </pc:sldChg>
      <pc:sldChg chg="addSp modSp add del mod">
        <pc:chgData name="Andre Gustavo Hochuli" userId="03e47721-5546-461c-8dc6-d9f4fc638cac" providerId="ADAL" clId="{EB0566D0-024A-4070-A3A1-84F33AE64E42}" dt="2022-04-29T11:10:54.302" v="2931" actId="2696"/>
        <pc:sldMkLst>
          <pc:docMk/>
          <pc:sldMk cId="3401012228" sldId="286"/>
        </pc:sldMkLst>
        <pc:spChg chg="add">
          <ac:chgData name="Andre Gustavo Hochuli" userId="03e47721-5546-461c-8dc6-d9f4fc638cac" providerId="ADAL" clId="{EB0566D0-024A-4070-A3A1-84F33AE64E42}" dt="2022-04-25T18:32:45.116" v="2529"/>
          <ac:spMkLst>
            <pc:docMk/>
            <pc:sldMk cId="3401012228" sldId="286"/>
            <ac:spMk id="2" creationId="{B4744E95-3C7B-439D-84FC-483A9CCD1067}"/>
          </ac:spMkLst>
        </pc:spChg>
        <pc:spChg chg="mod">
          <ac:chgData name="Andre Gustavo Hochuli" userId="03e47721-5546-461c-8dc6-d9f4fc638cac" providerId="ADAL" clId="{EB0566D0-024A-4070-A3A1-84F33AE64E42}" dt="2022-04-25T18:29:47.483" v="2522" actId="20577"/>
          <ac:spMkLst>
            <pc:docMk/>
            <pc:sldMk cId="3401012228" sldId="286"/>
            <ac:spMk id="131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8:33:02.087" v="2533" actId="6549"/>
          <ac:spMkLst>
            <pc:docMk/>
            <pc:sldMk cId="3401012228" sldId="286"/>
            <ac:spMk id="132" creationId="{00000000-0000-0000-0000-000000000000}"/>
          </ac:spMkLst>
        </pc:spChg>
        <pc:picChg chg="add mod">
          <ac:chgData name="Andre Gustavo Hochuli" userId="03e47721-5546-461c-8dc6-d9f4fc638cac" providerId="ADAL" clId="{EB0566D0-024A-4070-A3A1-84F33AE64E42}" dt="2022-04-25T18:49:32.572" v="2537" actId="1076"/>
          <ac:picMkLst>
            <pc:docMk/>
            <pc:sldMk cId="3401012228" sldId="286"/>
            <ac:picMk id="4" creationId="{A45E0974-8ABE-41A9-B411-56A218896090}"/>
          </ac:picMkLst>
        </pc:picChg>
      </pc:sldChg>
      <pc:sldChg chg="add">
        <pc:chgData name="Andre Gustavo Hochuli" userId="03e47721-5546-461c-8dc6-d9f4fc638cac" providerId="ADAL" clId="{EB0566D0-024A-4070-A3A1-84F33AE64E42}" dt="2022-04-25T18:55:57.067" v="2684" actId="2890"/>
        <pc:sldMkLst>
          <pc:docMk/>
          <pc:sldMk cId="1851768831" sldId="287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2320424405" sldId="287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523299884" sldId="288"/>
        </pc:sldMkLst>
      </pc:sldChg>
    </pc:docChg>
  </pc:docChgLst>
  <pc:docChgLst>
    <pc:chgData name="Andre Gustavo Hochuli" userId="03e47721-5546-461c-8dc6-d9f4fc638cac" providerId="ADAL" clId="{4AE6CC8B-6041-454D-8803-161EB1959150}"/>
    <pc:docChg chg="undo custSel addSld delSld modSld">
      <pc:chgData name="Andre Gustavo Hochuli" userId="03e47721-5546-461c-8dc6-d9f4fc638cac" providerId="ADAL" clId="{4AE6CC8B-6041-454D-8803-161EB1959150}" dt="2022-03-30T18:57:27.188" v="1699" actId="14"/>
      <pc:docMkLst>
        <pc:docMk/>
      </pc:docMkLst>
      <pc:sldChg chg="modSp mod">
        <pc:chgData name="Andre Gustavo Hochuli" userId="03e47721-5546-461c-8dc6-d9f4fc638cac" providerId="ADAL" clId="{4AE6CC8B-6041-454D-8803-161EB1959150}" dt="2022-03-30T18:09:41.224" v="16" actId="20577"/>
        <pc:sldMkLst>
          <pc:docMk/>
          <pc:sldMk cId="0" sldId="256"/>
        </pc:sldMkLst>
        <pc:spChg chg="mod">
          <ac:chgData name="Andre Gustavo Hochuli" userId="03e47721-5546-461c-8dc6-d9f4fc638cac" providerId="ADAL" clId="{4AE6CC8B-6041-454D-8803-161EB1959150}" dt="2022-03-30T18:09:41.224" v="16" actId="20577"/>
          <ac:spMkLst>
            <pc:docMk/>
            <pc:sldMk cId="0" sldId="256"/>
            <ac:spMk id="207" creationId="{00000000-0000-0000-0000-000000000000}"/>
          </ac:spMkLst>
        </pc:spChg>
      </pc:sldChg>
      <pc:sldChg chg="addSp modSp mod">
        <pc:chgData name="Andre Gustavo Hochuli" userId="03e47721-5546-461c-8dc6-d9f4fc638cac" providerId="ADAL" clId="{4AE6CC8B-6041-454D-8803-161EB1959150}" dt="2022-03-30T18:10:19.426" v="53" actId="20577"/>
        <pc:sldMkLst>
          <pc:docMk/>
          <pc:sldMk cId="3575395456" sldId="261"/>
        </pc:sldMkLst>
        <pc:spChg chg="add mod">
          <ac:chgData name="Andre Gustavo Hochuli" userId="03e47721-5546-461c-8dc6-d9f4fc638cac" providerId="ADAL" clId="{4AE6CC8B-6041-454D-8803-161EB1959150}" dt="2022-03-30T18:10:08.745" v="50" actId="1076"/>
          <ac:spMkLst>
            <pc:docMk/>
            <pc:sldMk cId="3575395456" sldId="261"/>
            <ac:spMk id="10" creationId="{D4AC1869-1BF1-4D28-9238-0907F3565116}"/>
          </ac:spMkLst>
        </pc:spChg>
        <pc:spChg chg="mod">
          <ac:chgData name="Andre Gustavo Hochuli" userId="03e47721-5546-461c-8dc6-d9f4fc638cac" providerId="ADAL" clId="{4AE6CC8B-6041-454D-8803-161EB1959150}" dt="2022-03-30T18:10:02.570" v="48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0:19.426" v="53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0:15.450" v="51" actId="47"/>
        <pc:sldMkLst>
          <pc:docMk/>
          <pc:sldMk cId="142203107" sldId="262"/>
        </pc:sldMkLst>
      </pc:sldChg>
      <pc:sldChg chg="addSp delSp modSp mod">
        <pc:chgData name="Andre Gustavo Hochuli" userId="03e47721-5546-461c-8dc6-d9f4fc638cac" providerId="ADAL" clId="{4AE6CC8B-6041-454D-8803-161EB1959150}" dt="2022-03-30T18:22:35.507" v="722" actId="21"/>
        <pc:sldMkLst>
          <pc:docMk/>
          <pc:sldMk cId="3283106555" sldId="277"/>
        </pc:sldMkLst>
        <pc:spChg chg="add mod">
          <ac:chgData name="Andre Gustavo Hochuli" userId="03e47721-5546-461c-8dc6-d9f4fc638cac" providerId="ADAL" clId="{4AE6CC8B-6041-454D-8803-161EB1959150}" dt="2022-03-30T18:22:05.585" v="718" actId="14100"/>
          <ac:spMkLst>
            <pc:docMk/>
            <pc:sldMk cId="3283106555" sldId="277"/>
            <ac:spMk id="2" creationId="{ECE2BEF8-BB46-41CD-84FF-CD13BEBAE020}"/>
          </ac:spMkLst>
        </pc:spChg>
        <pc:spChg chg="add mod">
          <ac:chgData name="Andre Gustavo Hochuli" userId="03e47721-5546-461c-8dc6-d9f4fc638cac" providerId="ADAL" clId="{4AE6CC8B-6041-454D-8803-161EB1959150}" dt="2022-03-30T18:22:08.979" v="719" actId="14100"/>
          <ac:spMkLst>
            <pc:docMk/>
            <pc:sldMk cId="3283106555" sldId="277"/>
            <ac:spMk id="3" creationId="{B8EF21AC-6F04-43AB-B349-A826BD481232}"/>
          </ac:spMkLst>
        </pc:spChg>
        <pc:spChg chg="add mod">
          <ac:chgData name="Andre Gustavo Hochuli" userId="03e47721-5546-461c-8dc6-d9f4fc638cac" providerId="ADAL" clId="{4AE6CC8B-6041-454D-8803-161EB1959150}" dt="2022-03-30T18:21:42.258" v="705" actId="1076"/>
          <ac:spMkLst>
            <pc:docMk/>
            <pc:sldMk cId="3283106555" sldId="277"/>
            <ac:spMk id="33" creationId="{77F8CE4A-090D-40A5-A8D8-2183B35F1195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39" creationId="{410DEE6D-0F60-489D-A8A6-7DE3EB8B86D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0" creationId="{C22D537D-AC02-401C-9CD1-27A01C2F6D50}"/>
          </ac:spMkLst>
        </pc:spChg>
        <pc:spChg chg="del mod">
          <ac:chgData name="Andre Gustavo Hochuli" userId="03e47721-5546-461c-8dc6-d9f4fc638cac" providerId="ADAL" clId="{4AE6CC8B-6041-454D-8803-161EB1959150}" dt="2022-03-30T18:11:24.276" v="171" actId="478"/>
          <ac:spMkLst>
            <pc:docMk/>
            <pc:sldMk cId="3283106555" sldId="277"/>
            <ac:spMk id="41" creationId="{FE4705B4-9AB6-4BF4-8D49-77C4336B699B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3" creationId="{637E9384-A259-457F-AC8F-18D6FE18C53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8" creationId="{F3D3AB55-7162-4F23-BCC3-6D8680D6064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50" creationId="{BB29E539-03A8-4B50-80FE-7FC5938D99AD}"/>
          </ac:spMkLst>
        </pc:spChg>
        <pc:spChg chg="del">
          <ac:chgData name="Andre Gustavo Hochuli" userId="03e47721-5546-461c-8dc6-d9f4fc638cac" providerId="ADAL" clId="{4AE6CC8B-6041-454D-8803-161EB1959150}" dt="2022-03-30T18:11:16.054" v="161" actId="478"/>
          <ac:spMkLst>
            <pc:docMk/>
            <pc:sldMk cId="3283106555" sldId="277"/>
            <ac:spMk id="60" creationId="{7B0D24BA-0875-4E99-BE37-2D94393A4729}"/>
          </ac:spMkLst>
        </pc:spChg>
        <pc:spChg chg="del">
          <ac:chgData name="Andre Gustavo Hochuli" userId="03e47721-5546-461c-8dc6-d9f4fc638cac" providerId="ADAL" clId="{4AE6CC8B-6041-454D-8803-161EB1959150}" dt="2022-03-30T18:11:15.322" v="160" actId="478"/>
          <ac:spMkLst>
            <pc:docMk/>
            <pc:sldMk cId="3283106555" sldId="277"/>
            <ac:spMk id="61" creationId="{11673DFC-F95D-437C-9010-B4338A6FFDA4}"/>
          </ac:spMkLst>
        </pc:spChg>
        <pc:spChg chg="add mod">
          <ac:chgData name="Andre Gustavo Hochuli" userId="03e47721-5546-461c-8dc6-d9f4fc638cac" providerId="ADAL" clId="{4AE6CC8B-6041-454D-8803-161EB1959150}" dt="2022-03-30T18:19:36.485" v="561" actId="1076"/>
          <ac:spMkLst>
            <pc:docMk/>
            <pc:sldMk cId="3283106555" sldId="277"/>
            <ac:spMk id="63" creationId="{3FC05F18-6D89-44EC-9630-8F91D4410100}"/>
          </ac:spMkLst>
        </pc:spChg>
        <pc:spChg chg="add del mod">
          <ac:chgData name="Andre Gustavo Hochuli" userId="03e47721-5546-461c-8dc6-d9f4fc638cac" providerId="ADAL" clId="{4AE6CC8B-6041-454D-8803-161EB1959150}" dt="2022-03-30T18:20:51.219" v="671" actId="478"/>
          <ac:spMkLst>
            <pc:docMk/>
            <pc:sldMk cId="3283106555" sldId="277"/>
            <ac:spMk id="64" creationId="{8AA9F309-8D49-4EE0-9B64-8CCC05837374}"/>
          </ac:spMkLst>
        </pc:spChg>
        <pc:spChg chg="add mod">
          <ac:chgData name="Andre Gustavo Hochuli" userId="03e47721-5546-461c-8dc6-d9f4fc638cac" providerId="ADAL" clId="{4AE6CC8B-6041-454D-8803-161EB1959150}" dt="2022-03-30T18:21:51.779" v="712" actId="20577"/>
          <ac:spMkLst>
            <pc:docMk/>
            <pc:sldMk cId="3283106555" sldId="277"/>
            <ac:spMk id="72" creationId="{2A927E6A-19A5-4A53-9732-BAC94509AB8E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5" creationId="{537D717F-3AA5-4799-A56D-DA6D03EE946D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6" creationId="{5954CA0D-A19E-4F8D-B80B-0E6EC6346BD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7" creationId="{A5328DF5-D8CF-43BF-B89E-E78372E221FD}"/>
          </ac:spMkLst>
        </pc:spChg>
        <pc:spChg chg="del mod">
          <ac:chgData name="Andre Gustavo Hochuli" userId="03e47721-5546-461c-8dc6-d9f4fc638cac" providerId="ADAL" clId="{4AE6CC8B-6041-454D-8803-161EB1959150}" dt="2022-03-30T18:11:28.958" v="177" actId="478"/>
          <ac:spMkLst>
            <pc:docMk/>
            <pc:sldMk cId="3283106555" sldId="277"/>
            <ac:spMk id="80" creationId="{4B187661-F449-454A-82BD-0C4769467AD4}"/>
          </ac:spMkLst>
        </pc:spChg>
        <pc:spChg chg="del">
          <ac:chgData name="Andre Gustavo Hochuli" userId="03e47721-5546-461c-8dc6-d9f4fc638cac" providerId="ADAL" clId="{4AE6CC8B-6041-454D-8803-161EB1959150}" dt="2022-03-30T18:11:19.448" v="165" actId="478"/>
          <ac:spMkLst>
            <pc:docMk/>
            <pc:sldMk cId="3283106555" sldId="277"/>
            <ac:spMk id="84" creationId="{D29E1364-AA4B-4FE5-B5BA-8EB69D26440F}"/>
          </ac:spMkLst>
        </pc:spChg>
        <pc:spChg chg="del">
          <ac:chgData name="Andre Gustavo Hochuli" userId="03e47721-5546-461c-8dc6-d9f4fc638cac" providerId="ADAL" clId="{4AE6CC8B-6041-454D-8803-161EB1959150}" dt="2022-03-30T18:11:25.047" v="172" actId="478"/>
          <ac:spMkLst>
            <pc:docMk/>
            <pc:sldMk cId="3283106555" sldId="277"/>
            <ac:spMk id="85" creationId="{C894CC19-54F2-4A7E-8BD5-31FB2022C7C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86" creationId="{3475087A-37E2-4E21-B47B-3F6C69EA2403}"/>
          </ac:spMkLst>
        </pc:spChg>
        <pc:spChg chg="del">
          <ac:chgData name="Andre Gustavo Hochuli" userId="03e47721-5546-461c-8dc6-d9f4fc638cac" providerId="ADAL" clId="{4AE6CC8B-6041-454D-8803-161EB1959150}" dt="2022-03-30T18:11:25.865" v="173" actId="478"/>
          <ac:spMkLst>
            <pc:docMk/>
            <pc:sldMk cId="3283106555" sldId="277"/>
            <ac:spMk id="89" creationId="{5F779128-ACA0-40E2-A65A-9A4D11CCA372}"/>
          </ac:spMkLst>
        </pc:spChg>
        <pc:spChg chg="mod">
          <ac:chgData name="Andre Gustavo Hochuli" userId="03e47721-5546-461c-8dc6-d9f4fc638cac" providerId="ADAL" clId="{4AE6CC8B-6041-454D-8803-161EB1959150}" dt="2022-03-30T18:13:38.030" v="430" actId="14"/>
          <ac:spMkLst>
            <pc:docMk/>
            <pc:sldMk cId="3283106555" sldId="277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11:23.459" v="170" actId="478"/>
          <ac:spMkLst>
            <pc:docMk/>
            <pc:sldMk cId="3283106555" sldId="277"/>
            <ac:spMk id="108" creationId="{F5DD1AC9-3D23-49AD-843A-B4E138A69209}"/>
          </ac:spMkLst>
        </pc:spChg>
        <pc:spChg chg="del">
          <ac:chgData name="Andre Gustavo Hochuli" userId="03e47721-5546-461c-8dc6-d9f4fc638cac" providerId="ADAL" clId="{4AE6CC8B-6041-454D-8803-161EB1959150}" dt="2022-03-30T18:11:20.050" v="166" actId="478"/>
          <ac:spMkLst>
            <pc:docMk/>
            <pc:sldMk cId="3283106555" sldId="277"/>
            <ac:spMk id="110" creationId="{8A5CFA6C-0A93-4C2C-9E96-E62B93A13B8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4AE6CC8B-6041-454D-8803-161EB1959150}" dt="2022-03-30T18:22:35.507" v="722" actId="21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7:10.778" v="521" actId="20577"/>
          <ac:spMkLst>
            <pc:docMk/>
            <pc:sldMk cId="3283106555" sldId="277"/>
            <ac:spMk id="369" creationId="{00000000-0000-0000-0000-000000000000}"/>
          </ac:spMkLst>
        </pc:spChg>
        <pc:cxnChg chg="add mod">
          <ac:chgData name="Andre Gustavo Hochuli" userId="03e47721-5546-461c-8dc6-d9f4fc638cac" providerId="ADAL" clId="{4AE6CC8B-6041-454D-8803-161EB1959150}" dt="2022-03-30T18:22:19.163" v="720" actId="14100"/>
          <ac:cxnSpMkLst>
            <pc:docMk/>
            <pc:sldMk cId="3283106555" sldId="277"/>
            <ac:cxnSpMk id="5" creationId="{AE760C13-D913-4F21-9D16-E5ECD808B873}"/>
          </ac:cxnSpMkLst>
        </pc:cxnChg>
        <pc:cxnChg chg="add mod">
          <ac:chgData name="Andre Gustavo Hochuli" userId="03e47721-5546-461c-8dc6-d9f4fc638cac" providerId="ADAL" clId="{4AE6CC8B-6041-454D-8803-161EB1959150}" dt="2022-03-30T18:22:08.979" v="719" actId="14100"/>
          <ac:cxnSpMkLst>
            <pc:docMk/>
            <pc:sldMk cId="3283106555" sldId="277"/>
            <ac:cxnSpMk id="7" creationId="{B6865C88-5140-4D13-B73D-9E53024D93B1}"/>
          </ac:cxnSpMkLst>
        </pc:cxnChg>
        <pc:cxnChg chg="add del mod">
          <ac:chgData name="Andre Gustavo Hochuli" userId="03e47721-5546-461c-8dc6-d9f4fc638cac" providerId="ADAL" clId="{4AE6CC8B-6041-454D-8803-161EB1959150}" dt="2022-03-30T18:18:23.647" v="552" actId="478"/>
          <ac:cxnSpMkLst>
            <pc:docMk/>
            <pc:sldMk cId="3283106555" sldId="277"/>
            <ac:cxnSpMk id="9" creationId="{9516F7CB-7EA0-4D62-912C-FAA76ED7489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0" creationId="{172493B8-CEEA-41DE-80F5-3A07338CE086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2" creationId="{F2F0F839-9E24-446A-B11F-55E5094518BD}"/>
          </ac:cxnSpMkLst>
        </pc:cxnChg>
        <pc:cxnChg chg="add mod">
          <ac:chgData name="Andre Gustavo Hochuli" userId="03e47721-5546-461c-8dc6-d9f4fc638cac" providerId="ADAL" clId="{4AE6CC8B-6041-454D-8803-161EB1959150}" dt="2022-03-30T18:22:08.979" v="719" actId="14100"/>
          <ac:cxnSpMkLst>
            <pc:docMk/>
            <pc:sldMk cId="3283106555" sldId="277"/>
            <ac:cxnSpMk id="17" creationId="{F760AA5E-9CD4-46F1-B286-5D515B5EEB3A}"/>
          </ac:cxnSpMkLst>
        </pc:cxnChg>
        <pc:cxnChg chg="add del">
          <ac:chgData name="Andre Gustavo Hochuli" userId="03e47721-5546-461c-8dc6-d9f4fc638cac" providerId="ADAL" clId="{4AE6CC8B-6041-454D-8803-161EB1959150}" dt="2022-03-30T18:18:39.113" v="554" actId="478"/>
          <ac:cxnSpMkLst>
            <pc:docMk/>
            <pc:sldMk cId="3283106555" sldId="277"/>
            <ac:cxnSpMk id="19" creationId="{A4554E3A-51E1-4564-A47F-5AA4DB9B1EEE}"/>
          </ac:cxnSpMkLst>
        </pc:cxnChg>
        <pc:cxnChg chg="add mod">
          <ac:chgData name="Andre Gustavo Hochuli" userId="03e47721-5546-461c-8dc6-d9f4fc638cac" providerId="ADAL" clId="{4AE6CC8B-6041-454D-8803-161EB1959150}" dt="2022-03-30T18:22:05.585" v="718" actId="14100"/>
          <ac:cxnSpMkLst>
            <pc:docMk/>
            <pc:sldMk cId="3283106555" sldId="277"/>
            <ac:cxnSpMk id="21" creationId="{0B8B8A2B-CB86-44BA-9A3C-0EE0F9C5678D}"/>
          </ac:cxnSpMkLst>
        </pc:cxnChg>
        <pc:cxnChg chg="add del mod">
          <ac:chgData name="Andre Gustavo Hochuli" userId="03e47721-5546-461c-8dc6-d9f4fc638cac" providerId="ADAL" clId="{4AE6CC8B-6041-454D-8803-161EB1959150}" dt="2022-03-30T18:21:13.397" v="697" actId="1038"/>
          <ac:cxnSpMkLst>
            <pc:docMk/>
            <pc:sldMk cId="3283106555" sldId="277"/>
            <ac:cxnSpMk id="23" creationId="{61A0C203-8E43-480D-8001-03B544C9F9A9}"/>
          </ac:cxnSpMkLst>
        </pc:cxnChg>
        <pc:cxnChg chg="add mod">
          <ac:chgData name="Andre Gustavo Hochuli" userId="03e47721-5546-461c-8dc6-d9f4fc638cac" providerId="ADAL" clId="{4AE6CC8B-6041-454D-8803-161EB1959150}" dt="2022-03-30T18:21:18.990" v="699" actId="14100"/>
          <ac:cxnSpMkLst>
            <pc:docMk/>
            <pc:sldMk cId="3283106555" sldId="277"/>
            <ac:cxnSpMk id="26" creationId="{354379B2-768D-45C7-891A-4A0C9304F15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3" creationId="{90CD74C4-A67C-4425-B291-6C662A53822C}"/>
          </ac:cxnSpMkLst>
        </pc:cxnChg>
        <pc:cxnChg chg="del mod">
          <ac:chgData name="Andre Gustavo Hochuli" userId="03e47721-5546-461c-8dc6-d9f4fc638cac" providerId="ADAL" clId="{4AE6CC8B-6041-454D-8803-161EB1959150}" dt="2022-03-30T18:11:16.941" v="162" actId="478"/>
          <ac:cxnSpMkLst>
            <pc:docMk/>
            <pc:sldMk cId="3283106555" sldId="277"/>
            <ac:cxnSpMk id="74" creationId="{DD1666D7-7350-43D0-9180-A8BB669404EC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8" creationId="{BA5F4E74-07F8-4B33-970A-D009B650B884}"/>
          </ac:cxnSpMkLst>
        </pc:cxnChg>
        <pc:cxnChg chg="del mod">
          <ac:chgData name="Andre Gustavo Hochuli" userId="03e47721-5546-461c-8dc6-d9f4fc638cac" providerId="ADAL" clId="{4AE6CC8B-6041-454D-8803-161EB1959150}" dt="2022-03-30T18:11:27.232" v="175" actId="478"/>
          <ac:cxnSpMkLst>
            <pc:docMk/>
            <pc:sldMk cId="3283106555" sldId="277"/>
            <ac:cxnSpMk id="79" creationId="{259C35EC-CABE-460D-8691-9B80AF2D3B2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87" creationId="{EA0F5CFF-CBD9-415E-B5F6-EECD32E78BDA}"/>
          </ac:cxnSpMkLst>
        </pc:cxnChg>
        <pc:cxnChg chg="del mod">
          <ac:chgData name="Andre Gustavo Hochuli" userId="03e47721-5546-461c-8dc6-d9f4fc638cac" providerId="ADAL" clId="{4AE6CC8B-6041-454D-8803-161EB1959150}" dt="2022-03-30T18:11:26.552" v="174" actId="478"/>
          <ac:cxnSpMkLst>
            <pc:docMk/>
            <pc:sldMk cId="3283106555" sldId="277"/>
            <ac:cxnSpMk id="88" creationId="{B5D593D6-1757-4495-AF04-E9FCD4088C0A}"/>
          </ac:cxnSpMkLst>
        </pc:cxnChg>
        <pc:cxnChg chg="del mod">
          <ac:chgData name="Andre Gustavo Hochuli" userId="03e47721-5546-461c-8dc6-d9f4fc638cac" providerId="ADAL" clId="{4AE6CC8B-6041-454D-8803-161EB1959150}" dt="2022-03-30T18:11:17.759" v="163" actId="478"/>
          <ac:cxnSpMkLst>
            <pc:docMk/>
            <pc:sldMk cId="3283106555" sldId="277"/>
            <ac:cxnSpMk id="95" creationId="{62D30CE2-1B43-475F-B7FC-B33A4422C3DC}"/>
          </ac:cxnSpMkLst>
        </pc:cxnChg>
        <pc:cxnChg chg="del mod">
          <ac:chgData name="Andre Gustavo Hochuli" userId="03e47721-5546-461c-8dc6-d9f4fc638cac" providerId="ADAL" clId="{4AE6CC8B-6041-454D-8803-161EB1959150}" dt="2022-03-30T18:11:18.761" v="164" actId="478"/>
          <ac:cxnSpMkLst>
            <pc:docMk/>
            <pc:sldMk cId="3283106555" sldId="277"/>
            <ac:cxnSpMk id="101" creationId="{59F4E1F9-146B-4DCC-A06B-3DB4941CC4AF}"/>
          </ac:cxnSpMkLst>
        </pc:cxnChg>
        <pc:cxnChg chg="del mod">
          <ac:chgData name="Andre Gustavo Hochuli" userId="03e47721-5546-461c-8dc6-d9f4fc638cac" providerId="ADAL" clId="{4AE6CC8B-6041-454D-8803-161EB1959150}" dt="2022-03-30T18:11:21.601" v="168" actId="478"/>
          <ac:cxnSpMkLst>
            <pc:docMk/>
            <pc:sldMk cId="3283106555" sldId="277"/>
            <ac:cxnSpMk id="109" creationId="{03992227-D3E7-47D3-A9F8-5C2349D768A5}"/>
          </ac:cxnSpMkLst>
        </pc:cxnChg>
        <pc:cxnChg chg="del mod">
          <ac:chgData name="Andre Gustavo Hochuli" userId="03e47721-5546-461c-8dc6-d9f4fc638cac" providerId="ADAL" clId="{4AE6CC8B-6041-454D-8803-161EB1959150}" dt="2022-03-30T18:11:20.614" v="167" actId="478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add mod">
        <pc:chgData name="Andre Gustavo Hochuli" userId="03e47721-5546-461c-8dc6-d9f4fc638cac" providerId="ADAL" clId="{4AE6CC8B-6041-454D-8803-161EB1959150}" dt="2022-03-30T18:33:23.176" v="1145" actId="1076"/>
        <pc:sldMkLst>
          <pc:docMk/>
          <pc:sldMk cId="104151768" sldId="278"/>
        </pc:sldMkLst>
        <pc:spChg chg="mod">
          <ac:chgData name="Andre Gustavo Hochuli" userId="03e47721-5546-461c-8dc6-d9f4fc638cac" providerId="ADAL" clId="{4AE6CC8B-6041-454D-8803-161EB1959150}" dt="2022-03-30T18:31:18.259" v="1024" actId="20577"/>
          <ac:spMkLst>
            <pc:docMk/>
            <pc:sldMk cId="104151768" sldId="278"/>
            <ac:spMk id="2" creationId="{ECE2BEF8-BB46-41CD-84FF-CD13BEBAE020}"/>
          </ac:spMkLst>
        </pc:spChg>
        <pc:spChg chg="mod">
          <ac:chgData name="Andre Gustavo Hochuli" userId="03e47721-5546-461c-8dc6-d9f4fc638cac" providerId="ADAL" clId="{4AE6CC8B-6041-454D-8803-161EB1959150}" dt="2022-03-30T18:31:17.827" v="1023" actId="20577"/>
          <ac:spMkLst>
            <pc:docMk/>
            <pc:sldMk cId="104151768" sldId="278"/>
            <ac:spMk id="3" creationId="{B8EF21AC-6F04-43AB-B349-A826BD481232}"/>
          </ac:spMkLst>
        </pc:spChg>
        <pc:spChg chg="add del">
          <ac:chgData name="Andre Gustavo Hochuli" userId="03e47721-5546-461c-8dc6-d9f4fc638cac" providerId="ADAL" clId="{4AE6CC8B-6041-454D-8803-161EB1959150}" dt="2022-03-30T18:25:01.339" v="858" actId="478"/>
          <ac:spMkLst>
            <pc:docMk/>
            <pc:sldMk cId="104151768" sldId="278"/>
            <ac:spMk id="4" creationId="{D095A59F-FF1F-4E11-B5CD-E36DBCD6D5A4}"/>
          </ac:spMkLst>
        </pc:spChg>
        <pc:spChg chg="add mod">
          <ac:chgData name="Andre Gustavo Hochuli" userId="03e47721-5546-461c-8dc6-d9f4fc638cac" providerId="ADAL" clId="{4AE6CC8B-6041-454D-8803-161EB1959150}" dt="2022-03-30T18:25:18.555" v="868" actId="14100"/>
          <ac:spMkLst>
            <pc:docMk/>
            <pc:sldMk cId="104151768" sldId="278"/>
            <ac:spMk id="6" creationId="{BD565312-CD19-45A8-8C20-A0B53FE94378}"/>
          </ac:spMkLst>
        </pc:spChg>
        <pc:spChg chg="add mod">
          <ac:chgData name="Andre Gustavo Hochuli" userId="03e47721-5546-461c-8dc6-d9f4fc638cac" providerId="ADAL" clId="{4AE6CC8B-6041-454D-8803-161EB1959150}" dt="2022-03-30T18:25:29.764" v="885" actId="1076"/>
          <ac:spMkLst>
            <pc:docMk/>
            <pc:sldMk cId="104151768" sldId="278"/>
            <ac:spMk id="8" creationId="{07C9B199-6879-4056-B1FB-180B9D370F98}"/>
          </ac:spMkLst>
        </pc:spChg>
        <pc:spChg chg="add del mod">
          <ac:chgData name="Andre Gustavo Hochuli" userId="03e47721-5546-461c-8dc6-d9f4fc638cac" providerId="ADAL" clId="{4AE6CC8B-6041-454D-8803-161EB1959150}" dt="2022-03-30T18:33:23.176" v="1145" actId="1076"/>
          <ac:spMkLst>
            <pc:docMk/>
            <pc:sldMk cId="104151768" sldId="278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33" creationId="{77F8CE4A-090D-40A5-A8D8-2183B35F1195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63" creationId="{3FC05F18-6D89-44EC-9630-8F91D4410100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0T18:32:03.431" v="1048" actId="6549"/>
          <ac:spMkLst>
            <pc:docMk/>
            <pc:sldMk cId="104151768" sldId="27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22:42.689" v="730" actId="20577"/>
          <ac:spMkLst>
            <pc:docMk/>
            <pc:sldMk cId="104151768" sldId="278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370" creationId="{00000000-0000-0000-0000-000000000000}"/>
          </ac:spMkLst>
        </pc:sp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5" creationId="{AE760C13-D913-4F21-9D16-E5ECD808B873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7" creationId="{B6865C88-5140-4D13-B73D-9E53024D93B1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17" creationId="{F760AA5E-9CD4-46F1-B286-5D515B5EEB3A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1" creationId="{0B8B8A2B-CB86-44BA-9A3C-0EE0F9C5678D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3" creationId="{61A0C203-8E43-480D-8001-03B544C9F9A9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6" creationId="{354379B2-768D-45C7-891A-4A0C9304F15A}"/>
          </ac:cxnSpMkLst>
        </pc:cxnChg>
      </pc:sldChg>
      <pc:sldChg chg="modSp add mod">
        <pc:chgData name="Andre Gustavo Hochuli" userId="03e47721-5546-461c-8dc6-d9f4fc638cac" providerId="ADAL" clId="{4AE6CC8B-6041-454D-8803-161EB1959150}" dt="2022-03-30T18:33:12.925" v="1143" actId="1076"/>
        <pc:sldMkLst>
          <pc:docMk/>
          <pc:sldMk cId="2431802864" sldId="279"/>
        </pc:sldMkLst>
        <pc:spChg chg="mod">
          <ac:chgData name="Andre Gustavo Hochuli" userId="03e47721-5546-461c-8dc6-d9f4fc638cac" providerId="ADAL" clId="{4AE6CC8B-6041-454D-8803-161EB1959150}" dt="2022-03-30T18:33:12.925" v="1143" actId="1076"/>
          <ac:spMkLst>
            <pc:docMk/>
            <pc:sldMk cId="2431802864" sldId="279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3:01.975" v="1141" actId="20577"/>
          <ac:spMkLst>
            <pc:docMk/>
            <pc:sldMk cId="2431802864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31:59.388" v="1047" actId="20577"/>
          <ac:spMkLst>
            <pc:docMk/>
            <pc:sldMk cId="2431802864" sldId="279"/>
            <ac:spMk id="367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208458053" sldId="279"/>
        </pc:sldMkLst>
      </pc:sldChg>
      <pc:sldChg chg="modSp add mod">
        <pc:chgData name="Andre Gustavo Hochuli" userId="03e47721-5546-461c-8dc6-d9f4fc638cac" providerId="ADAL" clId="{4AE6CC8B-6041-454D-8803-161EB1959150}" dt="2022-03-30T18:35:38.983" v="1268" actId="6549"/>
        <pc:sldMkLst>
          <pc:docMk/>
          <pc:sldMk cId="122859299" sldId="280"/>
        </pc:sldMkLst>
        <pc:spChg chg="mod">
          <ac:chgData name="Andre Gustavo Hochuli" userId="03e47721-5546-461c-8dc6-d9f4fc638cac" providerId="ADAL" clId="{4AE6CC8B-6041-454D-8803-161EB1959150}" dt="2022-03-30T18:35:20.467" v="1238" actId="20577"/>
          <ac:spMkLst>
            <pc:docMk/>
            <pc:sldMk cId="122859299" sldId="280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5:38.983" v="1268" actId="6549"/>
          <ac:spMkLst>
            <pc:docMk/>
            <pc:sldMk cId="122859299" sldId="280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3153671359" sldId="281"/>
        </pc:sldMkLst>
      </pc:sldChg>
      <pc:sldChg chg="modSp add mod">
        <pc:chgData name="Andre Gustavo Hochuli" userId="03e47721-5546-461c-8dc6-d9f4fc638cac" providerId="ADAL" clId="{4AE6CC8B-6041-454D-8803-161EB1959150}" dt="2022-03-30T18:34:49.869" v="1213" actId="14100"/>
        <pc:sldMkLst>
          <pc:docMk/>
          <pc:sldMk cId="3473243607" sldId="281"/>
        </pc:sldMkLst>
        <pc:spChg chg="mod">
          <ac:chgData name="Andre Gustavo Hochuli" userId="03e47721-5546-461c-8dc6-d9f4fc638cac" providerId="ADAL" clId="{4AE6CC8B-6041-454D-8803-161EB1959150}" dt="2022-03-30T18:34:49.869" v="1213" actId="14100"/>
          <ac:spMkLst>
            <pc:docMk/>
            <pc:sldMk cId="3473243607" sldId="281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4:33.294" v="1203" actId="20577"/>
          <ac:spMkLst>
            <pc:docMk/>
            <pc:sldMk cId="3473243607" sldId="281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104680743" sldId="282"/>
        </pc:sldMkLst>
      </pc:sldChg>
      <pc:sldChg chg="addSp delSp modSp add mod">
        <pc:chgData name="Andre Gustavo Hochuli" userId="03e47721-5546-461c-8dc6-d9f4fc638cac" providerId="ADAL" clId="{4AE6CC8B-6041-454D-8803-161EB1959150}" dt="2022-03-30T18:38:25.010" v="1359" actId="1076"/>
        <pc:sldMkLst>
          <pc:docMk/>
          <pc:sldMk cId="4238423787" sldId="282"/>
        </pc:sldMkLst>
        <pc:spChg chg="del mod">
          <ac:chgData name="Andre Gustavo Hochuli" userId="03e47721-5546-461c-8dc6-d9f4fc638cac" providerId="ADAL" clId="{4AE6CC8B-6041-454D-8803-161EB1959150}" dt="2022-03-30T18:36:00.675" v="1315" actId="478"/>
          <ac:spMkLst>
            <pc:docMk/>
            <pc:sldMk cId="4238423787" sldId="282"/>
            <ac:spMk id="2" creationId="{ECE2BEF8-BB46-41CD-84FF-CD13BEBAE020}"/>
          </ac:spMkLst>
        </pc:spChg>
        <pc:spChg chg="del">
          <ac:chgData name="Andre Gustavo Hochuli" userId="03e47721-5546-461c-8dc6-d9f4fc638cac" providerId="ADAL" clId="{4AE6CC8B-6041-454D-8803-161EB1959150}" dt="2022-03-30T18:35:57.885" v="1312" actId="478"/>
          <ac:spMkLst>
            <pc:docMk/>
            <pc:sldMk cId="4238423787" sldId="282"/>
            <ac:spMk id="3" creationId="{B8EF21AC-6F04-43AB-B349-A826BD481232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6" creationId="{BD565312-CD19-45A8-8C20-A0B53FE94378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8" creationId="{07C9B199-6879-4056-B1FB-180B9D370F98}"/>
          </ac:spMkLst>
        </pc:spChg>
        <pc:spChg chg="mod">
          <ac:chgData name="Andre Gustavo Hochuli" userId="03e47721-5546-461c-8dc6-d9f4fc638cac" providerId="ADAL" clId="{4AE6CC8B-6041-454D-8803-161EB1959150}" dt="2022-03-30T18:36:53.272" v="1335" actId="1076"/>
          <ac:spMkLst>
            <pc:docMk/>
            <pc:sldMk cId="4238423787" sldId="282"/>
            <ac:spMk id="9" creationId="{8E5F6E63-73BD-40BA-A4F5-0D6ED5167D21}"/>
          </ac:spMkLst>
        </pc:spChg>
        <pc:spChg chg="add mod">
          <ac:chgData name="Andre Gustavo Hochuli" userId="03e47721-5546-461c-8dc6-d9f4fc638cac" providerId="ADAL" clId="{4AE6CC8B-6041-454D-8803-161EB1959150}" dt="2022-03-30T18:36:49.943" v="1334" actId="1076"/>
          <ac:spMkLst>
            <pc:docMk/>
            <pc:sldMk cId="4238423787" sldId="282"/>
            <ac:spMk id="24" creationId="{ACF1C628-4E07-47A0-A446-5CB12CA9DB0F}"/>
          </ac:spMkLst>
        </pc:spChg>
        <pc:spChg chg="del">
          <ac:chgData name="Andre Gustavo Hochuli" userId="03e47721-5546-461c-8dc6-d9f4fc638cac" providerId="ADAL" clId="{4AE6CC8B-6041-454D-8803-161EB1959150}" dt="2022-03-30T18:35:58.664" v="1313" actId="478"/>
          <ac:spMkLst>
            <pc:docMk/>
            <pc:sldMk cId="4238423787" sldId="282"/>
            <ac:spMk id="33" creationId="{77F8CE4A-090D-40A5-A8D8-2183B35F1195}"/>
          </ac:spMkLst>
        </pc:spChg>
        <pc:spChg chg="add del mod">
          <ac:chgData name="Andre Gustavo Hochuli" userId="03e47721-5546-461c-8dc6-d9f4fc638cac" providerId="ADAL" clId="{4AE6CC8B-6041-454D-8803-161EB1959150}" dt="2022-03-30T18:38:18.522" v="1358" actId="478"/>
          <ac:spMkLst>
            <pc:docMk/>
            <pc:sldMk cId="4238423787" sldId="282"/>
            <ac:spMk id="36" creationId="{E4A17F07-26E5-4CDD-AAE0-88063AAB664A}"/>
          </ac:spMkLst>
        </pc:spChg>
        <pc:spChg chg="del">
          <ac:chgData name="Andre Gustavo Hochuli" userId="03e47721-5546-461c-8dc6-d9f4fc638cac" providerId="ADAL" clId="{4AE6CC8B-6041-454D-8803-161EB1959150}" dt="2022-03-30T18:35:57.162" v="1311" actId="478"/>
          <ac:spMkLst>
            <pc:docMk/>
            <pc:sldMk cId="4238423787" sldId="282"/>
            <ac:spMk id="63" creationId="{3FC05F18-6D89-44EC-9630-8F91D4410100}"/>
          </ac:spMkLst>
        </pc:spChg>
        <pc:spChg chg="del">
          <ac:chgData name="Andre Gustavo Hochuli" userId="03e47721-5546-461c-8dc6-d9f4fc638cac" providerId="ADAL" clId="{4AE6CC8B-6041-454D-8803-161EB1959150}" dt="2022-03-30T18:36:04.826" v="1319" actId="478"/>
          <ac:spMkLst>
            <pc:docMk/>
            <pc:sldMk cId="4238423787" sldId="282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0T18:35:53.890" v="1310" actId="20577"/>
          <ac:spMkLst>
            <pc:docMk/>
            <pc:sldMk cId="4238423787" sldId="282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37:58.532" v="1353" actId="478"/>
          <ac:spMkLst>
            <pc:docMk/>
            <pc:sldMk cId="4238423787" sldId="282"/>
            <ac:spMk id="370" creationId="{00000000-0000-0000-0000-000000000000}"/>
          </ac:spMkLst>
        </pc:spChg>
        <pc:cxnChg chg="del mod">
          <ac:chgData name="Andre Gustavo Hochuli" userId="03e47721-5546-461c-8dc6-d9f4fc638cac" providerId="ADAL" clId="{4AE6CC8B-6041-454D-8803-161EB1959150}" dt="2022-03-30T18:36:01.447" v="1316" actId="478"/>
          <ac:cxnSpMkLst>
            <pc:docMk/>
            <pc:sldMk cId="4238423787" sldId="282"/>
            <ac:cxnSpMk id="5" creationId="{AE760C13-D913-4F21-9D16-E5ECD808B873}"/>
          </ac:cxnSpMkLst>
        </pc:cxnChg>
        <pc:cxnChg chg="del mod">
          <ac:chgData name="Andre Gustavo Hochuli" userId="03e47721-5546-461c-8dc6-d9f4fc638cac" providerId="ADAL" clId="{4AE6CC8B-6041-454D-8803-161EB1959150}" dt="2022-03-30T18:36:03.813" v="1318" actId="478"/>
          <ac:cxnSpMkLst>
            <pc:docMk/>
            <pc:sldMk cId="4238423787" sldId="282"/>
            <ac:cxnSpMk id="7" creationId="{B6865C88-5140-4D13-B73D-9E53024D93B1}"/>
          </ac:cxnSpMkLst>
        </pc:cxnChg>
        <pc:cxnChg chg="add del">
          <ac:chgData name="Andre Gustavo Hochuli" userId="03e47721-5546-461c-8dc6-d9f4fc638cac" providerId="ADAL" clId="{4AE6CC8B-6041-454D-8803-161EB1959150}" dt="2022-03-30T18:37:03.053" v="1337" actId="11529"/>
          <ac:cxnSpMkLst>
            <pc:docMk/>
            <pc:sldMk cId="4238423787" sldId="282"/>
            <ac:cxnSpMk id="10" creationId="{A7DA25D7-DA65-4ED1-9CA1-C373D46D9FF3}"/>
          </ac:cxnSpMkLst>
        </pc:cxnChg>
        <pc:cxnChg chg="add mod">
          <ac:chgData name="Andre Gustavo Hochuli" userId="03e47721-5546-461c-8dc6-d9f4fc638cac" providerId="ADAL" clId="{4AE6CC8B-6041-454D-8803-161EB1959150}" dt="2022-03-30T18:38:03.943" v="1354" actId="14100"/>
          <ac:cxnSpMkLst>
            <pc:docMk/>
            <pc:sldMk cId="4238423787" sldId="282"/>
            <ac:cxnSpMk id="12" creationId="{62CD8CC4-ABC3-4AE9-9D8F-FDD22B51035D}"/>
          </ac:cxnSpMkLst>
        </pc:cxnChg>
        <pc:cxnChg chg="del mod">
          <ac:chgData name="Andre Gustavo Hochuli" userId="03e47721-5546-461c-8dc6-d9f4fc638cac" providerId="ADAL" clId="{4AE6CC8B-6041-454D-8803-161EB1959150}" dt="2022-03-30T18:36:02.317" v="1317" actId="478"/>
          <ac:cxnSpMkLst>
            <pc:docMk/>
            <pc:sldMk cId="4238423787" sldId="282"/>
            <ac:cxnSpMk id="17" creationId="{F760AA5E-9CD4-46F1-B286-5D515B5EEB3A}"/>
          </ac:cxnSpMkLst>
        </pc:cxnChg>
        <pc:cxnChg chg="del mod">
          <ac:chgData name="Andre Gustavo Hochuli" userId="03e47721-5546-461c-8dc6-d9f4fc638cac" providerId="ADAL" clId="{4AE6CC8B-6041-454D-8803-161EB1959150}" dt="2022-03-30T18:36:05.563" v="1320" actId="478"/>
          <ac:cxnSpMkLst>
            <pc:docMk/>
            <pc:sldMk cId="4238423787" sldId="282"/>
            <ac:cxnSpMk id="21" creationId="{0B8B8A2B-CB86-44BA-9A3C-0EE0F9C5678D}"/>
          </ac:cxnSpMkLst>
        </pc:cxnChg>
        <pc:cxnChg chg="del">
          <ac:chgData name="Andre Gustavo Hochuli" userId="03e47721-5546-461c-8dc6-d9f4fc638cac" providerId="ADAL" clId="{4AE6CC8B-6041-454D-8803-161EB1959150}" dt="2022-03-30T18:36:06.653" v="1321" actId="478"/>
          <ac:cxnSpMkLst>
            <pc:docMk/>
            <pc:sldMk cId="4238423787" sldId="282"/>
            <ac:cxnSpMk id="23" creationId="{61A0C203-8E43-480D-8001-03B544C9F9A9}"/>
          </ac:cxnSpMkLst>
        </pc:cxnChg>
        <pc:cxnChg chg="del">
          <ac:chgData name="Andre Gustavo Hochuli" userId="03e47721-5546-461c-8dc6-d9f4fc638cac" providerId="ADAL" clId="{4AE6CC8B-6041-454D-8803-161EB1959150}" dt="2022-03-30T18:36:08.122" v="1322" actId="478"/>
          <ac:cxnSpMkLst>
            <pc:docMk/>
            <pc:sldMk cId="4238423787" sldId="282"/>
            <ac:cxnSpMk id="26" creationId="{354379B2-768D-45C7-891A-4A0C9304F15A}"/>
          </ac:cxnSpMkLst>
        </pc:cxnChg>
        <pc:cxnChg chg="add mod">
          <ac:chgData name="Andre Gustavo Hochuli" userId="03e47721-5546-461c-8dc6-d9f4fc638cac" providerId="ADAL" clId="{4AE6CC8B-6041-454D-8803-161EB1959150}" dt="2022-03-30T18:38:10.649" v="1355" actId="14100"/>
          <ac:cxnSpMkLst>
            <pc:docMk/>
            <pc:sldMk cId="4238423787" sldId="282"/>
            <ac:cxnSpMk id="31" creationId="{156C5D46-381B-418F-9350-9F1E515B6C21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7" creationId="{8C5123CC-2E00-4CAA-B119-4DD417EF7156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8" creationId="{ABDDA716-FC9F-44E3-BA58-AD839E6E73B9}"/>
          </ac:cxnSpMkLst>
        </pc:cxnChg>
      </pc:sldChg>
      <pc:sldChg chg="addSp delSp modSp add mod">
        <pc:chgData name="Andre Gustavo Hochuli" userId="03e47721-5546-461c-8dc6-d9f4fc638cac" providerId="ADAL" clId="{4AE6CC8B-6041-454D-8803-161EB1959150}" dt="2022-03-30T18:39:46.944" v="1410"/>
        <pc:sldMkLst>
          <pc:docMk/>
          <pc:sldMk cId="4166592783" sldId="283"/>
        </pc:sldMkLst>
        <pc:spChg chg="del">
          <ac:chgData name="Andre Gustavo Hochuli" userId="03e47721-5546-461c-8dc6-d9f4fc638cac" providerId="ADAL" clId="{4AE6CC8B-6041-454D-8803-161EB1959150}" dt="2022-03-30T18:38:44.049" v="1388" actId="478"/>
          <ac:spMkLst>
            <pc:docMk/>
            <pc:sldMk cId="4166592783" sldId="283"/>
            <ac:spMk id="9" creationId="{8E5F6E63-73BD-40BA-A4F5-0D6ED5167D21}"/>
          </ac:spMkLst>
        </pc:spChg>
        <pc:spChg chg="add del mod">
          <ac:chgData name="Andre Gustavo Hochuli" userId="03e47721-5546-461c-8dc6-d9f4fc638cac" providerId="ADAL" clId="{4AE6CC8B-6041-454D-8803-161EB1959150}" dt="2022-03-30T18:39:46.944" v="1410"/>
          <ac:spMkLst>
            <pc:docMk/>
            <pc:sldMk cId="4166592783" sldId="283"/>
            <ac:spMk id="15" creationId="{CD4D37E8-65CD-42A0-A349-9AFE2539279A}"/>
          </ac:spMkLst>
        </pc:spChg>
        <pc:spChg chg="add mod">
          <ac:chgData name="Andre Gustavo Hochuli" userId="03e47721-5546-461c-8dc6-d9f4fc638cac" providerId="ADAL" clId="{4AE6CC8B-6041-454D-8803-161EB1959150}" dt="2022-03-30T18:39:44.217" v="1408" actId="20577"/>
          <ac:spMkLst>
            <pc:docMk/>
            <pc:sldMk cId="4166592783" sldId="283"/>
            <ac:spMk id="16" creationId="{B7B899CB-09EA-4A44-ADF4-C83AA771179B}"/>
          </ac:spMkLst>
        </pc:spChg>
        <pc:spChg chg="del mod">
          <ac:chgData name="Andre Gustavo Hochuli" userId="03e47721-5546-461c-8dc6-d9f4fc638cac" providerId="ADAL" clId="{4AE6CC8B-6041-454D-8803-161EB1959150}" dt="2022-03-30T18:38:50.123" v="1394" actId="478"/>
          <ac:spMkLst>
            <pc:docMk/>
            <pc:sldMk cId="4166592783" sldId="283"/>
            <ac:spMk id="24" creationId="{ACF1C628-4E07-47A0-A446-5CB12CA9DB0F}"/>
          </ac:spMkLst>
        </pc:spChg>
        <pc:spChg chg="mod">
          <ac:chgData name="Andre Gustavo Hochuli" userId="03e47721-5546-461c-8dc6-d9f4fc638cac" providerId="ADAL" clId="{4AE6CC8B-6041-454D-8803-161EB1959150}" dt="2022-03-30T18:38:40.185" v="1387" actId="20577"/>
          <ac:spMkLst>
            <pc:docMk/>
            <pc:sldMk cId="4166592783" sldId="283"/>
            <ac:spMk id="106" creationId="{62C052DF-E942-4780-B8E7-B4D75FF65CBF}"/>
          </ac:spMkLst>
        </pc:spChg>
        <pc:cxnChg chg="del">
          <ac:chgData name="Andre Gustavo Hochuli" userId="03e47721-5546-461c-8dc6-d9f4fc638cac" providerId="ADAL" clId="{4AE6CC8B-6041-454D-8803-161EB1959150}" dt="2022-03-30T18:38:45.837" v="1390" actId="478"/>
          <ac:cxnSpMkLst>
            <pc:docMk/>
            <pc:sldMk cId="4166592783" sldId="283"/>
            <ac:cxnSpMk id="12" creationId="{62CD8CC4-ABC3-4AE9-9D8F-FDD22B51035D}"/>
          </ac:cxnSpMkLst>
        </pc:cxnChg>
        <pc:cxnChg chg="del">
          <ac:chgData name="Andre Gustavo Hochuli" userId="03e47721-5546-461c-8dc6-d9f4fc638cac" providerId="ADAL" clId="{4AE6CC8B-6041-454D-8803-161EB1959150}" dt="2022-03-30T18:38:45.082" v="1389" actId="478"/>
          <ac:cxnSpMkLst>
            <pc:docMk/>
            <pc:sldMk cId="4166592783" sldId="283"/>
            <ac:cxnSpMk id="31" creationId="{156C5D46-381B-418F-9350-9F1E515B6C21}"/>
          </ac:cxnSpMkLst>
        </pc:cxnChg>
        <pc:cxnChg chg="del">
          <ac:chgData name="Andre Gustavo Hochuli" userId="03e47721-5546-461c-8dc6-d9f4fc638cac" providerId="ADAL" clId="{4AE6CC8B-6041-454D-8803-161EB1959150}" dt="2022-03-30T18:38:46.694" v="1391" actId="478"/>
          <ac:cxnSpMkLst>
            <pc:docMk/>
            <pc:sldMk cId="4166592783" sldId="283"/>
            <ac:cxnSpMk id="37" creationId="{8C5123CC-2E00-4CAA-B119-4DD417EF7156}"/>
          </ac:cxnSpMkLst>
        </pc:cxnChg>
        <pc:cxnChg chg="del">
          <ac:chgData name="Andre Gustavo Hochuli" userId="03e47721-5546-461c-8dc6-d9f4fc638cac" providerId="ADAL" clId="{4AE6CC8B-6041-454D-8803-161EB1959150}" dt="2022-03-30T18:38:48.921" v="1393" actId="478"/>
          <ac:cxnSpMkLst>
            <pc:docMk/>
            <pc:sldMk cId="4166592783" sldId="283"/>
            <ac:cxnSpMk id="38" creationId="{ABDDA716-FC9F-44E3-BA58-AD839E6E73B9}"/>
          </ac:cxnSpMkLst>
        </pc:cxnChg>
      </pc:sldChg>
      <pc:sldChg chg="delSp modSp add mod">
        <pc:chgData name="Andre Gustavo Hochuli" userId="03e47721-5546-461c-8dc6-d9f4fc638cac" providerId="ADAL" clId="{4AE6CC8B-6041-454D-8803-161EB1959150}" dt="2022-03-30T18:57:27.188" v="1699" actId="14"/>
        <pc:sldMkLst>
          <pc:docMk/>
          <pc:sldMk cId="3562960231" sldId="284"/>
        </pc:sldMkLst>
        <pc:spChg chg="del">
          <ac:chgData name="Andre Gustavo Hochuli" userId="03e47721-5546-461c-8dc6-d9f4fc638cac" providerId="ADAL" clId="{4AE6CC8B-6041-454D-8803-161EB1959150}" dt="2022-03-30T18:55:59.496" v="1575" actId="478"/>
          <ac:spMkLst>
            <pc:docMk/>
            <pc:sldMk cId="3562960231" sldId="284"/>
            <ac:spMk id="16" creationId="{B7B899CB-09EA-4A44-ADF4-C83AA771179B}"/>
          </ac:spMkLst>
        </pc:spChg>
        <pc:spChg chg="mod">
          <ac:chgData name="Andre Gustavo Hochuli" userId="03e47721-5546-461c-8dc6-d9f4fc638cac" providerId="ADAL" clId="{4AE6CC8B-6041-454D-8803-161EB1959150}" dt="2022-03-30T18:57:27.188" v="1699" actId="14"/>
          <ac:spMkLst>
            <pc:docMk/>
            <pc:sldMk cId="3562960231" sldId="284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40:04.797" v="1436" actId="20577"/>
          <ac:spMkLst>
            <pc:docMk/>
            <pc:sldMk cId="3562960231" sldId="284"/>
            <ac:spMk id="367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3B9EC14D-0F16-43BF-B9F9-60F252D931B8}"/>
    <pc:docChg chg="undo redo custSel addSld delSld modSld sldOrd modNotesMaster">
      <pc:chgData name="Andre Gustavo Hochuli" userId="03e47721-5546-461c-8dc6-d9f4fc638cac" providerId="ADAL" clId="{3B9EC14D-0F16-43BF-B9F9-60F252D931B8}" dt="2022-03-21T20:40:16.201" v="2201"/>
      <pc:docMkLst>
        <pc:docMk/>
      </pc:docMkLst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0" sldId="256"/>
        </pc:sldMkLst>
        <pc:spChg chg="mod">
          <ac:chgData name="Andre Gustavo Hochuli" userId="03e47721-5546-461c-8dc6-d9f4fc638cac" providerId="ADAL" clId="{3B9EC14D-0F16-43BF-B9F9-60F252D931B8}" dt="2022-03-21T19:34:38.939" v="7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575395456" sldId="261"/>
        </pc:sldMkLst>
        <pc:spChg chg="mod">
          <ac:chgData name="Andre Gustavo Hochuli" userId="03e47721-5546-461c-8dc6-d9f4fc638cac" providerId="ADAL" clId="{3B9EC14D-0F16-43BF-B9F9-60F252D931B8}" dt="2022-03-21T19:35:45.654" v="32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 or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142203107" sldId="262"/>
        </pc:sldMkLst>
        <pc:spChg chg="mod">
          <ac:chgData name="Andre Gustavo Hochuli" userId="03e47721-5546-461c-8dc6-d9f4fc638cac" providerId="ADAL" clId="{3B9EC14D-0F16-43BF-B9F9-60F252D931B8}" dt="2022-03-21T19:36:52.951" v="58" actId="313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36:45.486" v="57" actId="20577"/>
          <ac:spMkLst>
            <pc:docMk/>
            <pc:sldMk cId="142203107" sldId="262"/>
            <ac:spMk id="227" creationId="{00000000-0000-0000-0000-000000000000}"/>
          </ac:spMkLst>
        </pc:spChg>
      </pc:sldChg>
      <pc:sldChg chg="del">
        <pc:chgData name="Andre Gustavo Hochuli" userId="03e47721-5546-461c-8dc6-d9f4fc638cac" providerId="ADAL" clId="{3B9EC14D-0F16-43BF-B9F9-60F252D931B8}" dt="2022-03-21T19:35:06.691" v="19" actId="47"/>
        <pc:sldMkLst>
          <pc:docMk/>
          <pc:sldMk cId="1235903063" sldId="263"/>
        </pc:sldMkLst>
      </pc:sldChg>
      <pc:sldChg chg="del">
        <pc:chgData name="Andre Gustavo Hochuli" userId="03e47721-5546-461c-8dc6-d9f4fc638cac" providerId="ADAL" clId="{3B9EC14D-0F16-43BF-B9F9-60F252D931B8}" dt="2022-03-21T19:35:07.447" v="20" actId="47"/>
        <pc:sldMkLst>
          <pc:docMk/>
          <pc:sldMk cId="2812198513" sldId="264"/>
        </pc:sldMkLst>
      </pc:sldChg>
      <pc:sldChg chg="del">
        <pc:chgData name="Andre Gustavo Hochuli" userId="03e47721-5546-461c-8dc6-d9f4fc638cac" providerId="ADAL" clId="{3B9EC14D-0F16-43BF-B9F9-60F252D931B8}" dt="2022-03-21T19:35:07.926" v="21" actId="47"/>
        <pc:sldMkLst>
          <pc:docMk/>
          <pc:sldMk cId="3577893683" sldId="265"/>
        </pc:sldMkLst>
      </pc:sldChg>
      <pc:sldChg chg="del">
        <pc:chgData name="Andre Gustavo Hochuli" userId="03e47721-5546-461c-8dc6-d9f4fc638cac" providerId="ADAL" clId="{3B9EC14D-0F16-43BF-B9F9-60F252D931B8}" dt="2022-03-21T19:35:08.365" v="22" actId="47"/>
        <pc:sldMkLst>
          <pc:docMk/>
          <pc:sldMk cId="1921576143" sldId="266"/>
        </pc:sldMkLst>
      </pc:sldChg>
      <pc:sldChg chg="del">
        <pc:chgData name="Andre Gustavo Hochuli" userId="03e47721-5546-461c-8dc6-d9f4fc638cac" providerId="ADAL" clId="{3B9EC14D-0F16-43BF-B9F9-60F252D931B8}" dt="2022-03-21T19:35:09.050" v="23" actId="47"/>
        <pc:sldMkLst>
          <pc:docMk/>
          <pc:sldMk cId="107426345" sldId="267"/>
        </pc:sldMkLst>
      </pc:sldChg>
      <pc:sldChg chg="del">
        <pc:chgData name="Andre Gustavo Hochuli" userId="03e47721-5546-461c-8dc6-d9f4fc638cac" providerId="ADAL" clId="{3B9EC14D-0F16-43BF-B9F9-60F252D931B8}" dt="2022-03-21T19:35:09.728" v="24" actId="47"/>
        <pc:sldMkLst>
          <pc:docMk/>
          <pc:sldMk cId="1806359576" sldId="270"/>
        </pc:sldMkLst>
      </pc:sldChg>
      <pc:sldChg chg="del">
        <pc:chgData name="Andre Gustavo Hochuli" userId="03e47721-5546-461c-8dc6-d9f4fc638cac" providerId="ADAL" clId="{3B9EC14D-0F16-43BF-B9F9-60F252D931B8}" dt="2022-03-21T19:35:11.355" v="26" actId="47"/>
        <pc:sldMkLst>
          <pc:docMk/>
          <pc:sldMk cId="1261536604" sldId="272"/>
        </pc:sldMkLst>
      </pc:sldChg>
      <pc:sldChg chg="del">
        <pc:chgData name="Andre Gustavo Hochuli" userId="03e47721-5546-461c-8dc6-d9f4fc638cac" providerId="ADAL" clId="{3B9EC14D-0F16-43BF-B9F9-60F252D931B8}" dt="2022-03-21T19:35:10.367" v="25" actId="47"/>
        <pc:sldMkLst>
          <pc:docMk/>
          <pc:sldMk cId="559412903" sldId="273"/>
        </pc:sldMkLst>
      </pc:sldChg>
      <pc:sldChg chg="del">
        <pc:chgData name="Andre Gustavo Hochuli" userId="03e47721-5546-461c-8dc6-d9f4fc638cac" providerId="ADAL" clId="{3B9EC14D-0F16-43BF-B9F9-60F252D931B8}" dt="2022-03-21T19:35:11.951" v="27" actId="47"/>
        <pc:sldMkLst>
          <pc:docMk/>
          <pc:sldMk cId="485443595" sldId="275"/>
        </pc:sldMkLst>
      </pc:sldChg>
      <pc:sldChg chg="del">
        <pc:chgData name="Andre Gustavo Hochuli" userId="03e47721-5546-461c-8dc6-d9f4fc638cac" providerId="ADAL" clId="{3B9EC14D-0F16-43BF-B9F9-60F252D931B8}" dt="2022-03-21T19:35:17.806" v="28" actId="47"/>
        <pc:sldMkLst>
          <pc:docMk/>
          <pc:sldMk cId="309" sldId="276"/>
        </pc:sldMkLst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283106555" sldId="277"/>
        </pc:sldMkLst>
        <pc:spChg chg="del mod">
          <ac:chgData name="Andre Gustavo Hochuli" userId="03e47721-5546-461c-8dc6-d9f4fc638cac" providerId="ADAL" clId="{3B9EC14D-0F16-43BF-B9F9-60F252D931B8}" dt="2022-03-21T19:48:47.119" v="645" actId="478"/>
          <ac:spMkLst>
            <pc:docMk/>
            <pc:sldMk cId="3283106555" sldId="277"/>
            <ac:spMk id="36" creationId="{35F8DEE3-E0A7-441E-BB87-DD53425B7263}"/>
          </ac:spMkLst>
        </pc:spChg>
        <pc:spChg chg="del mod">
          <ac:chgData name="Andre Gustavo Hochuli" userId="03e47721-5546-461c-8dc6-d9f4fc638cac" providerId="ADAL" clId="{3B9EC14D-0F16-43BF-B9F9-60F252D931B8}" dt="2022-03-21T19:48:50.777" v="646" actId="478"/>
          <ac:spMkLst>
            <pc:docMk/>
            <pc:sldMk cId="3283106555" sldId="277"/>
            <ac:spMk id="37" creationId="{D56E7179-E835-427C-B16F-C881C373DAD4}"/>
          </ac:spMkLst>
        </pc:spChg>
        <pc:spChg chg="del mod">
          <ac:chgData name="Andre Gustavo Hochuli" userId="03e47721-5546-461c-8dc6-d9f4fc638cac" providerId="ADAL" clId="{3B9EC14D-0F16-43BF-B9F9-60F252D931B8}" dt="2022-03-21T19:42:43.237" v="318" actId="478"/>
          <ac:spMkLst>
            <pc:docMk/>
            <pc:sldMk cId="3283106555" sldId="277"/>
            <ac:spMk id="38" creationId="{F5DF05F4-DFA3-47A5-88CE-D1B5819BBC9F}"/>
          </ac:spMkLst>
        </pc:spChg>
        <pc:spChg chg="mod">
          <ac:chgData name="Andre Gustavo Hochuli" userId="03e47721-5546-461c-8dc6-d9f4fc638cac" providerId="ADAL" clId="{3B9EC14D-0F16-43BF-B9F9-60F252D931B8}" dt="2022-03-21T19:52:46.389" v="744" actId="1036"/>
          <ac:spMkLst>
            <pc:docMk/>
            <pc:sldMk cId="3283106555" sldId="277"/>
            <ac:spMk id="39" creationId="{410DEE6D-0F60-489D-A8A6-7DE3EB8B86D7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0" creationId="{C22D537D-AC02-401C-9CD1-27A01C2F6D50}"/>
          </ac:spMkLst>
        </pc:spChg>
        <pc:spChg chg="mod">
          <ac:chgData name="Andre Gustavo Hochuli" userId="03e47721-5546-461c-8dc6-d9f4fc638cac" providerId="ADAL" clId="{3B9EC14D-0F16-43BF-B9F9-60F252D931B8}" dt="2022-03-21T19:50:00.600" v="668" actId="1076"/>
          <ac:spMkLst>
            <pc:docMk/>
            <pc:sldMk cId="3283106555" sldId="277"/>
            <ac:spMk id="41" creationId="{FE4705B4-9AB6-4BF4-8D49-77C4336B699B}"/>
          </ac:spMkLst>
        </pc:spChg>
        <pc:spChg chg="del mod">
          <ac:chgData name="Andre Gustavo Hochuli" userId="03e47721-5546-461c-8dc6-d9f4fc638cac" providerId="ADAL" clId="{3B9EC14D-0F16-43BF-B9F9-60F252D931B8}" dt="2022-03-21T19:43:18.087" v="325" actId="478"/>
          <ac:spMkLst>
            <pc:docMk/>
            <pc:sldMk cId="3283106555" sldId="277"/>
            <ac:spMk id="42" creationId="{4EDC46C0-82C0-4328-A285-D0F57541D39A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3" creationId="{637E9384-A259-457F-AC8F-18D6FE18C538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8" creationId="{F3D3AB55-7162-4F23-BCC3-6D8680D6064C}"/>
          </ac:spMkLst>
        </pc:spChg>
        <pc:spChg chg="del mod">
          <ac:chgData name="Andre Gustavo Hochuli" userId="03e47721-5546-461c-8dc6-d9f4fc638cac" providerId="ADAL" clId="{3B9EC14D-0F16-43BF-B9F9-60F252D931B8}" dt="2022-03-21T19:41:06.791" v="277" actId="478"/>
          <ac:spMkLst>
            <pc:docMk/>
            <pc:sldMk cId="3283106555" sldId="277"/>
            <ac:spMk id="49" creationId="{B328DF88-FCCF-451F-B8CC-DB32FDA57323}"/>
          </ac:spMkLst>
        </pc:spChg>
        <pc:spChg chg="add mod">
          <ac:chgData name="Andre Gustavo Hochuli" userId="03e47721-5546-461c-8dc6-d9f4fc638cac" providerId="ADAL" clId="{3B9EC14D-0F16-43BF-B9F9-60F252D931B8}" dt="2022-03-21T19:57:29.296" v="1060" actId="1035"/>
          <ac:spMkLst>
            <pc:docMk/>
            <pc:sldMk cId="3283106555" sldId="277"/>
            <ac:spMk id="50" creationId="{BB29E539-03A8-4B50-80FE-7FC5938D99AD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1" creationId="{D7596E2A-8250-429A-925D-9981C188A7DB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2" creationId="{2685D517-EBED-42D3-981D-74014A2FA26C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3" creationId="{0F7F3357-321E-4BE0-B878-19CE9E853EDF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6" creationId="{C984D4BE-6968-49C2-AECD-3FEFD75CF1A2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7" creationId="{F0FEC59A-902D-40C8-AC80-CC8C23A3203D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8" creationId="{23F76E44-98DB-4F07-95C8-7D012CF04D76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9" creationId="{B8C0AEEA-6609-410D-8DA9-446AA95FF6C9}"/>
          </ac:spMkLst>
        </pc:spChg>
        <pc:spChg chg="mod">
          <ac:chgData name="Andre Gustavo Hochuli" userId="03e47721-5546-461c-8dc6-d9f4fc638cac" providerId="ADAL" clId="{3B9EC14D-0F16-43BF-B9F9-60F252D931B8}" dt="2022-03-21T20:00:05.959" v="1118" actId="14100"/>
          <ac:spMkLst>
            <pc:docMk/>
            <pc:sldMk cId="3283106555" sldId="277"/>
            <ac:spMk id="60" creationId="{7B0D24BA-0875-4E99-BE37-2D94393A4729}"/>
          </ac:spMkLst>
        </pc:spChg>
        <pc:spChg chg="mod">
          <ac:chgData name="Andre Gustavo Hochuli" userId="03e47721-5546-461c-8dc6-d9f4fc638cac" providerId="ADAL" clId="{3B9EC14D-0F16-43BF-B9F9-60F252D931B8}" dt="2022-03-21T19:58:07.665" v="1082" actId="1076"/>
          <ac:spMkLst>
            <pc:docMk/>
            <pc:sldMk cId="3283106555" sldId="277"/>
            <ac:spMk id="61" creationId="{11673DFC-F95D-437C-9010-B4338A6FFDA4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64" creationId="{89504F69-3E45-4EF2-9DE9-087E40B38277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5" creationId="{277B29E4-A55B-4672-A9B9-391EB8C302C0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6" creationId="{67DA8F6D-4D67-4979-BC6F-800D1203982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7" creationId="{7459CF9C-A598-4DC2-B6AD-5254C26443A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70" creationId="{682EE0CD-EE2C-4021-BC0D-F9DC9E3946B2}"/>
          </ac:spMkLst>
        </pc:spChg>
        <pc:spChg chg="add del mod">
          <ac:chgData name="Andre Gustavo Hochuli" userId="03e47721-5546-461c-8dc6-d9f4fc638cac" providerId="ADAL" clId="{3B9EC14D-0F16-43BF-B9F9-60F252D931B8}" dt="2022-03-21T19:47:03.236" v="562" actId="22"/>
          <ac:spMkLst>
            <pc:docMk/>
            <pc:sldMk cId="3283106555" sldId="277"/>
            <ac:spMk id="71" creationId="{6C2269E2-4827-4BB4-9205-FD4EF0E9965D}"/>
          </ac:spMkLst>
        </pc:spChg>
        <pc:spChg chg="add del">
          <ac:chgData name="Andre Gustavo Hochuli" userId="03e47721-5546-461c-8dc6-d9f4fc638cac" providerId="ADAL" clId="{3B9EC14D-0F16-43BF-B9F9-60F252D931B8}" dt="2022-03-21T19:48:55.008" v="648" actId="22"/>
          <ac:spMkLst>
            <pc:docMk/>
            <pc:sldMk cId="3283106555" sldId="277"/>
            <ac:spMk id="72" creationId="{5BAFCDAF-88C4-4037-8B9E-848B3B451AC2}"/>
          </ac:spMkLst>
        </pc:spChg>
        <pc:spChg chg="add mod">
          <ac:chgData name="Andre Gustavo Hochuli" userId="03e47721-5546-461c-8dc6-d9f4fc638cac" providerId="ADAL" clId="{3B9EC14D-0F16-43BF-B9F9-60F252D931B8}" dt="2022-03-21T19:57:11.852" v="1030" actId="1035"/>
          <ac:spMkLst>
            <pc:docMk/>
            <pc:sldMk cId="3283106555" sldId="277"/>
            <ac:spMk id="75" creationId="{537D717F-3AA5-4799-A56D-DA6D03EE946D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6" creationId="{5954CA0D-A19E-4F8D-B80B-0E6EC6346BDC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7" creationId="{A5328DF5-D8CF-43BF-B89E-E78372E221FD}"/>
          </ac:spMkLst>
        </pc:spChg>
        <pc:spChg chg="add mod">
          <ac:chgData name="Andre Gustavo Hochuli" userId="03e47721-5546-461c-8dc6-d9f4fc638cac" providerId="ADAL" clId="{3B9EC14D-0F16-43BF-B9F9-60F252D931B8}" dt="2022-03-21T19:57:25.470" v="1054" actId="1035"/>
          <ac:spMkLst>
            <pc:docMk/>
            <pc:sldMk cId="3283106555" sldId="277"/>
            <ac:spMk id="80" creationId="{4B187661-F449-454A-82BD-0C4769467AD4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4" creationId="{D29E1364-AA4B-4FE5-B5BA-8EB69D26440F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5" creationId="{C894CC19-54F2-4A7E-8BD5-31FB2022C7C8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6" creationId="{3475087A-37E2-4E21-B47B-3F6C69EA2403}"/>
          </ac:spMkLst>
        </pc:spChg>
        <pc:spChg chg="add mod">
          <ac:chgData name="Andre Gustavo Hochuli" userId="03e47721-5546-461c-8dc6-d9f4fc638cac" providerId="ADAL" clId="{3B9EC14D-0F16-43BF-B9F9-60F252D931B8}" dt="2022-03-21T19:58:15.282" v="1097" actId="1035"/>
          <ac:spMkLst>
            <pc:docMk/>
            <pc:sldMk cId="3283106555" sldId="277"/>
            <ac:spMk id="89" creationId="{5F779128-ACA0-40E2-A65A-9A4D11CCA372}"/>
          </ac:spMkLst>
        </pc:spChg>
        <pc:spChg chg="add mod">
          <ac:chgData name="Andre Gustavo Hochuli" userId="03e47721-5546-461c-8dc6-d9f4fc638cac" providerId="ADAL" clId="{3B9EC14D-0F16-43BF-B9F9-60F252D931B8}" dt="2022-03-21T19:57:02.190" v="1027" actId="1076"/>
          <ac:spMkLst>
            <pc:docMk/>
            <pc:sldMk cId="3283106555" sldId="277"/>
            <ac:spMk id="106" creationId="{62C052DF-E942-4780-B8E7-B4D75FF65CBF}"/>
          </ac:spMkLst>
        </pc:spChg>
        <pc:spChg chg="add mod">
          <ac:chgData name="Andre Gustavo Hochuli" userId="03e47721-5546-461c-8dc6-d9f4fc638cac" providerId="ADAL" clId="{3B9EC14D-0F16-43BF-B9F9-60F252D931B8}" dt="2022-03-21T20:01:31.051" v="1130" actId="14100"/>
          <ac:spMkLst>
            <pc:docMk/>
            <pc:sldMk cId="3283106555" sldId="277"/>
            <ac:spMk id="108" creationId="{F5DD1AC9-3D23-49AD-843A-B4E138A69209}"/>
          </ac:spMkLst>
        </pc:spChg>
        <pc:spChg chg="add mod">
          <ac:chgData name="Andre Gustavo Hochuli" userId="03e47721-5546-461c-8dc6-d9f4fc638cac" providerId="ADAL" clId="{3B9EC14D-0F16-43BF-B9F9-60F252D931B8}" dt="2022-03-21T20:00:00.697" v="1117" actId="20577"/>
          <ac:spMkLst>
            <pc:docMk/>
            <pc:sldMk cId="3283106555" sldId="277"/>
            <ac:spMk id="110" creationId="{8A5CFA6C-0A93-4C2C-9E96-E62B93A13B87}"/>
          </ac:spMkLst>
        </pc:spChg>
        <pc:spChg chg="add">
          <ac:chgData name="Andre Gustavo Hochuli" userId="03e47721-5546-461c-8dc6-d9f4fc638cac" providerId="ADAL" clId="{3B9EC14D-0F16-43BF-B9F9-60F252D931B8}" dt="2022-03-21T20:00:47.656" v="1127" actId="11529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3B9EC14D-0F16-43BF-B9F9-60F252D931B8}" dt="2022-03-21T19:37:04.970" v="66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49:24.822" v="656" actId="1076"/>
          <ac:spMkLst>
            <pc:docMk/>
            <pc:sldMk cId="3283106555" sldId="277"/>
            <ac:spMk id="370" creationId="{00000000-0000-0000-0000-000000000000}"/>
          </ac:spMkLst>
        </pc:spChg>
        <pc:spChg chg="del">
          <ac:chgData name="Andre Gustavo Hochuli" userId="03e47721-5546-461c-8dc6-d9f4fc638cac" providerId="ADAL" clId="{3B9EC14D-0F16-43BF-B9F9-60F252D931B8}" dt="2022-03-21T19:43:16.197" v="324" actId="478"/>
          <ac:spMkLst>
            <pc:docMk/>
            <pc:sldMk cId="3283106555" sldId="277"/>
            <ac:spMk id="371" creationId="{00000000-0000-0000-0000-000000000000}"/>
          </ac:spMkLst>
        </pc:spChg>
        <pc:spChg chg="del mod">
          <ac:chgData name="Andre Gustavo Hochuli" userId="03e47721-5546-461c-8dc6-d9f4fc638cac" providerId="ADAL" clId="{3B9EC14D-0F16-43BF-B9F9-60F252D931B8}" dt="2022-03-21T19:43:14.409" v="323" actId="478"/>
          <ac:spMkLst>
            <pc:docMk/>
            <pc:sldMk cId="3283106555" sldId="277"/>
            <ac:spMk id="372" creationId="{00000000-0000-0000-0000-000000000000}"/>
          </ac:spMkLst>
        </pc:sp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0" creationId="{172493B8-CEEA-41DE-80F5-3A07338CE086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2" creationId="{F2F0F839-9E24-446A-B11F-55E5094518BD}"/>
          </ac:cxnSpMkLst>
        </pc:cxnChg>
        <pc:cxnChg chg="del mod">
          <ac:chgData name="Andre Gustavo Hochuli" userId="03e47721-5546-461c-8dc6-d9f4fc638cac" providerId="ADAL" clId="{3B9EC14D-0F16-43BF-B9F9-60F252D931B8}" dt="2022-03-21T19:44:01.017" v="408" actId="478"/>
          <ac:cxnSpMkLst>
            <pc:docMk/>
            <pc:sldMk cId="3283106555" sldId="277"/>
            <ac:cxnSpMk id="44" creationId="{7AFCF2CD-EEA9-4406-9345-03353CFB6864}"/>
          </ac:cxnSpMkLst>
        </pc:cxnChg>
        <pc:cxnChg chg="del mod">
          <ac:chgData name="Andre Gustavo Hochuli" userId="03e47721-5546-461c-8dc6-d9f4fc638cac" providerId="ADAL" clId="{3B9EC14D-0F16-43BF-B9F9-60F252D931B8}" dt="2022-03-21T19:42:22.363" v="314" actId="478"/>
          <ac:cxnSpMkLst>
            <pc:docMk/>
            <pc:sldMk cId="3283106555" sldId="277"/>
            <ac:cxnSpMk id="45" creationId="{F92B97B5-30F9-4268-BD0F-D636C7F6BDF6}"/>
          </ac:cxnSpMkLst>
        </pc:cxnChg>
        <pc:cxnChg chg="del mod">
          <ac:chgData name="Andre Gustavo Hochuli" userId="03e47721-5546-461c-8dc6-d9f4fc638cac" providerId="ADAL" clId="{3B9EC14D-0F16-43BF-B9F9-60F252D931B8}" dt="2022-03-21T19:42:46.516" v="319" actId="478"/>
          <ac:cxnSpMkLst>
            <pc:docMk/>
            <pc:sldMk cId="3283106555" sldId="277"/>
            <ac:cxnSpMk id="46" creationId="{50EDB9D5-399B-41C0-AD4C-ABB78BFB516D}"/>
          </ac:cxnSpMkLst>
        </pc:cxnChg>
        <pc:cxnChg chg="del mod">
          <ac:chgData name="Andre Gustavo Hochuli" userId="03e47721-5546-461c-8dc6-d9f4fc638cac" providerId="ADAL" clId="{3B9EC14D-0F16-43BF-B9F9-60F252D931B8}" dt="2022-03-21T19:41:03.066" v="276" actId="478"/>
          <ac:cxnSpMkLst>
            <pc:docMk/>
            <pc:sldMk cId="3283106555" sldId="277"/>
            <ac:cxnSpMk id="47" creationId="{BD56DD69-A1D5-4963-A9B5-28EB6970A5DD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4" creationId="{F5CC8A91-1121-4B96-9422-BD93E9DBEFE0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5" creationId="{ABACACA9-1345-4640-BCD3-16BDAABDBD31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2" creationId="{E4FA9C8E-DA95-46BB-A213-4B731FDFB7BA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3" creationId="{A930741B-6680-4147-933E-142228F07021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8" creationId="{DF1F2340-0E8D-4D27-BC07-1C4F337169E4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9" creationId="{102FABD5-6DA2-4708-98E8-27A26FB59BB2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73" creationId="{90CD74C4-A67C-4425-B291-6C662A53822C}"/>
          </ac:cxnSpMkLst>
        </pc:cxnChg>
        <pc:cxnChg chg="add mod">
          <ac:chgData name="Andre Gustavo Hochuli" userId="03e47721-5546-461c-8dc6-d9f4fc638cac" providerId="ADAL" clId="{3B9EC14D-0F16-43BF-B9F9-60F252D931B8}" dt="2022-03-21T20:01:45.974" v="1134" actId="14100"/>
          <ac:cxnSpMkLst>
            <pc:docMk/>
            <pc:sldMk cId="3283106555" sldId="277"/>
            <ac:cxnSpMk id="74" creationId="{DD1666D7-7350-43D0-9180-A8BB669404EC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8" creationId="{BA5F4E74-07F8-4B33-970A-D009B650B884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9" creationId="{259C35EC-CABE-460D-8691-9B80AF2D3B2A}"/>
          </ac:cxnSpMkLst>
        </pc:cxnChg>
        <pc:cxnChg chg="add mod">
          <ac:chgData name="Andre Gustavo Hochuli" userId="03e47721-5546-461c-8dc6-d9f4fc638cac" providerId="ADAL" clId="{3B9EC14D-0F16-43BF-B9F9-60F252D931B8}" dt="2022-03-21T19:57:19.775" v="1048" actId="1035"/>
          <ac:cxnSpMkLst>
            <pc:docMk/>
            <pc:sldMk cId="3283106555" sldId="277"/>
            <ac:cxnSpMk id="87" creationId="{EA0F5CFF-CBD9-415E-B5F6-EECD32E78BDA}"/>
          </ac:cxnSpMkLst>
        </pc:cxnChg>
        <pc:cxnChg chg="add mod">
          <ac:chgData name="Andre Gustavo Hochuli" userId="03e47721-5546-461c-8dc6-d9f4fc638cac" providerId="ADAL" clId="{3B9EC14D-0F16-43BF-B9F9-60F252D931B8}" dt="2022-03-21T19:58:20.952" v="1098" actId="14100"/>
          <ac:cxnSpMkLst>
            <pc:docMk/>
            <pc:sldMk cId="3283106555" sldId="277"/>
            <ac:cxnSpMk id="88" creationId="{B5D593D6-1757-4495-AF04-E9FCD4088C0A}"/>
          </ac:cxnSpMkLst>
        </pc:cxnChg>
        <pc:cxnChg chg="add mod">
          <ac:chgData name="Andre Gustavo Hochuli" userId="03e47721-5546-461c-8dc6-d9f4fc638cac" providerId="ADAL" clId="{3B9EC14D-0F16-43BF-B9F9-60F252D931B8}" dt="2022-03-21T20:01:39.811" v="1133" actId="14100"/>
          <ac:cxnSpMkLst>
            <pc:docMk/>
            <pc:sldMk cId="3283106555" sldId="277"/>
            <ac:cxnSpMk id="95" creationId="{62D30CE2-1B43-475F-B7FC-B33A4422C3DC}"/>
          </ac:cxnSpMkLst>
        </pc:cxnChg>
        <pc:cxnChg chg="add mod">
          <ac:chgData name="Andre Gustavo Hochuli" userId="03e47721-5546-461c-8dc6-d9f4fc638cac" providerId="ADAL" clId="{3B9EC14D-0F16-43BF-B9F9-60F252D931B8}" dt="2022-03-21T20:01:36.031" v="1131" actId="14100"/>
          <ac:cxnSpMkLst>
            <pc:docMk/>
            <pc:sldMk cId="3283106555" sldId="277"/>
            <ac:cxnSpMk id="101" creationId="{59F4E1F9-146B-4DCC-A06B-3DB4941CC4AF}"/>
          </ac:cxnSpMkLst>
        </pc:cxnChg>
        <pc:cxnChg chg="add mod">
          <ac:chgData name="Andre Gustavo Hochuli" userId="03e47721-5546-461c-8dc6-d9f4fc638cac" providerId="ADAL" clId="{3B9EC14D-0F16-43BF-B9F9-60F252D931B8}" dt="2022-03-21T20:01:51.905" v="1135" actId="14100"/>
          <ac:cxnSpMkLst>
            <pc:docMk/>
            <pc:sldMk cId="3283106555" sldId="277"/>
            <ac:cxnSpMk id="109" creationId="{03992227-D3E7-47D3-A9F8-5C2349D768A5}"/>
          </ac:cxnSpMkLst>
        </pc:cxnChg>
        <pc:cxnChg chg="add mod">
          <ac:chgData name="Andre Gustavo Hochuli" userId="03e47721-5546-461c-8dc6-d9f4fc638cac" providerId="ADAL" clId="{3B9EC14D-0F16-43BF-B9F9-60F252D931B8}" dt="2022-03-21T20:00:25.277" v="1124" actId="14100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208458053" sldId="279"/>
        </pc:sldMkLst>
        <pc:spChg chg="mod">
          <ac:chgData name="Andre Gustavo Hochuli" userId="03e47721-5546-461c-8dc6-d9f4fc638cac" providerId="ADAL" clId="{3B9EC14D-0F16-43BF-B9F9-60F252D931B8}" dt="2022-03-21T20:11:23.401" v="1718" actId="948"/>
          <ac:spMkLst>
            <pc:docMk/>
            <pc:sldMk cId="4208458053" sldId="279"/>
            <ac:spMk id="396" creationId="{00000000-0000-0000-0000-000000000000}"/>
          </ac:spMkLst>
        </pc:spChg>
        <pc:graphicFrameChg chg="add del mod modGraphic">
          <ac:chgData name="Andre Gustavo Hochuli" userId="03e47721-5546-461c-8dc6-d9f4fc638cac" providerId="ADAL" clId="{3B9EC14D-0F16-43BF-B9F9-60F252D931B8}" dt="2022-03-21T20:06:07.443" v="1340" actId="478"/>
          <ac:graphicFrameMkLst>
            <pc:docMk/>
            <pc:sldMk cId="4208458053" sldId="279"/>
            <ac:graphicFrameMk id="2" creationId="{69F9F80E-465D-423D-81E2-417584F9EE11}"/>
          </ac:graphicFrameMkLst>
        </pc:graphicFrameChg>
        <pc:graphicFrameChg chg="add del">
          <ac:chgData name="Andre Gustavo Hochuli" userId="03e47721-5546-461c-8dc6-d9f4fc638cac" providerId="ADAL" clId="{3B9EC14D-0F16-43BF-B9F9-60F252D931B8}" dt="2022-03-21T20:05:37.465" v="1330" actId="3680"/>
          <ac:graphicFrameMkLst>
            <pc:docMk/>
            <pc:sldMk cId="4208458053" sldId="279"/>
            <ac:graphicFrameMk id="3" creationId="{7455390D-79E3-4C19-BEA0-751FD48D7E36}"/>
          </ac:graphicFrameMkLst>
        </pc:graphicFrameChg>
        <pc:graphicFrameChg chg="add mod modGraphic">
          <ac:chgData name="Andre Gustavo Hochuli" userId="03e47721-5546-461c-8dc6-d9f4fc638cac" providerId="ADAL" clId="{3B9EC14D-0F16-43BF-B9F9-60F252D931B8}" dt="2022-03-21T20:08:24.907" v="1428" actId="20577"/>
          <ac:graphicFrameMkLst>
            <pc:docMk/>
            <pc:sldMk cId="4208458053" sldId="279"/>
            <ac:graphicFrameMk id="4" creationId="{442E417D-8271-4182-957F-4FDB5D951ED2}"/>
          </ac:graphicFrameMkLst>
        </pc:graphicFrame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153671359" sldId="281"/>
        </pc:sldMkLst>
        <pc:spChg chg="mod">
          <ac:chgData name="Andre Gustavo Hochuli" userId="03e47721-5546-461c-8dc6-d9f4fc638cac" providerId="ADAL" clId="{3B9EC14D-0F16-43BF-B9F9-60F252D931B8}" dt="2022-03-21T20:40:09.119" v="2200" actId="115"/>
          <ac:spMkLst>
            <pc:docMk/>
            <pc:sldMk cId="3153671359" sldId="281"/>
            <ac:spMk id="396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104680743" sldId="282"/>
        </pc:sldMkLst>
        <pc:spChg chg="add del mod">
          <ac:chgData name="Andre Gustavo Hochuli" userId="03e47721-5546-461c-8dc6-d9f4fc638cac" providerId="ADAL" clId="{3B9EC14D-0F16-43BF-B9F9-60F252D931B8}" dt="2022-03-21T20:19:31.297" v="1816"/>
          <ac:spMkLst>
            <pc:docMk/>
            <pc:sldMk cId="4104680743" sldId="282"/>
            <ac:spMk id="2" creationId="{7EEAC4C7-6529-4735-BDDD-A634C66307E0}"/>
          </ac:spMkLst>
        </pc:spChg>
        <pc:spChg chg="add mod">
          <ac:chgData name="Andre Gustavo Hochuli" userId="03e47721-5546-461c-8dc6-d9f4fc638cac" providerId="ADAL" clId="{3B9EC14D-0F16-43BF-B9F9-60F252D931B8}" dt="2022-03-21T20:24:50.360" v="1919" actId="14100"/>
          <ac:spMkLst>
            <pc:docMk/>
            <pc:sldMk cId="4104680743" sldId="282"/>
            <ac:spMk id="6" creationId="{C24AD70D-3C63-4EB0-9919-3712D6B1DFA8}"/>
          </ac:spMkLst>
        </pc:spChg>
        <pc:spChg chg="mod">
          <ac:chgData name="Andre Gustavo Hochuli" userId="03e47721-5546-461c-8dc6-d9f4fc638cac" providerId="ADAL" clId="{3B9EC14D-0F16-43BF-B9F9-60F252D931B8}" dt="2022-03-21T20:26:37.135" v="2062" actId="20577"/>
          <ac:spMkLst>
            <pc:docMk/>
            <pc:sldMk cId="4104680743" sldId="282"/>
            <ac:spMk id="396" creationId="{00000000-0000-0000-0000-000000000000}"/>
          </ac:spMkLst>
        </pc:spChg>
        <pc:graphicFrameChg chg="del">
          <ac:chgData name="Andre Gustavo Hochuli" userId="03e47721-5546-461c-8dc6-d9f4fc638cac" providerId="ADAL" clId="{3B9EC14D-0F16-43BF-B9F9-60F252D931B8}" dt="2022-03-21T20:11:47.545" v="1747" actId="478"/>
          <ac:graphicFrameMkLst>
            <pc:docMk/>
            <pc:sldMk cId="4104680743" sldId="282"/>
            <ac:graphicFrameMk id="4" creationId="{442E417D-8271-4182-957F-4FDB5D951ED2}"/>
          </ac:graphicFrameMkLst>
        </pc:graphicFrameChg>
        <pc:picChg chg="add del mod">
          <ac:chgData name="Andre Gustavo Hochuli" userId="03e47721-5546-461c-8dc6-d9f4fc638cac" providerId="ADAL" clId="{3B9EC14D-0F16-43BF-B9F9-60F252D931B8}" dt="2022-03-21T20:22:08.279" v="1824" actId="478"/>
          <ac:picMkLst>
            <pc:docMk/>
            <pc:sldMk cId="4104680743" sldId="282"/>
            <ac:picMk id="5" creationId="{13C14C29-05B5-47FC-93F0-7690A0A19DEE}"/>
          </ac:picMkLst>
        </pc:picChg>
      </pc:sldChg>
    </pc:docChg>
  </pc:docChgLst>
  <pc:docChgLst>
    <pc:chgData name="Andre Gustavo Hochuli" userId="03e47721-5546-461c-8dc6-d9f4fc638cac" providerId="ADAL" clId="{29C9ACD2-5120-4D20-8F2D-88E5BE4B781A}"/>
    <pc:docChg chg="undo custSel addSld delSld modSld addMainMaster">
      <pc:chgData name="Andre Gustavo Hochuli" userId="03e47721-5546-461c-8dc6-d9f4fc638cac" providerId="ADAL" clId="{29C9ACD2-5120-4D20-8F2D-88E5BE4B781A}" dt="2022-03-14T14:52:18.838" v="1405" actId="113"/>
      <pc:docMkLst>
        <pc:docMk/>
      </pc:docMkLst>
      <pc:sldChg chg="del">
        <pc:chgData name="Andre Gustavo Hochuli" userId="03e47721-5546-461c-8dc6-d9f4fc638cac" providerId="ADAL" clId="{29C9ACD2-5120-4D20-8F2D-88E5BE4B781A}" dt="2022-03-13T22:26:56.805" v="2" actId="47"/>
        <pc:sldMkLst>
          <pc:docMk/>
          <pc:sldMk cId="0" sldId="257"/>
        </pc:sldMkLst>
      </pc:sldChg>
      <pc:sldChg chg="modSp mod">
        <pc:chgData name="Andre Gustavo Hochuli" userId="03e47721-5546-461c-8dc6-d9f4fc638cac" providerId="ADAL" clId="{29C9ACD2-5120-4D20-8F2D-88E5BE4B781A}" dt="2022-03-14T14:40:46.490" v="959"/>
        <pc:sldMkLst>
          <pc:docMk/>
          <pc:sldMk cId="0" sldId="260"/>
        </pc:sldMkLst>
        <pc:spChg chg="mod">
          <ac:chgData name="Andre Gustavo Hochuli" userId="03e47721-5546-461c-8dc6-d9f4fc638cac" providerId="ADAL" clId="{29C9ACD2-5120-4D20-8F2D-88E5BE4B781A}" dt="2022-03-13T22:31:22.990" v="94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29.940" v="958" actId="113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46.490" v="959"/>
          <ac:spMkLst>
            <pc:docMk/>
            <pc:sldMk cId="0" sldId="260"/>
            <ac:spMk id="226" creationId="{00000000-0000-0000-0000-000000000000}"/>
          </ac:spMkLst>
        </pc:spChg>
      </pc:sldChg>
      <pc:sldChg chg="addSp modSp add mod">
        <pc:chgData name="Andre Gustavo Hochuli" userId="03e47721-5546-461c-8dc6-d9f4fc638cac" providerId="ADAL" clId="{29C9ACD2-5120-4D20-8F2D-88E5BE4B781A}" dt="2022-03-14T14:40:24.950" v="957" actId="113"/>
        <pc:sldMkLst>
          <pc:docMk/>
          <pc:sldMk cId="3575395456" sldId="261"/>
        </pc:sldMkLst>
        <pc:spChg chg="add mod">
          <ac:chgData name="Andre Gustavo Hochuli" userId="03e47721-5546-461c-8dc6-d9f4fc638cac" providerId="ADAL" clId="{29C9ACD2-5120-4D20-8F2D-88E5BE4B781A}" dt="2022-03-13T22:27:16.842" v="4" actId="1076"/>
          <ac:spMkLst>
            <pc:docMk/>
            <pc:sldMk cId="3575395456" sldId="261"/>
            <ac:spMk id="9" creationId="{3900856E-5DEC-4B03-B841-D8A2C0A3BD49}"/>
          </ac:spMkLst>
        </pc:spChg>
        <pc:spChg chg="mod">
          <ac:chgData name="Andre Gustavo Hochuli" userId="03e47721-5546-461c-8dc6-d9f4fc638cac" providerId="ADAL" clId="{29C9ACD2-5120-4D20-8F2D-88E5BE4B781A}" dt="2022-03-14T14:40:24.950" v="957" actId="113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3T22:30:47.855" v="3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add mod">
        <pc:chgData name="Andre Gustavo Hochuli" userId="03e47721-5546-461c-8dc6-d9f4fc638cac" providerId="ADAL" clId="{29C9ACD2-5120-4D20-8F2D-88E5BE4B781A}" dt="2022-03-14T14:40:51.727" v="960"/>
        <pc:sldMkLst>
          <pc:docMk/>
          <pc:sldMk cId="142203107" sldId="262"/>
        </pc:sldMkLst>
        <pc:spChg chg="mod">
          <ac:chgData name="Andre Gustavo Hochuli" userId="03e47721-5546-461c-8dc6-d9f4fc638cac" providerId="ADAL" clId="{29C9ACD2-5120-4D20-8F2D-88E5BE4B781A}" dt="2022-03-14T14:17:50.105" v="163" actId="20577"/>
          <ac:spMkLst>
            <pc:docMk/>
            <pc:sldMk cId="142203107" sldId="262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19:01.201" v="268" actId="20577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1.727" v="960"/>
          <ac:spMkLst>
            <pc:docMk/>
            <pc:sldMk cId="142203107" sldId="262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52.371" v="1117" actId="1036"/>
        <pc:sldMkLst>
          <pc:docMk/>
          <pc:sldMk cId="1235903063" sldId="263"/>
        </pc:sldMkLst>
        <pc:spChg chg="add del mod">
          <ac:chgData name="Andre Gustavo Hochuli" userId="03e47721-5546-461c-8dc6-d9f4fc638cac" providerId="ADAL" clId="{29C9ACD2-5120-4D20-8F2D-88E5BE4B781A}" dt="2022-03-14T14:28:32.211" v="471"/>
          <ac:spMkLst>
            <pc:docMk/>
            <pc:sldMk cId="1235903063" sldId="263"/>
            <ac:spMk id="2" creationId="{8A921A70-F112-4C91-9530-D630E6F6BCFC}"/>
          </ac:spMkLst>
        </pc:spChg>
        <pc:spChg chg="add del mod">
          <ac:chgData name="Andre Gustavo Hochuli" userId="03e47721-5546-461c-8dc6-d9f4fc638cac" providerId="ADAL" clId="{29C9ACD2-5120-4D20-8F2D-88E5BE4B781A}" dt="2022-03-14T14:28:55.936" v="479" actId="478"/>
          <ac:spMkLst>
            <pc:docMk/>
            <pc:sldMk cId="1235903063" sldId="263"/>
            <ac:spMk id="3" creationId="{EF5006F6-C37D-4FCB-89C7-48C609317676}"/>
          </ac:spMkLst>
        </pc:spChg>
        <pc:spChg chg="add mod">
          <ac:chgData name="Andre Gustavo Hochuli" userId="03e47721-5546-461c-8dc6-d9f4fc638cac" providerId="ADAL" clId="{29C9ACD2-5120-4D20-8F2D-88E5BE4B781A}" dt="2022-03-14T14:45:40.369" v="1086" actId="14100"/>
          <ac:spMkLst>
            <pc:docMk/>
            <pc:sldMk cId="1235903063" sldId="263"/>
            <ac:spMk id="4" creationId="{1B343C96-8CB3-4AA2-A6E7-382B3D7C19D2}"/>
          </ac:spMkLst>
        </pc:spChg>
        <pc:spChg chg="add mod">
          <ac:chgData name="Andre Gustavo Hochuli" userId="03e47721-5546-461c-8dc6-d9f4fc638cac" providerId="ADAL" clId="{29C9ACD2-5120-4D20-8F2D-88E5BE4B781A}" dt="2022-03-14T14:45:52.371" v="1117" actId="1036"/>
          <ac:spMkLst>
            <pc:docMk/>
            <pc:sldMk cId="1235903063" sldId="263"/>
            <ac:spMk id="5" creationId="{246C1689-C6F9-493E-BB28-04107241BE5B}"/>
          </ac:spMkLst>
        </pc:spChg>
        <pc:spChg chg="mod">
          <ac:chgData name="Andre Gustavo Hochuli" userId="03e47721-5546-461c-8dc6-d9f4fc638cac" providerId="ADAL" clId="{29C9ACD2-5120-4D20-8F2D-88E5BE4B781A}" dt="2022-03-14T14:19:19.901" v="313" actId="20577"/>
          <ac:spMkLst>
            <pc:docMk/>
            <pc:sldMk cId="1235903063" sldId="263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5:46.608" v="1097" actId="20577"/>
          <ac:spMkLst>
            <pc:docMk/>
            <pc:sldMk cId="1235903063" sldId="263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1:06.387" v="962"/>
          <ac:spMkLst>
            <pc:docMk/>
            <pc:sldMk cId="1235903063" sldId="263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08.287" v="980" actId="114"/>
        <pc:sldMkLst>
          <pc:docMk/>
          <pc:sldMk cId="2812198513" sldId="264"/>
        </pc:sldMkLst>
        <pc:spChg chg="del mod">
          <ac:chgData name="Andre Gustavo Hochuli" userId="03e47721-5546-461c-8dc6-d9f4fc638cac" providerId="ADAL" clId="{29C9ACD2-5120-4D20-8F2D-88E5BE4B781A}" dt="2022-03-14T14:35:06.772" v="657" actId="478"/>
          <ac:spMkLst>
            <pc:docMk/>
            <pc:sldMk cId="2812198513" sldId="264"/>
            <ac:spMk id="4" creationId="{1B343C96-8CB3-4AA2-A6E7-382B3D7C19D2}"/>
          </ac:spMkLst>
        </pc:spChg>
        <pc:spChg chg="del">
          <ac:chgData name="Andre Gustavo Hochuli" userId="03e47721-5546-461c-8dc6-d9f4fc638cac" providerId="ADAL" clId="{29C9ACD2-5120-4D20-8F2D-88E5BE4B781A}" dt="2022-03-14T14:35:08.022" v="658" actId="478"/>
          <ac:spMkLst>
            <pc:docMk/>
            <pc:sldMk cId="2812198513" sldId="264"/>
            <ac:spMk id="5" creationId="{246C1689-C6F9-493E-BB28-04107241BE5B}"/>
          </ac:spMkLst>
        </pc:spChg>
        <pc:spChg chg="add del mod">
          <ac:chgData name="Andre Gustavo Hochuli" userId="03e47721-5546-461c-8dc6-d9f4fc638cac" providerId="ADAL" clId="{29C9ACD2-5120-4D20-8F2D-88E5BE4B781A}" dt="2022-03-14T14:35:16.616" v="662"/>
          <ac:spMkLst>
            <pc:docMk/>
            <pc:sldMk cId="2812198513" sldId="264"/>
            <ac:spMk id="8" creationId="{E4B08388-39E5-428D-9336-2F3C6D0E058A}"/>
          </ac:spMkLst>
        </pc:spChg>
        <pc:spChg chg="add del mod">
          <ac:chgData name="Andre Gustavo Hochuli" userId="03e47721-5546-461c-8dc6-d9f4fc638cac" providerId="ADAL" clId="{29C9ACD2-5120-4D20-8F2D-88E5BE4B781A}" dt="2022-03-14T14:35:22.961" v="664"/>
          <ac:spMkLst>
            <pc:docMk/>
            <pc:sldMk cId="2812198513" sldId="264"/>
            <ac:spMk id="9" creationId="{D3AF42EE-825B-4109-B9BF-EF43A59992F6}"/>
          </ac:spMkLst>
        </pc:spChg>
        <pc:spChg chg="add del">
          <ac:chgData name="Andre Gustavo Hochuli" userId="03e47721-5546-461c-8dc6-d9f4fc638cac" providerId="ADAL" clId="{29C9ACD2-5120-4D20-8F2D-88E5BE4B781A}" dt="2022-03-14T14:36:32.114" v="704" actId="22"/>
          <ac:spMkLst>
            <pc:docMk/>
            <pc:sldMk cId="2812198513" sldId="264"/>
            <ac:spMk id="12" creationId="{D3B76149-3530-452B-9336-A661B9C1FD17}"/>
          </ac:spMkLst>
        </pc:spChg>
        <pc:spChg chg="add mod">
          <ac:chgData name="Andre Gustavo Hochuli" userId="03e47721-5546-461c-8dc6-d9f4fc638cac" providerId="ADAL" clId="{29C9ACD2-5120-4D20-8F2D-88E5BE4B781A}" dt="2022-03-14T14:45:08.287" v="980" actId="114"/>
          <ac:spMkLst>
            <pc:docMk/>
            <pc:sldMk cId="2812198513" sldId="26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29C9ACD2-5120-4D20-8F2D-88E5BE4B781A}" dt="2022-03-14T14:34:54.416" v="653" actId="20577"/>
          <ac:spMkLst>
            <pc:docMk/>
            <pc:sldMk cId="2812198513" sldId="264"/>
            <ac:spMk id="224" creationId="{00000000-0000-0000-0000-000000000000}"/>
          </ac:spMkLst>
        </pc:spChg>
        <pc:spChg chg="del">
          <ac:chgData name="Andre Gustavo Hochuli" userId="03e47721-5546-461c-8dc6-d9f4fc638cac" providerId="ADAL" clId="{29C9ACD2-5120-4D20-8F2D-88E5BE4B781A}" dt="2022-03-14T14:35:01.259" v="654" actId="478"/>
          <ac:spMkLst>
            <pc:docMk/>
            <pc:sldMk cId="2812198513" sldId="264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8.009" v="961"/>
          <ac:spMkLst>
            <pc:docMk/>
            <pc:sldMk cId="2812198513" sldId="264"/>
            <ac:spMk id="226" creationId="{00000000-0000-0000-0000-000000000000}"/>
          </ac:spMkLst>
        </pc:spChg>
        <pc:graphicFrameChg chg="add mod modGraphic">
          <ac:chgData name="Andre Gustavo Hochuli" userId="03e47721-5546-461c-8dc6-d9f4fc638cac" providerId="ADAL" clId="{29C9ACD2-5120-4D20-8F2D-88E5BE4B781A}" dt="2022-03-14T14:45:02.251" v="979" actId="790"/>
          <ac:graphicFrameMkLst>
            <pc:docMk/>
            <pc:sldMk cId="2812198513" sldId="264"/>
            <ac:graphicFrameMk id="10" creationId="{F1A60F3B-CFAA-47B7-81CB-CE3F1C3EE808}"/>
          </ac:graphicFrameMkLst>
        </pc:graphicFrameChg>
      </pc:sldChg>
      <pc:sldChg chg="add del">
        <pc:chgData name="Andre Gustavo Hochuli" userId="03e47721-5546-461c-8dc6-d9f4fc638cac" providerId="ADAL" clId="{29C9ACD2-5120-4D20-8F2D-88E5BE4B781A}" dt="2022-03-14T14:35:10.345" v="660"/>
        <pc:sldMkLst>
          <pc:docMk/>
          <pc:sldMk cId="3378336491" sldId="265"/>
        </pc:sldMkLst>
      </pc:sldChg>
      <pc:sldChg chg="delSp modSp add mod">
        <pc:chgData name="Andre Gustavo Hochuli" userId="03e47721-5546-461c-8dc6-d9f4fc638cac" providerId="ADAL" clId="{29C9ACD2-5120-4D20-8F2D-88E5BE4B781A}" dt="2022-03-14T14:52:18.838" v="1405" actId="113"/>
        <pc:sldMkLst>
          <pc:docMk/>
          <pc:sldMk cId="3577893683" sldId="265"/>
        </pc:sldMkLst>
        <pc:spChg chg="mod">
          <ac:chgData name="Andre Gustavo Hochuli" userId="03e47721-5546-461c-8dc6-d9f4fc638cac" providerId="ADAL" clId="{29C9ACD2-5120-4D20-8F2D-88E5BE4B781A}" dt="2022-03-14T14:52:18.838" v="1405" actId="113"/>
          <ac:spMkLst>
            <pc:docMk/>
            <pc:sldMk cId="3577893683" sldId="265"/>
            <ac:spMk id="13" creationId="{7DC0836E-325B-49EE-9182-E5A19C10629B}"/>
          </ac:spMkLst>
        </pc:spChg>
        <pc:graphicFrameChg chg="del">
          <ac:chgData name="Andre Gustavo Hochuli" userId="03e47721-5546-461c-8dc6-d9f4fc638cac" providerId="ADAL" clId="{29C9ACD2-5120-4D20-8F2D-88E5BE4B781A}" dt="2022-03-14T14:46:54.503" v="1173" actId="478"/>
          <ac:graphicFrameMkLst>
            <pc:docMk/>
            <pc:sldMk cId="3577893683" sldId="265"/>
            <ac:graphicFrameMk id="10" creationId="{F1A60F3B-CFAA-47B7-81CB-CE3F1C3EE808}"/>
          </ac:graphicFrameMkLst>
        </pc:graphicFrameChg>
      </pc:sldChg>
      <pc:sldMasterChg chg="add addSldLayout">
        <pc:chgData name="Andre Gustavo Hochuli" userId="03e47721-5546-461c-8dc6-d9f4fc638cac" providerId="ADAL" clId="{29C9ACD2-5120-4D20-8F2D-88E5BE4B781A}" dt="2022-03-13T22:26:53.598" v="0" actId="27028"/>
        <pc:sldMasterMkLst>
          <pc:docMk/>
          <pc:sldMasterMk cId="0" sldId="2147483674"/>
        </pc:sldMasterMkLst>
        <pc:sldLayoutChg chg="add">
          <pc:chgData name="Andre Gustavo Hochuli" userId="03e47721-5546-461c-8dc6-d9f4fc638cac" providerId="ADAL" clId="{29C9ACD2-5120-4D20-8F2D-88E5BE4B781A}" dt="2022-03-13T22:26:53.598" v="0" actId="27028"/>
          <pc:sldLayoutMkLst>
            <pc:docMk/>
            <pc:sldMasterMk cId="0" sldId="2147483674"/>
            <pc:sldLayoutMk cId="0" sldId="2147483675"/>
          </pc:sldLayoutMkLst>
        </pc:sldLayoutChg>
      </pc:sldMasterChg>
    </pc:docChg>
  </pc:docChgLst>
  <pc:docChgLst>
    <pc:chgData name="Andre Gustavo Hochuli" userId="03e47721-5546-461c-8dc6-d9f4fc638cac" providerId="ADAL" clId="{C613E819-BBFF-4FCB-8C06-F598F6049130}"/>
    <pc:docChg chg="undo redo custSel addSld delSld modSld">
      <pc:chgData name="Andre Gustavo Hochuli" userId="03e47721-5546-461c-8dc6-d9f4fc638cac" providerId="ADAL" clId="{C613E819-BBFF-4FCB-8C06-F598F6049130}" dt="2022-04-25T17:02:29.557" v="964"/>
      <pc:docMkLst>
        <pc:docMk/>
      </pc:docMkLst>
      <pc:sldChg chg="modSp mod">
        <pc:chgData name="Andre Gustavo Hochuli" userId="03e47721-5546-461c-8dc6-d9f4fc638cac" providerId="ADAL" clId="{C613E819-BBFF-4FCB-8C06-F598F6049130}" dt="2022-04-25T17:02:15.717" v="959" actId="20577"/>
        <pc:sldMkLst>
          <pc:docMk/>
          <pc:sldMk cId="0" sldId="256"/>
        </pc:sldMkLst>
        <pc:spChg chg="mod">
          <ac:chgData name="Andre Gustavo Hochuli" userId="03e47721-5546-461c-8dc6-d9f4fc638cac" providerId="ADAL" clId="{C613E819-BBFF-4FCB-8C06-F598F6049130}" dt="2022-04-25T17:02:15.717" v="959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6:47:10.627" v="14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C613E819-BBFF-4FCB-8C06-F598F6049130}" dt="2022-04-25T16:47:10.627" v="1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0:50.948" v="937"/>
        <pc:sldMkLst>
          <pc:docMk/>
          <pc:sldMk cId="3283106555" sldId="277"/>
        </pc:sldMkLst>
        <pc:spChg chg="mod">
          <ac:chgData name="Andre Gustavo Hochuli" userId="03e47721-5546-461c-8dc6-d9f4fc638cac" providerId="ADAL" clId="{C613E819-BBFF-4FCB-8C06-F598F6049130}" dt="2022-04-25T17:00:50.948" v="937"/>
          <ac:spMkLst>
            <pc:docMk/>
            <pc:sldMk cId="3283106555" sldId="277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34.114" v="15"/>
          <ac:spMkLst>
            <pc:docMk/>
            <pc:sldMk cId="3283106555" sldId="277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0:58.603" v="938"/>
        <pc:sldMkLst>
          <pc:docMk/>
          <pc:sldMk cId="104151768" sldId="278"/>
        </pc:sldMkLst>
        <pc:spChg chg="mod">
          <ac:chgData name="Andre Gustavo Hochuli" userId="03e47721-5546-461c-8dc6-d9f4fc638cac" providerId="ADAL" clId="{C613E819-BBFF-4FCB-8C06-F598F6049130}" dt="2022-04-25T17:00:58.603" v="938"/>
          <ac:spMkLst>
            <pc:docMk/>
            <pc:sldMk cId="104151768" sldId="278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37.522" v="16"/>
          <ac:spMkLst>
            <pc:docMk/>
            <pc:sldMk cId="104151768" sldId="278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0.979" v="939"/>
        <pc:sldMkLst>
          <pc:docMk/>
          <pc:sldMk cId="2431802864" sldId="279"/>
        </pc:sldMkLst>
        <pc:spChg chg="mod">
          <ac:chgData name="Andre Gustavo Hochuli" userId="03e47721-5546-461c-8dc6-d9f4fc638cac" providerId="ADAL" clId="{C613E819-BBFF-4FCB-8C06-F598F6049130}" dt="2022-04-25T17:01:00.979" v="939"/>
          <ac:spMkLst>
            <pc:docMk/>
            <pc:sldMk cId="2431802864" sldId="279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0.783" v="17"/>
          <ac:spMkLst>
            <pc:docMk/>
            <pc:sldMk cId="2431802864" sldId="279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9.111" v="942"/>
        <pc:sldMkLst>
          <pc:docMk/>
          <pc:sldMk cId="122859299" sldId="280"/>
        </pc:sldMkLst>
        <pc:spChg chg="mod">
          <ac:chgData name="Andre Gustavo Hochuli" userId="03e47721-5546-461c-8dc6-d9f4fc638cac" providerId="ADAL" clId="{C613E819-BBFF-4FCB-8C06-F598F6049130}" dt="2022-04-25T17:01:09.111" v="942"/>
          <ac:spMkLst>
            <pc:docMk/>
            <pc:sldMk cId="122859299" sldId="280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7.246" v="19"/>
          <ac:spMkLst>
            <pc:docMk/>
            <pc:sldMk cId="122859299" sldId="280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3.215" v="940"/>
        <pc:sldMkLst>
          <pc:docMk/>
          <pc:sldMk cId="3473243607" sldId="281"/>
        </pc:sldMkLst>
        <pc:spChg chg="mod">
          <ac:chgData name="Andre Gustavo Hochuli" userId="03e47721-5546-461c-8dc6-d9f4fc638cac" providerId="ADAL" clId="{C613E819-BBFF-4FCB-8C06-F598F6049130}" dt="2022-04-25T17:01:03.215" v="940"/>
          <ac:spMkLst>
            <pc:docMk/>
            <pc:sldMk cId="3473243607" sldId="281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4.191" v="18"/>
          <ac:spMkLst>
            <pc:docMk/>
            <pc:sldMk cId="3473243607" sldId="281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6.954" v="941"/>
        <pc:sldMkLst>
          <pc:docMk/>
          <pc:sldMk cId="4238423787" sldId="282"/>
        </pc:sldMkLst>
        <pc:spChg chg="mod">
          <ac:chgData name="Andre Gustavo Hochuli" userId="03e47721-5546-461c-8dc6-d9f4fc638cac" providerId="ADAL" clId="{C613E819-BBFF-4FCB-8C06-F598F6049130}" dt="2022-04-25T17:01:06.954" v="941"/>
          <ac:spMkLst>
            <pc:docMk/>
            <pc:sldMk cId="4238423787" sldId="282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50.593" v="20"/>
          <ac:spMkLst>
            <pc:docMk/>
            <pc:sldMk cId="4238423787" sldId="282"/>
            <ac:spMk id="369" creationId="{00000000-0000-0000-0000-000000000000}"/>
          </ac:spMkLst>
        </pc:spChg>
      </pc:sldChg>
      <pc:sldChg chg="modSp del mod">
        <pc:chgData name="Andre Gustavo Hochuli" userId="03e47721-5546-461c-8dc6-d9f4fc638cac" providerId="ADAL" clId="{C613E819-BBFF-4FCB-8C06-F598F6049130}" dt="2022-04-25T16:48:14.285" v="23" actId="47"/>
        <pc:sldMkLst>
          <pc:docMk/>
          <pc:sldMk cId="4166592783" sldId="283"/>
        </pc:sldMkLst>
        <pc:spChg chg="mod">
          <ac:chgData name="Andre Gustavo Hochuli" userId="03e47721-5546-461c-8dc6-d9f4fc638cac" providerId="ADAL" clId="{C613E819-BBFF-4FCB-8C06-F598F6049130}" dt="2022-04-25T16:47:54.167" v="21"/>
          <ac:spMkLst>
            <pc:docMk/>
            <pc:sldMk cId="4166592783" sldId="283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18.240" v="943"/>
        <pc:sldMkLst>
          <pc:docMk/>
          <pc:sldMk cId="3562960231" sldId="284"/>
        </pc:sldMkLst>
        <pc:spChg chg="mod">
          <ac:chgData name="Andre Gustavo Hochuli" userId="03e47721-5546-461c-8dc6-d9f4fc638cac" providerId="ADAL" clId="{C613E819-BBFF-4FCB-8C06-F598F6049130}" dt="2022-04-25T17:01:18.240" v="943"/>
          <ac:spMkLst>
            <pc:docMk/>
            <pc:sldMk cId="3562960231" sldId="284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58.309" v="22"/>
          <ac:spMkLst>
            <pc:docMk/>
            <pc:sldMk cId="3562960231" sldId="284"/>
            <ac:spMk id="369" creationId="{00000000-0000-0000-0000-000000000000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2:29.557" v="964"/>
        <pc:sldMkLst>
          <pc:docMk/>
          <pc:sldMk cId="665298653" sldId="285"/>
        </pc:sldMkLst>
        <pc:spChg chg="mod">
          <ac:chgData name="Andre Gustavo Hochuli" userId="03e47721-5546-461c-8dc6-d9f4fc638cac" providerId="ADAL" clId="{C613E819-BBFF-4FCB-8C06-F598F6049130}" dt="2022-04-25T17:02:27.220" v="963" actId="6549"/>
          <ac:spMkLst>
            <pc:docMk/>
            <pc:sldMk cId="665298653" sldId="285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6:50:33.233" v="38" actId="20577"/>
          <ac:spMkLst>
            <pc:docMk/>
            <pc:sldMk cId="665298653" sldId="285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7:02:29.557" v="964"/>
          <ac:spMkLst>
            <pc:docMk/>
            <pc:sldMk cId="665298653" sldId="285"/>
            <ac:spMk id="368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C613E819-BBFF-4FCB-8C06-F598F6049130}" dt="2022-04-25T16:59:59.424" v="909" actId="47"/>
        <pc:sldMkLst>
          <pc:docMk/>
          <pc:sldMk cId="1156127898" sldId="286"/>
        </pc:sldMkLst>
        <pc:spChg chg="mod">
          <ac:chgData name="Andre Gustavo Hochuli" userId="03e47721-5546-461c-8dc6-d9f4fc638cac" providerId="ADAL" clId="{C613E819-BBFF-4FCB-8C06-F598F6049130}" dt="2022-04-25T16:56:06.961" v="760" actId="20577"/>
          <ac:spMkLst>
            <pc:docMk/>
            <pc:sldMk cId="1156127898" sldId="286"/>
            <ac:spMk id="106" creationId="{62C052DF-E942-4780-B8E7-B4D75FF65CBF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1:41.805" v="952"/>
        <pc:sldMkLst>
          <pc:docMk/>
          <pc:sldMk cId="2320424405" sldId="287"/>
        </pc:sldMkLst>
        <pc:spChg chg="mod">
          <ac:chgData name="Andre Gustavo Hochuli" userId="03e47721-5546-461c-8dc6-d9f4fc638cac" providerId="ADAL" clId="{C613E819-BBFF-4FCB-8C06-F598F6049130}" dt="2022-04-25T17:01:39.545" v="951" actId="6549"/>
          <ac:spMkLst>
            <pc:docMk/>
            <pc:sldMk cId="2320424405" sldId="28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7:01:41.805" v="952"/>
          <ac:spMkLst>
            <pc:docMk/>
            <pc:sldMk cId="2320424405" sldId="287"/>
            <ac:spMk id="368" creationId="{00000000-0000-0000-0000-000000000000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1:30.662" v="948"/>
        <pc:sldMkLst>
          <pc:docMk/>
          <pc:sldMk cId="523299884" sldId="288"/>
        </pc:sldMkLst>
        <pc:spChg chg="mod">
          <ac:chgData name="Andre Gustavo Hochuli" userId="03e47721-5546-461c-8dc6-d9f4fc638cac" providerId="ADAL" clId="{C613E819-BBFF-4FCB-8C06-F598F6049130}" dt="2022-04-25T17:01:28.416" v="947" actId="6549"/>
          <ac:spMkLst>
            <pc:docMk/>
            <pc:sldMk cId="523299884" sldId="28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7:01:30.662" v="948"/>
          <ac:spMkLst>
            <pc:docMk/>
            <pc:sldMk cId="523299884" sldId="288"/>
            <ac:spMk id="368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41BCAE94-F651-4A34-8161-F151913FCBCD}"/>
    <pc:docChg chg="undo custSel addSld delSld modSld sldOrd">
      <pc:chgData name="Andre Gustavo Hochuli" userId="03e47721-5546-461c-8dc6-d9f4fc638cac" providerId="ADAL" clId="{41BCAE94-F651-4A34-8161-F151913FCBCD}" dt="2022-03-15T18:59:42.462" v="3474" actId="14100"/>
      <pc:docMkLst>
        <pc:docMk/>
      </pc:docMkLst>
      <pc:sldChg chg="modSp mod">
        <pc:chgData name="Andre Gustavo Hochuli" userId="03e47721-5546-461c-8dc6-d9f4fc638cac" providerId="ADAL" clId="{41BCAE94-F651-4A34-8161-F151913FCBCD}" dt="2022-03-08T18:04:51.243" v="190" actId="20577"/>
        <pc:sldMkLst>
          <pc:docMk/>
          <pc:sldMk cId="0" sldId="256"/>
        </pc:sldMkLst>
        <pc:spChg chg="mod">
          <ac:chgData name="Andre Gustavo Hochuli" userId="03e47721-5546-461c-8dc6-d9f4fc638cac" providerId="ADAL" clId="{41BCAE94-F651-4A34-8161-F151913FCBCD}" dt="2022-03-08T18:04:51.243" v="190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08T18:05:07.579" v="225" actId="20577"/>
        <pc:sldMkLst>
          <pc:docMk/>
          <pc:sldMk cId="0" sldId="257"/>
        </pc:sldMkLst>
        <pc:spChg chg="mod">
          <ac:chgData name="Andre Gustavo Hochuli" userId="03e47721-5546-461c-8dc6-d9f4fc638cac" providerId="ADAL" clId="{41BCAE94-F651-4A34-8161-F151913FCBCD}" dt="2022-03-08T18:05:07.579" v="225" actId="20577"/>
          <ac:spMkLst>
            <pc:docMk/>
            <pc:sldMk cId="0" sldId="257"/>
            <ac:spMk id="210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41.460" v="128" actId="47"/>
        <pc:sldMkLst>
          <pc:docMk/>
          <pc:sldMk cId="0" sldId="258"/>
        </pc:sldMkLst>
      </pc:sldChg>
      <pc:sldChg chg="modSp del mod">
        <pc:chgData name="Andre Gustavo Hochuli" userId="03e47721-5546-461c-8dc6-d9f4fc638cac" providerId="ADAL" clId="{41BCAE94-F651-4A34-8161-F151913FCBCD}" dt="2022-03-14T19:48:20.194" v="1897" actId="47"/>
        <pc:sldMkLst>
          <pc:docMk/>
          <pc:sldMk cId="0" sldId="260"/>
        </pc:sldMkLst>
        <pc:spChg chg="mod">
          <ac:chgData name="Andre Gustavo Hochuli" userId="03e47721-5546-461c-8dc6-d9f4fc638cac" providerId="ADAL" clId="{41BCAE94-F651-4A34-8161-F151913FCBCD}" dt="2022-03-08T18:03:56.979" v="135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2.231" v="164" actId="20577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8.543" v="166" actId="20577"/>
          <ac:spMkLst>
            <pc:docMk/>
            <pc:sldMk cId="0" sldId="260"/>
            <ac:spMk id="227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38.764" v="1933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41BCAE94-F651-4A34-8161-F151913FCBCD}" dt="2022-03-14T19:48:38.764" v="1933" actId="20577"/>
          <ac:spMkLst>
            <pc:docMk/>
            <pc:sldMk cId="3575395456" sldId="261"/>
            <ac:spMk id="132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49.052" v="1935" actId="403"/>
        <pc:sldMkLst>
          <pc:docMk/>
          <pc:sldMk cId="142203107" sldId="262"/>
        </pc:sldMkLst>
        <pc:spChg chg="mod">
          <ac:chgData name="Andre Gustavo Hochuli" userId="03e47721-5546-461c-8dc6-d9f4fc638cac" providerId="ADAL" clId="{41BCAE94-F651-4A34-8161-F151913FCBCD}" dt="2022-03-14T19:48:49.052" v="1935" actId="403"/>
          <ac:spMkLst>
            <pc:docMk/>
            <pc:sldMk cId="142203107" sldId="262"/>
            <ac:spMk id="225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14T19:47:53.542" v="1896" actId="404"/>
        <pc:sldMkLst>
          <pc:docMk/>
          <pc:sldMk cId="1235903063" sldId="263"/>
        </pc:sldMkLst>
        <pc:spChg chg="mod">
          <ac:chgData name="Andre Gustavo Hochuli" userId="03e47721-5546-461c-8dc6-d9f4fc638cac" providerId="ADAL" clId="{41BCAE94-F651-4A34-8161-F151913FCBCD}" dt="2022-03-14T19:47:53.542" v="1896" actId="404"/>
          <ac:spMkLst>
            <pc:docMk/>
            <pc:sldMk cId="1235903063" sldId="263"/>
            <ac:spMk id="225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1322890386" sldId="263"/>
        </pc:sldMkLst>
      </pc:sldChg>
      <pc:sldChg chg="modSp mod">
        <pc:chgData name="Andre Gustavo Hochuli" userId="03e47721-5546-461c-8dc6-d9f4fc638cac" providerId="ADAL" clId="{41BCAE94-F651-4A34-8161-F151913FCBCD}" dt="2022-03-14T19:49:04.598" v="1937" actId="403"/>
        <pc:sldMkLst>
          <pc:docMk/>
          <pc:sldMk cId="2812198513" sldId="264"/>
        </pc:sldMkLst>
        <pc:spChg chg="mod">
          <ac:chgData name="Andre Gustavo Hochuli" userId="03e47721-5546-461c-8dc6-d9f4fc638cac" providerId="ADAL" clId="{41BCAE94-F651-4A34-8161-F151913FCBCD}" dt="2022-03-14T19:49:04.598" v="1937" actId="403"/>
          <ac:spMkLst>
            <pc:docMk/>
            <pc:sldMk cId="2812198513" sldId="264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504402775" sldId="264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388958076" sldId="265"/>
        </pc:sldMkLst>
      </pc:sldChg>
      <pc:sldChg chg="addSp delSp modSp add mod">
        <pc:chgData name="Andre Gustavo Hochuli" userId="03e47721-5546-461c-8dc6-d9f4fc638cac" providerId="ADAL" clId="{41BCAE94-F651-4A34-8161-F151913FCBCD}" dt="2022-03-14T19:49:40.084" v="1944" actId="20577"/>
        <pc:sldMkLst>
          <pc:docMk/>
          <pc:sldMk cId="1921576143" sldId="266"/>
        </pc:sldMkLst>
        <pc:spChg chg="add del mod">
          <ac:chgData name="Andre Gustavo Hochuli" userId="03e47721-5546-461c-8dc6-d9f4fc638cac" providerId="ADAL" clId="{41BCAE94-F651-4A34-8161-F151913FCBCD}" dt="2022-03-14T19:15:33.790" v="801" actId="6549"/>
          <ac:spMkLst>
            <pc:docMk/>
            <pc:sldMk cId="1921576143" sldId="266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7:44:18.217" v="233" actId="20577"/>
          <ac:spMkLst>
            <pc:docMk/>
            <pc:sldMk cId="1921576143" sldId="266"/>
            <ac:spMk id="224" creationId="{00000000-0000-0000-0000-000000000000}"/>
          </ac:spMkLst>
        </pc:spChg>
        <pc:graphicFrameChg chg="add mod modGraphic">
          <ac:chgData name="Andre Gustavo Hochuli" userId="03e47721-5546-461c-8dc6-d9f4fc638cac" providerId="ADAL" clId="{41BCAE94-F651-4A34-8161-F151913FCBCD}" dt="2022-03-14T19:14:04.160" v="717" actId="1036"/>
          <ac:graphicFrameMkLst>
            <pc:docMk/>
            <pc:sldMk cId="1921576143" sldId="266"/>
            <ac:graphicFrameMk id="6" creationId="{C7D7871B-37DA-4076-9976-B5D3EF47C3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34.521" v="590" actId="478"/>
          <ac:graphicFrameMkLst>
            <pc:docMk/>
            <pc:sldMk cId="1921576143" sldId="266"/>
            <ac:graphicFrameMk id="7" creationId="{6F8370C2-51BA-4178-8582-642F312B99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40.158" v="592" actId="478"/>
          <ac:graphicFrameMkLst>
            <pc:docMk/>
            <pc:sldMk cId="1921576143" sldId="266"/>
            <ac:graphicFrameMk id="8" creationId="{CE300FAA-4B71-4075-ADFD-07CF0D6CF02A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14:34.446" v="732" actId="1076"/>
          <ac:graphicFrameMkLst>
            <pc:docMk/>
            <pc:sldMk cId="1921576143" sldId="266"/>
            <ac:graphicFrameMk id="9" creationId="{37EA4BC7-BD6F-45B2-B595-110A65391E19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4:16.823" v="633" actId="478"/>
          <ac:graphicFrameMkLst>
            <pc:docMk/>
            <pc:sldMk cId="1921576143" sldId="266"/>
            <ac:graphicFrameMk id="10" creationId="{BDC72AC6-62CD-44B9-8878-3D89128BD088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30.698" v="1939" actId="20577"/>
          <ac:graphicFrameMkLst>
            <pc:docMk/>
            <pc:sldMk cId="1921576143" sldId="266"/>
            <ac:graphicFrameMk id="11" creationId="{E545EC59-4981-4468-9A5D-649757F3FA44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40.084" v="1944" actId="20577"/>
          <ac:graphicFrameMkLst>
            <pc:docMk/>
            <pc:sldMk cId="1921576143" sldId="266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4114466557" sldId="266"/>
        </pc:sldMkLst>
      </pc:sldChg>
      <pc:sldChg chg="addSp delSp modSp add mod">
        <pc:chgData name="Andre Gustavo Hochuli" userId="03e47721-5546-461c-8dc6-d9f4fc638cac" providerId="ADAL" clId="{41BCAE94-F651-4A34-8161-F151913FCBCD}" dt="2022-03-14T19:26:18.327" v="980" actId="1037"/>
        <pc:sldMkLst>
          <pc:docMk/>
          <pc:sldMk cId="107426345" sldId="267"/>
        </pc:sldMkLst>
        <pc:spChg chg="add mod">
          <ac:chgData name="Andre Gustavo Hochuli" userId="03e47721-5546-461c-8dc6-d9f4fc638cac" providerId="ADAL" clId="{41BCAE94-F651-4A34-8161-F151913FCBCD}" dt="2022-03-14T19:26:18.327" v="980" actId="1037"/>
          <ac:spMkLst>
            <pc:docMk/>
            <pc:sldMk cId="107426345" sldId="267"/>
            <ac:spMk id="10" creationId="{F303B833-8814-4FB6-A013-6064C758F684}"/>
          </ac:spMkLst>
        </pc:spChg>
        <pc:spChg chg="del">
          <ac:chgData name="Andre Gustavo Hochuli" userId="03e47721-5546-461c-8dc6-d9f4fc638cac" providerId="ADAL" clId="{41BCAE94-F651-4A34-8161-F151913FCBCD}" dt="2022-03-14T19:22:40.998" v="845" actId="478"/>
          <ac:spMkLst>
            <pc:docMk/>
            <pc:sldMk cId="107426345" sldId="267"/>
            <ac:spMk id="13" creationId="{7DC0836E-325B-49EE-9182-E5A19C10629B}"/>
          </ac:spMkLst>
        </pc:spChg>
        <pc:spChg chg="add mod">
          <ac:chgData name="Andre Gustavo Hochuli" userId="03e47721-5546-461c-8dc6-d9f4fc638cac" providerId="ADAL" clId="{41BCAE94-F651-4A34-8161-F151913FCBCD}" dt="2022-03-14T19:23:30.829" v="875" actId="20577"/>
          <ac:spMkLst>
            <pc:docMk/>
            <pc:sldMk cId="107426345" sldId="267"/>
            <ac:spMk id="14" creationId="{64E731C6-31B0-4440-BA16-E9984986180A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5" creationId="{E905FEDF-91D5-403E-9CEF-4F738268825E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6" creationId="{F3FD99A3-0256-48F2-B5B8-2399DE02C5DA}"/>
          </ac:spMkLst>
        </pc:spChg>
        <pc:spChg chg="add mod">
          <ac:chgData name="Andre Gustavo Hochuli" userId="03e47721-5546-461c-8dc6-d9f4fc638cac" providerId="ADAL" clId="{41BCAE94-F651-4A34-8161-F151913FCBCD}" dt="2022-03-14T19:25:40.519" v="950" actId="1037"/>
          <ac:spMkLst>
            <pc:docMk/>
            <pc:sldMk cId="107426345" sldId="267"/>
            <ac:spMk id="17" creationId="{E9C4BCF7-7C23-4987-967B-BE6B0C5C035A}"/>
          </ac:spMkLst>
        </pc:spChg>
        <pc:spChg chg="add mod">
          <ac:chgData name="Andre Gustavo Hochuli" userId="03e47721-5546-461c-8dc6-d9f4fc638cac" providerId="ADAL" clId="{41BCAE94-F651-4A34-8161-F151913FCBCD}" dt="2022-03-14T19:24:30.492" v="905" actId="20577"/>
          <ac:spMkLst>
            <pc:docMk/>
            <pc:sldMk cId="107426345" sldId="267"/>
            <ac:spMk id="18" creationId="{F675548B-154B-4BED-B38C-6D2AD0B1DAFB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9" creationId="{41EE57EE-5719-4781-91C0-BB8298C33E63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20" creationId="{FC5B5206-CFDE-4D51-AA3C-91D186BB0121}"/>
          </ac:spMkLst>
        </pc:spChg>
        <pc:spChg chg="add mod">
          <ac:chgData name="Andre Gustavo Hochuli" userId="03e47721-5546-461c-8dc6-d9f4fc638cac" providerId="ADAL" clId="{41BCAE94-F651-4A34-8161-F151913FCBCD}" dt="2022-03-14T19:25:36.414" v="937" actId="1037"/>
          <ac:spMkLst>
            <pc:docMk/>
            <pc:sldMk cId="107426345" sldId="267"/>
            <ac:spMk id="21" creationId="{DDECB553-74B9-4AC6-8F86-D1BBDA2CA19E}"/>
          </ac:spMkLst>
        </pc:spChg>
        <pc:spChg chg="mod">
          <ac:chgData name="Andre Gustavo Hochuli" userId="03e47721-5546-461c-8dc6-d9f4fc638cac" providerId="ADAL" clId="{41BCAE94-F651-4A34-8161-F151913FCBCD}" dt="2022-03-14T19:23:42.611" v="876" actId="313"/>
          <ac:spMkLst>
            <pc:docMk/>
            <pc:sldMk cId="107426345" sldId="267"/>
            <ac:spMk id="224" creationId="{00000000-0000-0000-0000-000000000000}"/>
          </ac:spMkLst>
        </pc:spChg>
        <pc:graphicFrameChg chg="del">
          <ac:chgData name="Andre Gustavo Hochuli" userId="03e47721-5546-461c-8dc6-d9f4fc638cac" providerId="ADAL" clId="{41BCAE94-F651-4A34-8161-F151913FCBCD}" dt="2022-03-14T19:22:43.036" v="846" actId="478"/>
          <ac:graphicFrameMkLst>
            <pc:docMk/>
            <pc:sldMk cId="107426345" sldId="267"/>
            <ac:graphicFrameMk id="6" creationId="{C7D7871B-37DA-4076-9976-B5D3EF47C37F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9.732" v="849" actId="478"/>
          <ac:graphicFrameMkLst>
            <pc:docMk/>
            <pc:sldMk cId="107426345" sldId="267"/>
            <ac:graphicFrameMk id="9" creationId="{37EA4BC7-BD6F-45B2-B595-110A65391E19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5.275" v="847" actId="478"/>
          <ac:graphicFrameMkLst>
            <pc:docMk/>
            <pc:sldMk cId="107426345" sldId="267"/>
            <ac:graphicFrameMk id="11" creationId="{E545EC59-4981-4468-9A5D-649757F3FA44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7.720" v="848" actId="478"/>
          <ac:graphicFrameMkLst>
            <pc:docMk/>
            <pc:sldMk cId="107426345" sldId="267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675413497" sldId="267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415515032" sldId="268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570653754" sldId="269"/>
        </pc:sldMkLst>
      </pc:sldChg>
      <pc:sldChg chg="addSp delSp modSp add del mod">
        <pc:chgData name="Andre Gustavo Hochuli" userId="03e47721-5546-461c-8dc6-d9f4fc638cac" providerId="ADAL" clId="{41BCAE94-F651-4A34-8161-F151913FCBCD}" dt="2022-03-14T19:25:00.514" v="909" actId="47"/>
        <pc:sldMkLst>
          <pc:docMk/>
          <pc:sldMk cId="895787375" sldId="269"/>
        </pc:sldMkLst>
        <pc:spChg chg="del mod">
          <ac:chgData name="Andre Gustavo Hochuli" userId="03e47721-5546-461c-8dc6-d9f4fc638cac" providerId="ADAL" clId="{41BCAE94-F651-4A34-8161-F151913FCBCD}" dt="2022-03-14T19:21:42.652" v="805" actId="478"/>
          <ac:spMkLst>
            <pc:docMk/>
            <pc:sldMk cId="895787375" sldId="269"/>
            <ac:spMk id="2" creationId="{666C000C-69DB-9443-8026-CD8F3702DD45}"/>
          </ac:spMkLst>
        </pc:spChg>
        <pc:spChg chg="add del mod">
          <ac:chgData name="Andre Gustavo Hochuli" userId="03e47721-5546-461c-8dc6-d9f4fc638cac" providerId="ADAL" clId="{41BCAE94-F651-4A34-8161-F151913FCBCD}" dt="2022-03-14T19:22:06.661" v="810" actId="478"/>
          <ac:spMkLst>
            <pc:docMk/>
            <pc:sldMk cId="895787375" sldId="269"/>
            <ac:spMk id="13" creationId="{90F421BC-2449-43A3-AA27-8CC82F6FE825}"/>
          </ac:spMkLst>
        </pc:spChg>
      </pc:sldChg>
      <pc:sldChg chg="add del">
        <pc:chgData name="Andre Gustavo Hochuli" userId="03e47721-5546-461c-8dc6-d9f4fc638cac" providerId="ADAL" clId="{41BCAE94-F651-4A34-8161-F151913FCBCD}" dt="2022-03-14T19:21:54.228" v="807" actId="47"/>
        <pc:sldMkLst>
          <pc:docMk/>
          <pc:sldMk cId="771072321" sldId="270"/>
        </pc:sldMkLst>
      </pc:sldChg>
      <pc:sldChg chg="modSp add mod ord">
        <pc:chgData name="Andre Gustavo Hochuli" userId="03e47721-5546-461c-8dc6-d9f4fc638cac" providerId="ADAL" clId="{41BCAE94-F651-4A34-8161-F151913FCBCD}" dt="2022-03-14T19:37:05.357" v="1116" actId="5793"/>
        <pc:sldMkLst>
          <pc:docMk/>
          <pc:sldMk cId="1806359576" sldId="270"/>
        </pc:sldMkLst>
        <pc:spChg chg="mod">
          <ac:chgData name="Andre Gustavo Hochuli" userId="03e47721-5546-461c-8dc6-d9f4fc638cac" providerId="ADAL" clId="{41BCAE94-F651-4A34-8161-F151913FCBCD}" dt="2022-03-14T19:37:05.357" v="1116" actId="5793"/>
          <ac:spMkLst>
            <pc:docMk/>
            <pc:sldMk cId="1806359576" sldId="270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693589514" sldId="270"/>
        </pc:sldMkLst>
      </pc:sldChg>
      <pc:sldChg chg="modSp add del mod">
        <pc:chgData name="Andre Gustavo Hochuli" userId="03e47721-5546-461c-8dc6-d9f4fc638cac" providerId="ADAL" clId="{41BCAE94-F651-4A34-8161-F151913FCBCD}" dt="2022-03-14T19:33:30.952" v="1004" actId="47"/>
        <pc:sldMkLst>
          <pc:docMk/>
          <pc:sldMk cId="1118390792" sldId="271"/>
        </pc:sldMkLst>
        <pc:spChg chg="mod">
          <ac:chgData name="Andre Gustavo Hochuli" userId="03e47721-5546-461c-8dc6-d9f4fc638cac" providerId="ADAL" clId="{41BCAE94-F651-4A34-8161-F151913FCBCD}" dt="2022-03-14T19:33:25.400" v="1003" actId="20577"/>
          <ac:spMkLst>
            <pc:docMk/>
            <pc:sldMk cId="1118390792" sldId="271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38:46.907" v="1955" actId="47"/>
        <pc:sldMkLst>
          <pc:docMk/>
          <pc:sldMk cId="3406323075" sldId="271"/>
        </pc:sldMkLst>
        <pc:spChg chg="mod">
          <ac:chgData name="Andre Gustavo Hochuli" userId="03e47721-5546-461c-8dc6-d9f4fc638cac" providerId="ADAL" clId="{41BCAE94-F651-4A34-8161-F151913FCBCD}" dt="2022-03-14T19:37:36.453" v="1140" actId="27636"/>
          <ac:spMkLst>
            <pc:docMk/>
            <pc:sldMk cId="3406323075" sldId="271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3:44.603" v="1017" actId="20577"/>
          <ac:spMkLst>
            <pc:docMk/>
            <pc:sldMk cId="3406323075" sldId="271"/>
            <ac:spMk id="224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5T18:58:34.156" v="3472" actId="1035"/>
        <pc:sldMkLst>
          <pc:docMk/>
          <pc:sldMk cId="1261536604" sldId="272"/>
        </pc:sldMkLst>
        <pc:spChg chg="mod">
          <ac:chgData name="Andre Gustavo Hochuli" userId="03e47721-5546-461c-8dc6-d9f4fc638cac" providerId="ADAL" clId="{41BCAE94-F651-4A34-8161-F151913FCBCD}" dt="2022-03-15T18:58:34.156" v="3472" actId="1035"/>
          <ac:spMkLst>
            <pc:docMk/>
            <pc:sldMk cId="1261536604" sldId="272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8:20.721" v="1173" actId="6549"/>
          <ac:spMkLst>
            <pc:docMk/>
            <pc:sldMk cId="1261536604" sldId="272"/>
            <ac:spMk id="224" creationId="{00000000-0000-0000-0000-000000000000}"/>
          </ac:spMkLst>
        </pc:spChg>
      </pc:sldChg>
      <pc:sldChg chg="modSp add mod">
        <pc:chgData name="Andre Gustavo Hochuli" userId="03e47721-5546-461c-8dc6-d9f4fc638cac" providerId="ADAL" clId="{41BCAE94-F651-4A34-8161-F151913FCBCD}" dt="2022-03-14T20:38:54.971" v="1958" actId="27636"/>
        <pc:sldMkLst>
          <pc:docMk/>
          <pc:sldMk cId="559412903" sldId="273"/>
        </pc:sldMkLst>
        <pc:spChg chg="mod">
          <ac:chgData name="Andre Gustavo Hochuli" userId="03e47721-5546-461c-8dc6-d9f4fc638cac" providerId="ADAL" clId="{41BCAE94-F651-4A34-8161-F151913FCBCD}" dt="2022-03-14T20:38:54.971" v="1958" actId="27636"/>
          <ac:spMkLst>
            <pc:docMk/>
            <pc:sldMk cId="559412903" sldId="273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44:05.259" v="2155" actId="47"/>
        <pc:sldMkLst>
          <pc:docMk/>
          <pc:sldMk cId="3485826384" sldId="274"/>
        </pc:sldMkLst>
        <pc:spChg chg="mod">
          <ac:chgData name="Andre Gustavo Hochuli" userId="03e47721-5546-461c-8dc6-d9f4fc638cac" providerId="ADAL" clId="{41BCAE94-F651-4A34-8161-F151913FCBCD}" dt="2022-03-14T20:41:36.787" v="2144" actId="27636"/>
          <ac:spMkLst>
            <pc:docMk/>
            <pc:sldMk cId="3485826384" sldId="27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20:40:29.177" v="2075" actId="20577"/>
          <ac:spMkLst>
            <pc:docMk/>
            <pc:sldMk cId="3485826384" sldId="274"/>
            <ac:spMk id="224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41BCAE94-F651-4A34-8161-F151913FCBCD}" dt="2022-03-15T18:59:42.462" v="3474" actId="14100"/>
        <pc:sldMkLst>
          <pc:docMk/>
          <pc:sldMk cId="485443595" sldId="275"/>
        </pc:sldMkLst>
        <pc:spChg chg="add mod ord">
          <ac:chgData name="Andre Gustavo Hochuli" userId="03e47721-5546-461c-8dc6-d9f4fc638cac" providerId="ADAL" clId="{41BCAE94-F651-4A34-8161-F151913FCBCD}" dt="2022-03-14T21:01:54.571" v="2709" actId="404"/>
          <ac:spMkLst>
            <pc:docMk/>
            <pc:sldMk cId="485443595" sldId="275"/>
            <ac:spMk id="37" creationId="{1E7871A5-217B-4218-9724-C12ACC243D85}"/>
          </ac:spMkLst>
        </pc:spChg>
        <pc:spChg chg="add mod">
          <ac:chgData name="Andre Gustavo Hochuli" userId="03e47721-5546-461c-8dc6-d9f4fc638cac" providerId="ADAL" clId="{41BCAE94-F651-4A34-8161-F151913FCBCD}" dt="2022-03-14T21:01:17.705" v="2704" actId="1038"/>
          <ac:spMkLst>
            <pc:docMk/>
            <pc:sldMk cId="485443595" sldId="275"/>
            <ac:spMk id="38" creationId="{AA487825-6BC5-475B-AB0A-D39E769DF4BC}"/>
          </ac:spMkLst>
        </pc:spChg>
        <pc:spChg chg="add mod">
          <ac:chgData name="Andre Gustavo Hochuli" userId="03e47721-5546-461c-8dc6-d9f4fc638cac" providerId="ADAL" clId="{41BCAE94-F651-4A34-8161-F151913FCBCD}" dt="2022-03-14T21:01:09.150" v="2699" actId="14100"/>
          <ac:spMkLst>
            <pc:docMk/>
            <pc:sldMk cId="485443595" sldId="275"/>
            <ac:spMk id="39" creationId="{61D95BB9-023E-400C-96DE-619DB9B29DF4}"/>
          </ac:spMkLst>
        </pc:spChg>
        <pc:spChg chg="del">
          <ac:chgData name="Andre Gustavo Hochuli" userId="03e47721-5546-461c-8dc6-d9f4fc638cac" providerId="ADAL" clId="{41BCAE94-F651-4A34-8161-F151913FCBCD}" dt="2022-03-14T20:55:44.156" v="2479" actId="478"/>
          <ac:spMkLst>
            <pc:docMk/>
            <pc:sldMk cId="485443595" sldId="275"/>
            <ac:spMk id="333" creationId="{00000000-0000-0000-0000-000000000000}"/>
          </ac:spMkLst>
        </pc:spChg>
        <pc:spChg chg="del mod ord">
          <ac:chgData name="Andre Gustavo Hochuli" userId="03e47721-5546-461c-8dc6-d9f4fc638cac" providerId="ADAL" clId="{41BCAE94-F651-4A34-8161-F151913FCBCD}" dt="2022-03-14T20:57:40.508" v="2581" actId="478"/>
          <ac:spMkLst>
            <pc:docMk/>
            <pc:sldMk cId="485443595" sldId="275"/>
            <ac:spMk id="33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9:42.631" v="2675" actId="14100"/>
          <ac:spMkLst>
            <pc:docMk/>
            <pc:sldMk cId="485443595" sldId="275"/>
            <ac:spMk id="33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5.833" v="2448" actId="478"/>
          <ac:spMkLst>
            <pc:docMk/>
            <pc:sldMk cId="485443595" sldId="275"/>
            <ac:spMk id="338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05.298" v="2823" actId="1076"/>
          <ac:spMkLst>
            <pc:docMk/>
            <pc:sldMk cId="485443595" sldId="275"/>
            <ac:spMk id="340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4:58.599" v="2455" actId="478"/>
          <ac:spMkLst>
            <pc:docMk/>
            <pc:sldMk cId="485443595" sldId="275"/>
            <ac:spMk id="34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2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5:01.872" v="2457" actId="478"/>
          <ac:spMkLst>
            <pc:docMk/>
            <pc:sldMk cId="485443595" sldId="275"/>
            <ac:spMk id="34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7.171" v="2449" actId="478"/>
          <ac:spMkLst>
            <pc:docMk/>
            <pc:sldMk cId="485443595" sldId="275"/>
            <ac:spMk id="34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16.220" v="2825" actId="14100"/>
          <ac:spMkLst>
            <pc:docMk/>
            <pc:sldMk cId="485443595" sldId="275"/>
            <ac:spMk id="34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7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1:09:05.298" v="2823" actId="1076"/>
          <ac:cxnSpMkLst>
            <pc:docMk/>
            <pc:sldMk cId="485443595" sldId="275"/>
            <ac:cxnSpMk id="3" creationId="{89B25E52-B184-4F8D-96B5-1DA2F2E89287}"/>
          </ac:cxnSpMkLst>
        </pc:cxnChg>
        <pc:cxnChg chg="add mod">
          <ac:chgData name="Andre Gustavo Hochuli" userId="03e47721-5546-461c-8dc6-d9f4fc638cac" providerId="ADAL" clId="{41BCAE94-F651-4A34-8161-F151913FCBCD}" dt="2022-03-15T18:59:42.462" v="3474" actId="14100"/>
          <ac:cxnSpMkLst>
            <pc:docMk/>
            <pc:sldMk cId="485443595" sldId="275"/>
            <ac:cxnSpMk id="23" creationId="{B904B43E-360F-452B-8F86-255F900DE03B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0" creationId="{8E51EF4E-FDC7-466E-8836-497A5E04FFF9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3" creationId="{4FE71813-DC6D-4622-B68B-77B8C8F0B486}"/>
          </ac:cxnSpMkLst>
        </pc:cxnChg>
        <pc:cxnChg chg="add del mod">
          <ac:chgData name="Andre Gustavo Hochuli" userId="03e47721-5546-461c-8dc6-d9f4fc638cac" providerId="ADAL" clId="{41BCAE94-F651-4A34-8161-F151913FCBCD}" dt="2022-03-14T20:57:46.926" v="2583"/>
          <ac:cxnSpMkLst>
            <pc:docMk/>
            <pc:sldMk cId="485443595" sldId="275"/>
            <ac:cxnSpMk id="36" creationId="{CFDF7368-515C-49BC-A541-7CEF5D10031E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0:59.918" v="2911" actId="20577"/>
        <pc:sldMkLst>
          <pc:docMk/>
          <pc:sldMk cId="309" sldId="276"/>
        </pc:sldMkLst>
        <pc:spChg chg="add mod">
          <ac:chgData name="Andre Gustavo Hochuli" userId="03e47721-5546-461c-8dc6-d9f4fc638cac" providerId="ADAL" clId="{41BCAE94-F651-4A34-8161-F151913FCBCD}" dt="2022-03-14T20:50:48.642" v="2426" actId="1076"/>
          <ac:spMkLst>
            <pc:docMk/>
            <pc:sldMk cId="309" sldId="276"/>
            <ac:spMk id="9" creationId="{14D7CF1C-00C9-4D19-9C5B-8E7A94F3463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29" creationId="{7C9F54D1-1A70-4796-A60A-0A74CEEFF2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0" creationId="{F725764B-2D9D-440E-B485-850353FC1E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1" creationId="{C220D74E-D15C-40BF-877B-A0BE31090C9C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2" creationId="{5218555E-A4DA-466D-ACD7-9FE8DC997F9B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3" creationId="{13A455E2-A22B-4157-A22A-2D6AF2D5BEF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4" creationId="{317DC25B-4C4B-47B8-BE1B-73E50638BD53}"/>
          </ac:spMkLst>
        </pc:spChg>
        <pc:spChg chg="add del mod">
          <ac:chgData name="Andre Gustavo Hochuli" userId="03e47721-5546-461c-8dc6-d9f4fc638cac" providerId="ADAL" clId="{41BCAE94-F651-4A34-8161-F151913FCBCD}" dt="2022-03-14T21:03:56.218" v="2811" actId="2085"/>
          <ac:spMkLst>
            <pc:docMk/>
            <pc:sldMk cId="309" sldId="276"/>
            <ac:spMk id="353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51.842" v="2676" actId="14100"/>
          <ac:spMkLst>
            <pc:docMk/>
            <pc:sldMk cId="309" sldId="276"/>
            <ac:spMk id="35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5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4.145" v="2673" actId="478"/>
          <ac:spMkLst>
            <pc:docMk/>
            <pc:sldMk cId="309" sldId="276"/>
            <ac:spMk id="356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46:40.485" v="2257" actId="478"/>
          <ac:spMkLst>
            <pc:docMk/>
            <pc:sldMk cId="309" sldId="276"/>
            <ac:spMk id="357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9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0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1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3.543" v="2672" actId="478"/>
          <ac:spMkLst>
            <pc:docMk/>
            <pc:sldMk cId="309" sldId="276"/>
            <ac:spMk id="362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10:59.918" v="2911" actId="20577"/>
          <ac:spMkLst>
            <pc:docMk/>
            <pc:sldMk cId="309" sldId="276"/>
            <ac:spMk id="36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48.928" v="2311" actId="478"/>
          <ac:spMkLst>
            <pc:docMk/>
            <pc:sldMk cId="309" sldId="276"/>
            <ac:spMk id="36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3.383" v="2313" actId="478"/>
          <ac:spMkLst>
            <pc:docMk/>
            <pc:sldMk cId="309" sldId="276"/>
            <ac:spMk id="36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1.976" v="2312" actId="478"/>
          <ac:spMkLst>
            <pc:docMk/>
            <pc:sldMk cId="309" sldId="276"/>
            <ac:spMk id="366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0:59:33.543" v="2672" actId="478"/>
          <ac:cxnSpMkLst>
            <pc:docMk/>
            <pc:sldMk cId="309" sldId="276"/>
            <ac:cxnSpMk id="3" creationId="{A675E473-5858-4547-B766-492B6DD8C2C6}"/>
          </ac:cxnSpMkLst>
        </pc:cxnChg>
        <pc:cxnChg chg="add mod">
          <ac:chgData name="Andre Gustavo Hochuli" userId="03e47721-5546-461c-8dc6-d9f4fc638cac" providerId="ADAL" clId="{41BCAE94-F651-4A34-8161-F151913FCBCD}" dt="2022-03-14T20:49:54.577" v="2392" actId="1037"/>
          <ac:cxnSpMkLst>
            <pc:docMk/>
            <pc:sldMk cId="309" sldId="276"/>
            <ac:cxnSpMk id="5" creationId="{A07EA831-0DE3-4D11-9CDD-A7562ADAC78D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5" creationId="{9E785184-33CE-45CC-83E6-BE44AD7A342A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6" creationId="{9FD7345A-B963-4DE0-A0E2-D8CD869F78F8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7" creationId="{A4BEA681-A8EB-4368-A064-B1DAD462AEE6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8" creationId="{08C45A47-034C-4431-8954-DC3A9ECB3044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1:34.312" v="2938" actId="108"/>
        <pc:sldMkLst>
          <pc:docMk/>
          <pc:sldMk cId="3283106555" sldId="277"/>
        </pc:sldMkLst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6" creationId="{AAA5634B-9284-43C1-A720-A34D49CBB6BE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7" creationId="{8F39814F-6F13-4C68-9B3B-5BDD2786A635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8" creationId="{D6D4F2CB-FCF2-4598-B2D4-646A8407B9A9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9" creationId="{ED3C4CA3-7C2A-4DC2-8D3A-B23967F9C133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0" creationId="{2F409E26-8412-486A-8AEE-F56414CE797F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1" creationId="{5D90521D-D711-43DA-98FD-B550FB355B5B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4" creationId="{30DE4C76-C387-4466-800A-8A03313AE7A2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5" creationId="{594F6E68-6DB9-4DEB-91F3-A78AE8D235A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6" creationId="{35F8DEE3-E0A7-441E-BB87-DD53425B7263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" creationId="{D56E7179-E835-427C-B16F-C881C373DAD4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8" creationId="{F5DF05F4-DFA3-47A5-88CE-D1B5819BBC9F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9" creationId="{410DEE6D-0F60-489D-A8A6-7DE3EB8B86D7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0" creationId="{C22D537D-AC02-401C-9CD1-27A01C2F6D50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1" creationId="{FE4705B4-9AB6-4BF4-8D49-77C4336B699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2" creationId="{4EDC46C0-82C0-4328-A285-D0F57541D39A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3" creationId="{637E9384-A259-457F-AC8F-18D6FE18C538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8" creationId="{F3D3AB55-7162-4F23-BCC3-6D8680D6064C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9" creationId="{B328DF88-FCCF-451F-B8CC-DB32FDA57323}"/>
          </ac:spMkLst>
        </pc:spChg>
        <pc:spChg chg="add del mod">
          <ac:chgData name="Andre Gustavo Hochuli" userId="03e47721-5546-461c-8dc6-d9f4fc638cac" providerId="ADAL" clId="{41BCAE94-F651-4A34-8161-F151913FCBCD}" dt="2022-03-14T21:11:06.670" v="2912" actId="478"/>
          <ac:spMkLst>
            <pc:docMk/>
            <pc:sldMk cId="3283106555" sldId="277"/>
            <ac:spMk id="59" creationId="{65806BE8-70CB-4CDD-A261-A441E6B83ACA}"/>
          </ac:spMkLst>
        </pc:spChg>
        <pc:spChg chg="add mod">
          <ac:chgData name="Andre Gustavo Hochuli" userId="03e47721-5546-461c-8dc6-d9f4fc638cac" providerId="ADAL" clId="{41BCAE94-F651-4A34-8161-F151913FCBCD}" dt="2022-03-14T21:10:31.695" v="2905" actId="1037"/>
          <ac:spMkLst>
            <pc:docMk/>
            <pc:sldMk cId="3283106555" sldId="277"/>
            <ac:spMk id="60" creationId="{7B0D24BA-0875-4E99-BE37-2D94393A4729}"/>
          </ac:spMkLst>
        </pc:spChg>
        <pc:spChg chg="add mod">
          <ac:chgData name="Andre Gustavo Hochuli" userId="03e47721-5546-461c-8dc6-d9f4fc638cac" providerId="ADAL" clId="{41BCAE94-F651-4A34-8161-F151913FCBCD}" dt="2022-03-14T21:11:34.312" v="2938" actId="108"/>
          <ac:spMkLst>
            <pc:docMk/>
            <pc:sldMk cId="3283106555" sldId="277"/>
            <ac:spMk id="61" creationId="{11673DFC-F95D-437C-9010-B4338A6FFDA4}"/>
          </ac:spMkLst>
        </pc:spChg>
        <pc:spChg chg="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4:01.358" v="2812" actId="2085"/>
          <ac:spMkLst>
            <pc:docMk/>
            <pc:sldMk cId="3283106555" sldId="277"/>
            <ac:spMk id="37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1.252" v="2722" actId="478"/>
          <ac:spMkLst>
            <pc:docMk/>
            <pc:sldMk cId="3283106555" sldId="277"/>
            <ac:spMk id="37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9.716" v="2728" actId="478"/>
          <ac:spMkLst>
            <pc:docMk/>
            <pc:sldMk cId="3283106555" sldId="277"/>
            <ac:spMk id="37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07.422" v="2720" actId="478"/>
          <ac:spMkLst>
            <pc:docMk/>
            <pc:sldMk cId="3283106555" sldId="277"/>
            <ac:spMk id="37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7.664" v="2726" actId="478"/>
          <ac:spMkLst>
            <pc:docMk/>
            <pc:sldMk cId="3283106555" sldId="277"/>
            <ac:spMk id="37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5.636" v="2725" actId="478"/>
          <ac:spMkLst>
            <pc:docMk/>
            <pc:sldMk cId="3283106555" sldId="277"/>
            <ac:spMk id="37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14.364" v="2724" actId="478"/>
          <ac:spMkLst>
            <pc:docMk/>
            <pc:sldMk cId="3283106555" sldId="277"/>
            <ac:spMk id="379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26.322" v="2733" actId="478"/>
          <ac:spMkLst>
            <pc:docMk/>
            <pc:sldMk cId="3283106555" sldId="277"/>
            <ac:spMk id="380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3.227" v="2730" actId="478"/>
          <ac:spMkLst>
            <pc:docMk/>
            <pc:sldMk cId="3283106555" sldId="277"/>
            <ac:spMk id="38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8.434" v="2727" actId="478"/>
          <ac:spMkLst>
            <pc:docMk/>
            <pc:sldMk cId="3283106555" sldId="277"/>
            <ac:spMk id="38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4.750" v="2731" actId="478"/>
          <ac:spMkLst>
            <pc:docMk/>
            <pc:sldMk cId="3283106555" sldId="277"/>
            <ac:spMk id="38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1.241" v="2729" actId="478"/>
          <ac:spMkLst>
            <pc:docMk/>
            <pc:sldMk cId="3283106555" sldId="277"/>
            <ac:spMk id="385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11.950" v="2868" actId="478"/>
          <ac:spMkLst>
            <pc:docMk/>
            <pc:sldMk cId="3283106555" sldId="277"/>
            <ac:spMk id="38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08.792" v="2443" actId="478"/>
          <ac:spMkLst>
            <pc:docMk/>
            <pc:sldMk cId="3283106555" sldId="277"/>
            <ac:spMk id="38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0.268" v="2444" actId="478"/>
          <ac:spMkLst>
            <pc:docMk/>
            <pc:sldMk cId="3283106555" sldId="277"/>
            <ac:spMk id="38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09.253" v="2867" actId="478"/>
          <ac:spMkLst>
            <pc:docMk/>
            <pc:sldMk cId="3283106555" sldId="277"/>
            <ac:spMk id="389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1.795" v="2445" actId="478"/>
          <ac:spMkLst>
            <pc:docMk/>
            <pc:sldMk cId="3283106555" sldId="277"/>
            <ac:spMk id="390" creationId="{00000000-0000-0000-0000-000000000000}"/>
          </ac:spMkLst>
        </pc:sp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2" creationId="{45E3C83E-E821-4BB3-81D1-F05CFFACC4D4}"/>
          </ac:cxnSpMkLst>
        </pc:cxn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3" creationId="{98AC5DAA-D549-48FF-9A82-39A14D8A1022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4" creationId="{7AFCF2CD-EEA9-4406-9345-03353CFB6864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5" creationId="{F92B97B5-30F9-4268-BD0F-D636C7F6BDF6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6" creationId="{50EDB9D5-399B-41C0-AD4C-ABB78BFB516D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7" creationId="{BD56DD69-A1D5-4963-A9B5-28EB6970A5DD}"/>
          </ac:cxnSpMkLst>
        </pc:cxnChg>
      </pc:sldChg>
      <pc:sldChg chg="add del modNotes">
        <pc:chgData name="Andre Gustavo Hochuli" userId="03e47721-5546-461c-8dc6-d9f4fc638cac" providerId="ADAL" clId="{41BCAE94-F651-4A34-8161-F151913FCBCD}" dt="2022-03-14T21:13:35.458" v="2952" actId="47"/>
        <pc:sldMkLst>
          <pc:docMk/>
          <pc:sldMk cId="94022035" sldId="278"/>
        </pc:sldMkLst>
      </pc:sldChg>
      <pc:sldChg chg="modSp add mod modNotes">
        <pc:chgData name="Andre Gustavo Hochuli" userId="03e47721-5546-461c-8dc6-d9f4fc638cac" providerId="ADAL" clId="{41BCAE94-F651-4A34-8161-F151913FCBCD}" dt="2022-03-15T18:54:50.777" v="3339" actId="313"/>
        <pc:sldMkLst>
          <pc:docMk/>
          <pc:sldMk cId="4208458053" sldId="279"/>
        </pc:sldMkLst>
        <pc:spChg chg="mod">
          <ac:chgData name="Andre Gustavo Hochuli" userId="03e47721-5546-461c-8dc6-d9f4fc638cac" providerId="ADAL" clId="{41BCAE94-F651-4A34-8161-F151913FCBCD}" dt="2022-03-15T18:54:50.777" v="3339" actId="313"/>
          <ac:spMkLst>
            <pc:docMk/>
            <pc:sldMk cId="4208458053" sldId="279"/>
            <ac:spMk id="396" creationId="{00000000-0000-0000-0000-000000000000}"/>
          </ac:spMkLst>
        </pc:spChg>
      </pc:sldChg>
      <pc:sldChg chg="add del">
        <pc:chgData name="Andre Gustavo Hochuli" userId="03e47721-5546-461c-8dc6-d9f4fc638cac" providerId="ADAL" clId="{41BCAE94-F651-4A34-8161-F151913FCBCD}" dt="2022-03-14T20:54:26.130" v="2447" actId="47"/>
        <pc:sldMkLst>
          <pc:docMk/>
          <pc:sldMk cId="165987095" sldId="280"/>
        </pc:sldMkLst>
      </pc:sldChg>
      <pc:sldChg chg="add del">
        <pc:chgData name="Andre Gustavo Hochuli" userId="03e47721-5546-461c-8dc6-d9f4fc638cac" providerId="ADAL" clId="{41BCAE94-F651-4A34-8161-F151913FCBCD}" dt="2022-03-15T18:54:44.400" v="3338" actId="47"/>
        <pc:sldMkLst>
          <pc:docMk/>
          <pc:sldMk cId="1980474623" sldId="280"/>
        </pc:sldMkLst>
      </pc:sldChg>
      <pc:sldChg chg="modSp new del mod">
        <pc:chgData name="Andre Gustavo Hochuli" userId="03e47721-5546-461c-8dc6-d9f4fc638cac" providerId="ADAL" clId="{41BCAE94-F651-4A34-8161-F151913FCBCD}" dt="2022-03-14T21:29:40.506" v="2961" actId="47"/>
        <pc:sldMkLst>
          <pc:docMk/>
          <pc:sldMk cId="1692161707" sldId="281"/>
        </pc:sldMkLst>
        <pc:spChg chg="mod">
          <ac:chgData name="Andre Gustavo Hochuli" userId="03e47721-5546-461c-8dc6-d9f4fc638cac" providerId="ADAL" clId="{41BCAE94-F651-4A34-8161-F151913FCBCD}" dt="2022-03-14T21:29:37.135" v="2960" actId="20577"/>
          <ac:spMkLst>
            <pc:docMk/>
            <pc:sldMk cId="1692161707" sldId="281"/>
            <ac:spMk id="2" creationId="{C240EB73-B65E-47C4-B8EA-93038B497107}"/>
          </ac:spMkLst>
        </pc:spChg>
      </pc:sldChg>
      <pc:sldChg chg="modSp add mod">
        <pc:chgData name="Andre Gustavo Hochuli" userId="03e47721-5546-461c-8dc6-d9f4fc638cac" providerId="ADAL" clId="{41BCAE94-F651-4A34-8161-F151913FCBCD}" dt="2022-03-15T18:56:48.547" v="3425"/>
        <pc:sldMkLst>
          <pc:docMk/>
          <pc:sldMk cId="3153671359" sldId="281"/>
        </pc:sldMkLst>
        <pc:spChg chg="mod">
          <ac:chgData name="Andre Gustavo Hochuli" userId="03e47721-5546-461c-8dc6-d9f4fc638cac" providerId="ADAL" clId="{41BCAE94-F651-4A34-8161-F151913FCBCD}" dt="2022-03-14T21:29:50.612" v="2982" actId="20577"/>
          <ac:spMkLst>
            <pc:docMk/>
            <pc:sldMk cId="3153671359" sldId="281"/>
            <ac:spMk id="39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5T18:56:48.547" v="3425"/>
          <ac:spMkLst>
            <pc:docMk/>
            <pc:sldMk cId="3153671359" sldId="281"/>
            <ac:spMk id="3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30250"/>
            <a:ext cx="4797425" cy="35988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1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31552" y="4560488"/>
            <a:ext cx="5852063" cy="43202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9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4140581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3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0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4140581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859E12F-880C-4297-B24C-8745A918E160}" type="slidenum">
              <a:rPr lang="en-US" sz="1300" b="0" strike="noStrike" spc="-1">
                <a:latin typeface="Times New Roman"/>
              </a:rPr>
              <a:t>‹nº›</a:t>
            </a:fld>
            <a:endParaRPr lang="en-US" sz="13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068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70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431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75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068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4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52" y="4620295"/>
            <a:ext cx="5844399" cy="37733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1900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360"/>
            <a:ext cx="3162392" cy="474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52" y="4620295"/>
            <a:ext cx="5844399" cy="37733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1900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360"/>
            <a:ext cx="3162392" cy="474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39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07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63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202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55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1hTsbW50e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Tópico 07 – 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Vetores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0000" y="4660545"/>
            <a:ext cx="9172440" cy="25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Vetores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Podem ser iterados em um laço: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Via índice com </a:t>
            </a:r>
          </a:p>
          <a:p>
            <a:pPr marL="464760" lvl="1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Elemento por elemento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4CE493-8FAE-427E-A59A-533F84A86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23" b="48412"/>
          <a:stretch/>
        </p:blipFill>
        <p:spPr>
          <a:xfrm>
            <a:off x="1162469" y="2752518"/>
            <a:ext cx="5962498" cy="7186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FB1010-FDF9-4268-9390-00A45D938B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87" b="5883"/>
          <a:stretch/>
        </p:blipFill>
        <p:spPr>
          <a:xfrm>
            <a:off x="1162469" y="3708727"/>
            <a:ext cx="5963151" cy="10505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E1C8D17-97D9-442F-AA71-B79C4D4BA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711" y="5464054"/>
            <a:ext cx="3541712" cy="9821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1298A6F-3584-413C-B666-28C7588F3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11" b="91417"/>
          <a:stretch/>
        </p:blipFill>
        <p:spPr>
          <a:xfrm>
            <a:off x="1162796" y="2397250"/>
            <a:ext cx="5962498" cy="2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2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Vetores – Codificação Dialogada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Dado o vetor </a:t>
            </a: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vet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= [10,11,12,13,14,15,16,17,18,19,20]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Apresente a soma dos elementos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Imprima na ordem reversa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Some 5 aos números pares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Crie dois </a:t>
            </a: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sub-vetores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, contendo os pares e os impares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Armazene todos os elementos digitados em um vetor, até que o usuário digite 0: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Apresente a soma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Apresente a média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Maior elemento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Menor elemento</a:t>
            </a: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Arrays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são coleções de um mesmo tipo de dados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Os vetores é uma coleção unidimensional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É muito útil para o armazenamento de múltiplas variáveis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Perdeu a aula ? Quer outra explicação ? Segue alguns links: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  <a:hlinkClick r:id="rId3"/>
              </a:rPr>
              <a:t>Gustavo Guanabara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1130400" lvl="2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OBS: Em </a:t>
            </a: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python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os vetores também são chamados listas e admitem dados homogêneos. 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89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Tópico 07 – 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Vetores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0000" y="4680000"/>
            <a:ext cx="9172440" cy="25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76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Definição de </a:t>
            </a:r>
            <a:r>
              <a:rPr lang="pt-BR" sz="1600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Arrays</a:t>
            </a: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Vetores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lang="pt-BR" sz="1600" strike="noStrike" spc="-1" dirty="0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5" name="Imagem 134"/>
          <p:cNvPicPr/>
          <p:nvPr/>
        </p:nvPicPr>
        <p:blipFill>
          <a:blip r:embed="rId3"/>
          <a:stretch/>
        </p:blipFill>
        <p:spPr>
          <a:xfrm>
            <a:off x="2387880" y="3714120"/>
            <a:ext cx="5789880" cy="274248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900856E-5DEC-4B03-B841-D8A2C0A3BD49}"/>
              </a:ext>
            </a:extLst>
          </p:cNvPr>
          <p:cNvSpPr/>
          <p:nvPr/>
        </p:nvSpPr>
        <p:spPr>
          <a:xfrm>
            <a:off x="359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AC1869-1BF1-4D28-9238-0907F3565116}"/>
              </a:ext>
            </a:extLst>
          </p:cNvPr>
          <p:cNvSpPr/>
          <p:nvPr/>
        </p:nvSpPr>
        <p:spPr>
          <a:xfrm>
            <a:off x="3974752" y="4891328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D835FE0-DEC1-4D85-BF05-4EDCC5EF5438}"/>
              </a:ext>
            </a:extLst>
          </p:cNvPr>
          <p:cNvSpPr/>
          <p:nvPr/>
        </p:nvSpPr>
        <p:spPr>
          <a:xfrm>
            <a:off x="5474275" y="4891328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7539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Debate Inicial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pc="-1" dirty="0">
                <a:solidFill>
                  <a:srgbClr val="1C1C1C"/>
                </a:solidFill>
                <a:latin typeface="Latin Modern Sans"/>
                <a:ea typeface="DejaVu Sans"/>
              </a:rPr>
              <a:t>E quando não sabemos se precisaremos de 1, 2, 30 ou 100 variáveis?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 como lidar com 100 variáveis?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 quando temos que lidar com grandes quantidades de dados?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pc="-1" dirty="0">
                <a:solidFill>
                  <a:srgbClr val="1C1C1C"/>
                </a:solidFill>
                <a:latin typeface="Latin Modern Sans"/>
                <a:ea typeface="DejaVu Sans"/>
              </a:rPr>
              <a:t>E como lidar com sequências de dados?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42" name="Picture 2" descr="Vetores Duvida grátis, 4.000+ imagens nos formatos AI e EPS">
            <a:extLst>
              <a:ext uri="{FF2B5EF4-FFF2-40B4-BE49-F238E27FC236}">
                <a16:creationId xmlns:a16="http://schemas.microsoft.com/office/drawing/2014/main" id="{50DB1882-C191-4D04-B58A-D5A76C7A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551" y="3015575"/>
            <a:ext cx="2870098" cy="287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6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402660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É uma coleção de dados indexados 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Os </a:t>
            </a:r>
            <a:r>
              <a:rPr lang="pt-BR" b="1" spc="-1" dirty="0">
                <a:solidFill>
                  <a:srgbClr val="1C1C1C"/>
                </a:solidFill>
                <a:latin typeface="Latin Modern Sans"/>
              </a:rPr>
              <a:t>elementos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são do mesmo tipo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São alocados contiguamente na memória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Podem ser acessados por seu </a:t>
            </a:r>
            <a:r>
              <a:rPr lang="pt-BR" b="1" spc="-1" dirty="0">
                <a:solidFill>
                  <a:srgbClr val="1C1C1C"/>
                </a:solidFill>
                <a:latin typeface="Latin Modern Sans"/>
              </a:rPr>
              <a:t>índice ou chave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Podem ser representados por mais que uma dimensão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9FA20FD8-4B72-4C08-8AAF-E29A14B9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42" y="4286915"/>
            <a:ext cx="6400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0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Vetores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São </a:t>
            </a: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arrays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unidimensionais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Os índices começam em zero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1CB920B-C031-49A6-A44B-8BFBA54A9E17}"/>
              </a:ext>
            </a:extLst>
          </p:cNvPr>
          <p:cNvGrpSpPr/>
          <p:nvPr/>
        </p:nvGrpSpPr>
        <p:grpSpPr>
          <a:xfrm>
            <a:off x="1732393" y="2437177"/>
            <a:ext cx="5787090" cy="1862448"/>
            <a:chOff x="1265463" y="2446905"/>
            <a:chExt cx="6813773" cy="243010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9BA841E3-5172-4D80-A631-FF2C5E08C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311" y="3117772"/>
              <a:ext cx="5876925" cy="1123950"/>
            </a:xfrm>
            <a:prstGeom prst="rect">
              <a:avLst/>
            </a:prstGeom>
          </p:spPr>
        </p:pic>
        <p:sp>
          <p:nvSpPr>
            <p:cNvPr id="370" name="CustomShape 4"/>
            <p:cNvSpPr/>
            <p:nvPr/>
          </p:nvSpPr>
          <p:spPr>
            <a:xfrm>
              <a:off x="4026600" y="2912040"/>
              <a:ext cx="3382200" cy="360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C313843-E051-4FC5-B779-26572B479568}"/>
                </a:ext>
              </a:extLst>
            </p:cNvPr>
            <p:cNvSpPr/>
            <p:nvPr/>
          </p:nvSpPr>
          <p:spPr>
            <a:xfrm rot="20039897">
              <a:off x="2103239" y="4315850"/>
              <a:ext cx="425478" cy="45719"/>
            </a:xfrm>
            <a:custGeom>
              <a:avLst/>
              <a:gdLst>
                <a:gd name="connsiteX0" fmla="*/ 0 w 515566"/>
                <a:gd name="connsiteY0" fmla="*/ 165370 h 165370"/>
                <a:gd name="connsiteX1" fmla="*/ 447472 w 515566"/>
                <a:gd name="connsiteY1" fmla="*/ 29183 h 165370"/>
                <a:gd name="connsiteX2" fmla="*/ 515566 w 515566"/>
                <a:gd name="connsiteY2" fmla="*/ 0 h 1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66" h="165370">
                  <a:moveTo>
                    <a:pt x="0" y="165370"/>
                  </a:moveTo>
                  <a:cubicBezTo>
                    <a:pt x="204108" y="114343"/>
                    <a:pt x="150904" y="130450"/>
                    <a:pt x="447472" y="29183"/>
                  </a:cubicBezTo>
                  <a:cubicBezTo>
                    <a:pt x="470842" y="21203"/>
                    <a:pt x="492868" y="9728"/>
                    <a:pt x="515566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2274986-A3CB-4D16-A10C-DED394D59329}"/>
                </a:ext>
              </a:extLst>
            </p:cNvPr>
            <p:cNvSpPr/>
            <p:nvPr/>
          </p:nvSpPr>
          <p:spPr>
            <a:xfrm>
              <a:off x="2433218" y="2918298"/>
              <a:ext cx="282102" cy="272374"/>
            </a:xfrm>
            <a:custGeom>
              <a:avLst/>
              <a:gdLst>
                <a:gd name="connsiteX0" fmla="*/ 282102 w 282102"/>
                <a:gd name="connsiteY0" fmla="*/ 0 h 272374"/>
                <a:gd name="connsiteX1" fmla="*/ 233463 w 282102"/>
                <a:gd name="connsiteY1" fmla="*/ 38911 h 272374"/>
                <a:gd name="connsiteX2" fmla="*/ 194553 w 282102"/>
                <a:gd name="connsiteY2" fmla="*/ 58366 h 272374"/>
                <a:gd name="connsiteX3" fmla="*/ 107004 w 282102"/>
                <a:gd name="connsiteY3" fmla="*/ 126459 h 272374"/>
                <a:gd name="connsiteX4" fmla="*/ 87548 w 282102"/>
                <a:gd name="connsiteY4" fmla="*/ 145915 h 272374"/>
                <a:gd name="connsiteX5" fmla="*/ 68093 w 282102"/>
                <a:gd name="connsiteY5" fmla="*/ 184825 h 272374"/>
                <a:gd name="connsiteX6" fmla="*/ 48638 w 282102"/>
                <a:gd name="connsiteY6" fmla="*/ 233464 h 272374"/>
                <a:gd name="connsiteX7" fmla="*/ 19455 w 282102"/>
                <a:gd name="connsiteY7" fmla="*/ 252919 h 272374"/>
                <a:gd name="connsiteX8" fmla="*/ 0 w 282102"/>
                <a:gd name="connsiteY8" fmla="*/ 272374 h 27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102" h="272374">
                  <a:moveTo>
                    <a:pt x="282102" y="0"/>
                  </a:moveTo>
                  <a:cubicBezTo>
                    <a:pt x="265889" y="12970"/>
                    <a:pt x="250739" y="27394"/>
                    <a:pt x="233463" y="38911"/>
                  </a:cubicBezTo>
                  <a:cubicBezTo>
                    <a:pt x="221398" y="46955"/>
                    <a:pt x="206476" y="50112"/>
                    <a:pt x="194553" y="58366"/>
                  </a:cubicBezTo>
                  <a:cubicBezTo>
                    <a:pt x="164156" y="79410"/>
                    <a:pt x="135618" y="103048"/>
                    <a:pt x="107004" y="126459"/>
                  </a:cubicBezTo>
                  <a:cubicBezTo>
                    <a:pt x="99906" y="132267"/>
                    <a:pt x="92636" y="138284"/>
                    <a:pt x="87548" y="145915"/>
                  </a:cubicBezTo>
                  <a:cubicBezTo>
                    <a:pt x="79504" y="157980"/>
                    <a:pt x="73982" y="171574"/>
                    <a:pt x="68093" y="184825"/>
                  </a:cubicBezTo>
                  <a:cubicBezTo>
                    <a:pt x="61001" y="200782"/>
                    <a:pt x="58787" y="219255"/>
                    <a:pt x="48638" y="233464"/>
                  </a:cubicBezTo>
                  <a:cubicBezTo>
                    <a:pt x="41843" y="242978"/>
                    <a:pt x="28584" y="245616"/>
                    <a:pt x="19455" y="252919"/>
                  </a:cubicBezTo>
                  <a:cubicBezTo>
                    <a:pt x="12293" y="258648"/>
                    <a:pt x="6485" y="265889"/>
                    <a:pt x="0" y="272374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42CFDD91-8FEB-481B-9084-B8414074414A}"/>
                </a:ext>
              </a:extLst>
            </p:cNvPr>
            <p:cNvSpPr/>
            <p:nvPr/>
          </p:nvSpPr>
          <p:spPr>
            <a:xfrm>
              <a:off x="2950430" y="2898842"/>
              <a:ext cx="321013" cy="311285"/>
            </a:xfrm>
            <a:custGeom>
              <a:avLst/>
              <a:gdLst>
                <a:gd name="connsiteX0" fmla="*/ 321013 w 321013"/>
                <a:gd name="connsiteY0" fmla="*/ 0 h 311285"/>
                <a:gd name="connsiteX1" fmla="*/ 204281 w 321013"/>
                <a:gd name="connsiteY1" fmla="*/ 116732 h 311285"/>
                <a:gd name="connsiteX2" fmla="*/ 136187 w 321013"/>
                <a:gd name="connsiteY2" fmla="*/ 155642 h 311285"/>
                <a:gd name="connsiteX3" fmla="*/ 87549 w 321013"/>
                <a:gd name="connsiteY3" fmla="*/ 204281 h 311285"/>
                <a:gd name="connsiteX4" fmla="*/ 48638 w 321013"/>
                <a:gd name="connsiteY4" fmla="*/ 233464 h 311285"/>
                <a:gd name="connsiteX5" fmla="*/ 0 w 321013"/>
                <a:gd name="connsiteY5" fmla="*/ 311285 h 31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013" h="311285">
                  <a:moveTo>
                    <a:pt x="321013" y="0"/>
                  </a:moveTo>
                  <a:cubicBezTo>
                    <a:pt x="276005" y="56260"/>
                    <a:pt x="272102" y="66997"/>
                    <a:pt x="204281" y="116732"/>
                  </a:cubicBezTo>
                  <a:cubicBezTo>
                    <a:pt x="183200" y="132192"/>
                    <a:pt x="157101" y="139957"/>
                    <a:pt x="136187" y="155642"/>
                  </a:cubicBezTo>
                  <a:cubicBezTo>
                    <a:pt x="117844" y="169399"/>
                    <a:pt x="105892" y="190524"/>
                    <a:pt x="87549" y="204281"/>
                  </a:cubicBezTo>
                  <a:lnTo>
                    <a:pt x="48638" y="233464"/>
                  </a:lnTo>
                  <a:lnTo>
                    <a:pt x="0" y="311285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5E72C2-4EBD-470C-9C54-217CC1957D33}"/>
                </a:ext>
              </a:extLst>
            </p:cNvPr>
            <p:cNvSpPr txBox="1"/>
            <p:nvPr/>
          </p:nvSpPr>
          <p:spPr>
            <a:xfrm>
              <a:off x="2537007" y="2446905"/>
              <a:ext cx="1994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hiller" panose="04020404031007020602" pitchFamily="82" charset="0"/>
                </a:rPr>
                <a:t>Elementos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EEFFC4F-C85F-4E12-91E6-7BF595C9195F}"/>
                </a:ext>
              </a:extLst>
            </p:cNvPr>
            <p:cNvSpPr txBox="1"/>
            <p:nvPr/>
          </p:nvSpPr>
          <p:spPr>
            <a:xfrm>
              <a:off x="1906620" y="4415348"/>
              <a:ext cx="1994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hiller" panose="04020404031007020602" pitchFamily="82" charset="0"/>
                </a:rPr>
                <a:t>Índices</a:t>
              </a: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864984CF-3270-4415-9DE8-FE93BC58917C}"/>
                </a:ext>
              </a:extLst>
            </p:cNvPr>
            <p:cNvSpPr/>
            <p:nvPr/>
          </p:nvSpPr>
          <p:spPr>
            <a:xfrm rot="20498436">
              <a:off x="2636194" y="4307721"/>
              <a:ext cx="515566" cy="165370"/>
            </a:xfrm>
            <a:custGeom>
              <a:avLst/>
              <a:gdLst>
                <a:gd name="connsiteX0" fmla="*/ 0 w 515566"/>
                <a:gd name="connsiteY0" fmla="*/ 165370 h 165370"/>
                <a:gd name="connsiteX1" fmla="*/ 447472 w 515566"/>
                <a:gd name="connsiteY1" fmla="*/ 29183 h 165370"/>
                <a:gd name="connsiteX2" fmla="*/ 515566 w 515566"/>
                <a:gd name="connsiteY2" fmla="*/ 0 h 1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66" h="165370">
                  <a:moveTo>
                    <a:pt x="0" y="165370"/>
                  </a:moveTo>
                  <a:cubicBezTo>
                    <a:pt x="204108" y="114343"/>
                    <a:pt x="150904" y="130450"/>
                    <a:pt x="447472" y="29183"/>
                  </a:cubicBezTo>
                  <a:cubicBezTo>
                    <a:pt x="470842" y="21203"/>
                    <a:pt x="492868" y="9728"/>
                    <a:pt x="515566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82CDB52-EF2D-4494-8D7B-790822C13394}"/>
                </a:ext>
              </a:extLst>
            </p:cNvPr>
            <p:cNvSpPr txBox="1"/>
            <p:nvPr/>
          </p:nvSpPr>
          <p:spPr>
            <a:xfrm>
              <a:off x="3506553" y="2775800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 . . . . . . . .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DA97F1B-5321-4813-8313-4DEC3EAF3D71}"/>
                </a:ext>
              </a:extLst>
            </p:cNvPr>
            <p:cNvSpPr txBox="1"/>
            <p:nvPr/>
          </p:nvSpPr>
          <p:spPr>
            <a:xfrm>
              <a:off x="3342733" y="4126370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 . . . . . . . .</a:t>
              </a:r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002D328-F4D7-4F42-83D2-DAFF2B525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5463" y="3345968"/>
              <a:ext cx="694390" cy="416634"/>
            </a:xfrm>
            <a:prstGeom prst="rect">
              <a:avLst/>
            </a:prstGeom>
          </p:spPr>
        </p:pic>
      </p:grp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90B6A4C5-9B9B-4D39-AF05-74E416D59E6B}"/>
              </a:ext>
            </a:extLst>
          </p:cNvPr>
          <p:cNvSpPr/>
          <p:nvPr/>
        </p:nvSpPr>
        <p:spPr>
          <a:xfrm>
            <a:off x="4579303" y="4387174"/>
            <a:ext cx="654178" cy="861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115B31-7A8D-46BD-8366-4C68C4BAF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433" y="4630233"/>
            <a:ext cx="4784738" cy="18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1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Vetores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Cada elemento é independente dos outros, tal qual uma variável qualquer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1CB920B-C031-49A6-A44B-8BFBA54A9E17}"/>
              </a:ext>
            </a:extLst>
          </p:cNvPr>
          <p:cNvGrpSpPr/>
          <p:nvPr/>
        </p:nvGrpSpPr>
        <p:grpSpPr>
          <a:xfrm>
            <a:off x="1695486" y="2363954"/>
            <a:ext cx="5787090" cy="1862448"/>
            <a:chOff x="1265463" y="2446905"/>
            <a:chExt cx="6813773" cy="243010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9BA841E3-5172-4D80-A631-FF2C5E08C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311" y="3117772"/>
              <a:ext cx="5876925" cy="1123950"/>
            </a:xfrm>
            <a:prstGeom prst="rect">
              <a:avLst/>
            </a:prstGeom>
          </p:spPr>
        </p:pic>
        <p:sp>
          <p:nvSpPr>
            <p:cNvPr id="370" name="CustomShape 4"/>
            <p:cNvSpPr/>
            <p:nvPr/>
          </p:nvSpPr>
          <p:spPr>
            <a:xfrm>
              <a:off x="4026600" y="2912040"/>
              <a:ext cx="3382200" cy="360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C313843-E051-4FC5-B779-26572B479568}"/>
                </a:ext>
              </a:extLst>
            </p:cNvPr>
            <p:cNvSpPr/>
            <p:nvPr/>
          </p:nvSpPr>
          <p:spPr>
            <a:xfrm rot="20039897">
              <a:off x="2103239" y="4315850"/>
              <a:ext cx="425478" cy="45719"/>
            </a:xfrm>
            <a:custGeom>
              <a:avLst/>
              <a:gdLst>
                <a:gd name="connsiteX0" fmla="*/ 0 w 515566"/>
                <a:gd name="connsiteY0" fmla="*/ 165370 h 165370"/>
                <a:gd name="connsiteX1" fmla="*/ 447472 w 515566"/>
                <a:gd name="connsiteY1" fmla="*/ 29183 h 165370"/>
                <a:gd name="connsiteX2" fmla="*/ 515566 w 515566"/>
                <a:gd name="connsiteY2" fmla="*/ 0 h 1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66" h="165370">
                  <a:moveTo>
                    <a:pt x="0" y="165370"/>
                  </a:moveTo>
                  <a:cubicBezTo>
                    <a:pt x="204108" y="114343"/>
                    <a:pt x="150904" y="130450"/>
                    <a:pt x="447472" y="29183"/>
                  </a:cubicBezTo>
                  <a:cubicBezTo>
                    <a:pt x="470842" y="21203"/>
                    <a:pt x="492868" y="9728"/>
                    <a:pt x="515566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2274986-A3CB-4D16-A10C-DED394D59329}"/>
                </a:ext>
              </a:extLst>
            </p:cNvPr>
            <p:cNvSpPr/>
            <p:nvPr/>
          </p:nvSpPr>
          <p:spPr>
            <a:xfrm>
              <a:off x="2433218" y="2918298"/>
              <a:ext cx="282102" cy="272374"/>
            </a:xfrm>
            <a:custGeom>
              <a:avLst/>
              <a:gdLst>
                <a:gd name="connsiteX0" fmla="*/ 282102 w 282102"/>
                <a:gd name="connsiteY0" fmla="*/ 0 h 272374"/>
                <a:gd name="connsiteX1" fmla="*/ 233463 w 282102"/>
                <a:gd name="connsiteY1" fmla="*/ 38911 h 272374"/>
                <a:gd name="connsiteX2" fmla="*/ 194553 w 282102"/>
                <a:gd name="connsiteY2" fmla="*/ 58366 h 272374"/>
                <a:gd name="connsiteX3" fmla="*/ 107004 w 282102"/>
                <a:gd name="connsiteY3" fmla="*/ 126459 h 272374"/>
                <a:gd name="connsiteX4" fmla="*/ 87548 w 282102"/>
                <a:gd name="connsiteY4" fmla="*/ 145915 h 272374"/>
                <a:gd name="connsiteX5" fmla="*/ 68093 w 282102"/>
                <a:gd name="connsiteY5" fmla="*/ 184825 h 272374"/>
                <a:gd name="connsiteX6" fmla="*/ 48638 w 282102"/>
                <a:gd name="connsiteY6" fmla="*/ 233464 h 272374"/>
                <a:gd name="connsiteX7" fmla="*/ 19455 w 282102"/>
                <a:gd name="connsiteY7" fmla="*/ 252919 h 272374"/>
                <a:gd name="connsiteX8" fmla="*/ 0 w 282102"/>
                <a:gd name="connsiteY8" fmla="*/ 272374 h 27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102" h="272374">
                  <a:moveTo>
                    <a:pt x="282102" y="0"/>
                  </a:moveTo>
                  <a:cubicBezTo>
                    <a:pt x="265889" y="12970"/>
                    <a:pt x="250739" y="27394"/>
                    <a:pt x="233463" y="38911"/>
                  </a:cubicBezTo>
                  <a:cubicBezTo>
                    <a:pt x="221398" y="46955"/>
                    <a:pt x="206476" y="50112"/>
                    <a:pt x="194553" y="58366"/>
                  </a:cubicBezTo>
                  <a:cubicBezTo>
                    <a:pt x="164156" y="79410"/>
                    <a:pt x="135618" y="103048"/>
                    <a:pt x="107004" y="126459"/>
                  </a:cubicBezTo>
                  <a:cubicBezTo>
                    <a:pt x="99906" y="132267"/>
                    <a:pt x="92636" y="138284"/>
                    <a:pt x="87548" y="145915"/>
                  </a:cubicBezTo>
                  <a:cubicBezTo>
                    <a:pt x="79504" y="157980"/>
                    <a:pt x="73982" y="171574"/>
                    <a:pt x="68093" y="184825"/>
                  </a:cubicBezTo>
                  <a:cubicBezTo>
                    <a:pt x="61001" y="200782"/>
                    <a:pt x="58787" y="219255"/>
                    <a:pt x="48638" y="233464"/>
                  </a:cubicBezTo>
                  <a:cubicBezTo>
                    <a:pt x="41843" y="242978"/>
                    <a:pt x="28584" y="245616"/>
                    <a:pt x="19455" y="252919"/>
                  </a:cubicBezTo>
                  <a:cubicBezTo>
                    <a:pt x="12293" y="258648"/>
                    <a:pt x="6485" y="265889"/>
                    <a:pt x="0" y="272374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42CFDD91-8FEB-481B-9084-B8414074414A}"/>
                </a:ext>
              </a:extLst>
            </p:cNvPr>
            <p:cNvSpPr/>
            <p:nvPr/>
          </p:nvSpPr>
          <p:spPr>
            <a:xfrm>
              <a:off x="2950430" y="2898842"/>
              <a:ext cx="321013" cy="311285"/>
            </a:xfrm>
            <a:custGeom>
              <a:avLst/>
              <a:gdLst>
                <a:gd name="connsiteX0" fmla="*/ 321013 w 321013"/>
                <a:gd name="connsiteY0" fmla="*/ 0 h 311285"/>
                <a:gd name="connsiteX1" fmla="*/ 204281 w 321013"/>
                <a:gd name="connsiteY1" fmla="*/ 116732 h 311285"/>
                <a:gd name="connsiteX2" fmla="*/ 136187 w 321013"/>
                <a:gd name="connsiteY2" fmla="*/ 155642 h 311285"/>
                <a:gd name="connsiteX3" fmla="*/ 87549 w 321013"/>
                <a:gd name="connsiteY3" fmla="*/ 204281 h 311285"/>
                <a:gd name="connsiteX4" fmla="*/ 48638 w 321013"/>
                <a:gd name="connsiteY4" fmla="*/ 233464 h 311285"/>
                <a:gd name="connsiteX5" fmla="*/ 0 w 321013"/>
                <a:gd name="connsiteY5" fmla="*/ 311285 h 31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013" h="311285">
                  <a:moveTo>
                    <a:pt x="321013" y="0"/>
                  </a:moveTo>
                  <a:cubicBezTo>
                    <a:pt x="276005" y="56260"/>
                    <a:pt x="272102" y="66997"/>
                    <a:pt x="204281" y="116732"/>
                  </a:cubicBezTo>
                  <a:cubicBezTo>
                    <a:pt x="183200" y="132192"/>
                    <a:pt x="157101" y="139957"/>
                    <a:pt x="136187" y="155642"/>
                  </a:cubicBezTo>
                  <a:cubicBezTo>
                    <a:pt x="117844" y="169399"/>
                    <a:pt x="105892" y="190524"/>
                    <a:pt x="87549" y="204281"/>
                  </a:cubicBezTo>
                  <a:lnTo>
                    <a:pt x="48638" y="233464"/>
                  </a:lnTo>
                  <a:lnTo>
                    <a:pt x="0" y="311285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5E72C2-4EBD-470C-9C54-217CC1957D33}"/>
                </a:ext>
              </a:extLst>
            </p:cNvPr>
            <p:cNvSpPr txBox="1"/>
            <p:nvPr/>
          </p:nvSpPr>
          <p:spPr>
            <a:xfrm>
              <a:off x="2537007" y="2446905"/>
              <a:ext cx="1994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hiller" panose="04020404031007020602" pitchFamily="82" charset="0"/>
                </a:rPr>
                <a:t>Elementos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EEFFC4F-C85F-4E12-91E6-7BF595C9195F}"/>
                </a:ext>
              </a:extLst>
            </p:cNvPr>
            <p:cNvSpPr txBox="1"/>
            <p:nvPr/>
          </p:nvSpPr>
          <p:spPr>
            <a:xfrm>
              <a:off x="1906620" y="4415348"/>
              <a:ext cx="1994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hiller" panose="04020404031007020602" pitchFamily="82" charset="0"/>
                </a:rPr>
                <a:t>Índices</a:t>
              </a: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864984CF-3270-4415-9DE8-FE93BC58917C}"/>
                </a:ext>
              </a:extLst>
            </p:cNvPr>
            <p:cNvSpPr/>
            <p:nvPr/>
          </p:nvSpPr>
          <p:spPr>
            <a:xfrm rot="20498436">
              <a:off x="2636194" y="4307721"/>
              <a:ext cx="515566" cy="165370"/>
            </a:xfrm>
            <a:custGeom>
              <a:avLst/>
              <a:gdLst>
                <a:gd name="connsiteX0" fmla="*/ 0 w 515566"/>
                <a:gd name="connsiteY0" fmla="*/ 165370 h 165370"/>
                <a:gd name="connsiteX1" fmla="*/ 447472 w 515566"/>
                <a:gd name="connsiteY1" fmla="*/ 29183 h 165370"/>
                <a:gd name="connsiteX2" fmla="*/ 515566 w 515566"/>
                <a:gd name="connsiteY2" fmla="*/ 0 h 1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66" h="165370">
                  <a:moveTo>
                    <a:pt x="0" y="165370"/>
                  </a:moveTo>
                  <a:cubicBezTo>
                    <a:pt x="204108" y="114343"/>
                    <a:pt x="150904" y="130450"/>
                    <a:pt x="447472" y="29183"/>
                  </a:cubicBezTo>
                  <a:cubicBezTo>
                    <a:pt x="470842" y="21203"/>
                    <a:pt x="492868" y="9728"/>
                    <a:pt x="515566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82CDB52-EF2D-4494-8D7B-790822C13394}"/>
                </a:ext>
              </a:extLst>
            </p:cNvPr>
            <p:cNvSpPr txBox="1"/>
            <p:nvPr/>
          </p:nvSpPr>
          <p:spPr>
            <a:xfrm>
              <a:off x="3506553" y="2775800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 . . . . . . . .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DA97F1B-5321-4813-8313-4DEC3EAF3D71}"/>
                </a:ext>
              </a:extLst>
            </p:cNvPr>
            <p:cNvSpPr txBox="1"/>
            <p:nvPr/>
          </p:nvSpPr>
          <p:spPr>
            <a:xfrm>
              <a:off x="3342733" y="4126370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 . . . . . . . .</a:t>
              </a:r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002D328-F4D7-4F42-83D2-DAFF2B525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5463" y="3345968"/>
              <a:ext cx="694390" cy="416634"/>
            </a:xfrm>
            <a:prstGeom prst="rect">
              <a:avLst/>
            </a:prstGeom>
          </p:spPr>
        </p:pic>
      </p:grp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90B6A4C5-9B9B-4D39-AF05-74E416D59E6B}"/>
              </a:ext>
            </a:extLst>
          </p:cNvPr>
          <p:cNvSpPr/>
          <p:nvPr/>
        </p:nvSpPr>
        <p:spPr>
          <a:xfrm>
            <a:off x="4709131" y="4320551"/>
            <a:ext cx="654178" cy="861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DE7C189-8984-4EEC-8806-5306A2D56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303" y="4515762"/>
            <a:ext cx="5250210" cy="22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0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Vetores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Um elemento pode ser alterado a qualquer momento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90B6A4C5-9B9B-4D39-AF05-74E416D59E6B}"/>
              </a:ext>
            </a:extLst>
          </p:cNvPr>
          <p:cNvSpPr/>
          <p:nvPr/>
        </p:nvSpPr>
        <p:spPr>
          <a:xfrm>
            <a:off x="5475165" y="3558983"/>
            <a:ext cx="293337" cy="103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2B2E456-F2FE-4D2B-BAB3-85774D50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184" y="4752770"/>
            <a:ext cx="5810250" cy="9334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11D4F99-5D15-47D0-9262-6C6E0924B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184" y="2304653"/>
            <a:ext cx="5143500" cy="10382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1397B06-DA71-4EF7-B093-2C06DBA7B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498" y="3476547"/>
            <a:ext cx="1278302" cy="114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7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Vetores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Podem iniciar vazios e incrementando um a um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1D4F99-5D15-47D0-9262-6C6E0924B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81" b="1"/>
          <a:stretch/>
        </p:blipFill>
        <p:spPr>
          <a:xfrm>
            <a:off x="2961571" y="2565771"/>
            <a:ext cx="618208" cy="10382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AC61B4-E8A3-4AA5-870C-EE5DB163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0" y="2594955"/>
            <a:ext cx="1737917" cy="294861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983F7D6-01FB-481D-9252-6D52BEE42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011"/>
          <a:stretch/>
        </p:blipFill>
        <p:spPr>
          <a:xfrm>
            <a:off x="2961571" y="3731197"/>
            <a:ext cx="1182412" cy="10382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FB9E624-9148-4F54-8FE0-576052319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211"/>
          <a:stretch/>
        </p:blipFill>
        <p:spPr>
          <a:xfrm>
            <a:off x="2961571" y="4873979"/>
            <a:ext cx="1737917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</TotalTime>
  <Words>467</Words>
  <Application>Microsoft Office PowerPoint</Application>
  <PresentationFormat>Personalizar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Chiller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124</cp:revision>
  <cp:lastPrinted>2021-10-14T21:32:43Z</cp:lastPrinted>
  <dcterms:created xsi:type="dcterms:W3CDTF">2021-04-28T18:38:02Z</dcterms:created>
  <dcterms:modified xsi:type="dcterms:W3CDTF">2022-04-29T11:24:24Z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