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61" r:id="rId5"/>
    <p:sldId id="279" r:id="rId6"/>
    <p:sldId id="285" r:id="rId7"/>
    <p:sldId id="286" r:id="rId8"/>
    <p:sldId id="288" r:id="rId9"/>
    <p:sldId id="289" r:id="rId10"/>
    <p:sldId id="290" r:id="rId11"/>
    <p:sldId id="284" r:id="rId12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74EDB-A29D-41EA-82A4-3D08B9772FCD}" v="19" dt="2022-05-09T22:07:28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1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76F74EDB-A29D-41EA-82A4-3D08B9772FCD}"/>
    <pc:docChg chg="undo custSel addSld delSld modSld">
      <pc:chgData name="Andre Gustavo Hochuli" userId="03e47721-5546-461c-8dc6-d9f4fc638cac" providerId="ADAL" clId="{76F74EDB-A29D-41EA-82A4-3D08B9772FCD}" dt="2022-05-09T22:11:27.280" v="818" actId="20577"/>
      <pc:docMkLst>
        <pc:docMk/>
      </pc:docMkLst>
      <pc:sldChg chg="modSp mod">
        <pc:chgData name="Andre Gustavo Hochuli" userId="03e47721-5546-461c-8dc6-d9f4fc638cac" providerId="ADAL" clId="{76F74EDB-A29D-41EA-82A4-3D08B9772FCD}" dt="2022-05-09T21:43:41.552" v="23" actId="20577"/>
        <pc:sldMkLst>
          <pc:docMk/>
          <pc:sldMk cId="0" sldId="256"/>
        </pc:sldMkLst>
        <pc:spChg chg="mod">
          <ac:chgData name="Andre Gustavo Hochuli" userId="03e47721-5546-461c-8dc6-d9f4fc638cac" providerId="ADAL" clId="{76F74EDB-A29D-41EA-82A4-3D08B9772FCD}" dt="2022-05-09T21:43:41.552" v="23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76F74EDB-A29D-41EA-82A4-3D08B9772FCD}" dt="2022-05-09T21:43:54.239" v="26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76F74EDB-A29D-41EA-82A4-3D08B9772FCD}" dt="2022-05-09T21:43:54.239" v="26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76F74EDB-A29D-41EA-82A4-3D08B9772FCD}" dt="2022-05-09T21:48:57.562" v="65" actId="47"/>
        <pc:sldMkLst>
          <pc:docMk/>
          <pc:sldMk cId="3283106555" sldId="277"/>
        </pc:sldMkLst>
      </pc:sldChg>
      <pc:sldChg chg="delSp del mod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446102039" sldId="278"/>
        </pc:sldMkLst>
        <pc:picChg chg="del">
          <ac:chgData name="Andre Gustavo Hochuli" userId="03e47721-5546-461c-8dc6-d9f4fc638cac" providerId="ADAL" clId="{76F74EDB-A29D-41EA-82A4-3D08B9772FCD}" dt="2022-05-09T21:49:13.255" v="74" actId="478"/>
          <ac:picMkLst>
            <pc:docMk/>
            <pc:sldMk cId="446102039" sldId="278"/>
            <ac:picMk id="10" creationId="{0DE7C189-8984-4EEC-8806-5306A2D56E1C}"/>
          </ac:picMkLst>
        </pc:picChg>
      </pc:sldChg>
      <pc:sldChg chg="addSp delSp modSp mod">
        <pc:chgData name="Andre Gustavo Hochuli" userId="03e47721-5546-461c-8dc6-d9f4fc638cac" providerId="ADAL" clId="{76F74EDB-A29D-41EA-82A4-3D08B9772FCD}" dt="2022-05-09T21:52:40.549" v="121" actId="478"/>
        <pc:sldMkLst>
          <pc:docMk/>
          <pc:sldMk cId="802718977" sldId="279"/>
        </pc:sldMkLst>
        <pc:spChg chg="del">
          <ac:chgData name="Andre Gustavo Hochuli" userId="03e47721-5546-461c-8dc6-d9f4fc638cac" providerId="ADAL" clId="{76F74EDB-A29D-41EA-82A4-3D08B9772FCD}" dt="2022-05-09T21:45:01.770" v="32" actId="478"/>
          <ac:spMkLst>
            <pc:docMk/>
            <pc:sldMk cId="802718977" sldId="279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76F74EDB-A29D-41EA-82A4-3D08B9772FCD}" dt="2022-05-09T21:50:09.584" v="118" actId="20577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49:02.218" v="72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76F74EDB-A29D-41EA-82A4-3D08B9772FCD}" dt="2022-05-09T21:49:05.871" v="73" actId="20577"/>
          <ac:spMkLst>
            <pc:docMk/>
            <pc:sldMk cId="802718977" sldId="279"/>
            <ac:spMk id="369" creationId="{00000000-0000-0000-0000-000000000000}"/>
          </ac:spMkLst>
        </pc:spChg>
        <pc:grpChg chg="del">
          <ac:chgData name="Andre Gustavo Hochuli" userId="03e47721-5546-461c-8dc6-d9f4fc638cac" providerId="ADAL" clId="{76F74EDB-A29D-41EA-82A4-3D08B9772FCD}" dt="2022-05-09T21:45:00.332" v="30" actId="478"/>
          <ac:grpSpMkLst>
            <pc:docMk/>
            <pc:sldMk cId="802718977" sldId="279"/>
            <ac:grpSpMk id="4" creationId="{71CB920B-C031-49A6-A44B-8BFBA54A9E17}"/>
          </ac:grpSpMkLst>
        </pc:grpChg>
        <pc:picChg chg="add del">
          <ac:chgData name="Andre Gustavo Hochuli" userId="03e47721-5546-461c-8dc6-d9f4fc638cac" providerId="ADAL" clId="{76F74EDB-A29D-41EA-82A4-3D08B9772FCD}" dt="2022-05-09T21:48:48.973" v="63" actId="478"/>
          <ac:picMkLst>
            <pc:docMk/>
            <pc:sldMk cId="802718977" sldId="279"/>
            <ac:picMk id="6" creationId="{C76D542F-249A-9C8A-A402-A84AF235D3BF}"/>
          </ac:picMkLst>
        </pc:picChg>
        <pc:picChg chg="del">
          <ac:chgData name="Andre Gustavo Hochuli" userId="03e47721-5546-461c-8dc6-d9f4fc638cac" providerId="ADAL" clId="{76F74EDB-A29D-41EA-82A4-3D08B9772FCD}" dt="2022-05-09T21:45:01.091" v="31" actId="478"/>
          <ac:picMkLst>
            <pc:docMk/>
            <pc:sldMk cId="802718977" sldId="279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76F74EDB-A29D-41EA-82A4-3D08B9772FCD}" dt="2022-05-09T21:49:49.235" v="77" actId="1076"/>
          <ac:picMkLst>
            <pc:docMk/>
            <pc:sldMk cId="802718977" sldId="279"/>
            <ac:picMk id="9" creationId="{D8840F4B-CC3B-CF19-C7E5-5C858C560185}"/>
          </ac:picMkLst>
        </pc:picChg>
        <pc:picChg chg="add del mod">
          <ac:chgData name="Andre Gustavo Hochuli" userId="03e47721-5546-461c-8dc6-d9f4fc638cac" providerId="ADAL" clId="{76F74EDB-A29D-41EA-82A4-3D08B9772FCD}" dt="2022-05-09T21:52:40.549" v="121" actId="478"/>
          <ac:picMkLst>
            <pc:docMk/>
            <pc:sldMk cId="802718977" sldId="279"/>
            <ac:picMk id="11" creationId="{ACC6D41D-5D81-1F12-30E0-A3AE1C8DE8FD}"/>
          </ac:picMkLst>
        </pc:picChg>
        <pc:picChg chg="add del mod">
          <ac:chgData name="Andre Gustavo Hochuli" userId="03e47721-5546-461c-8dc6-d9f4fc638cac" providerId="ADAL" clId="{76F74EDB-A29D-41EA-82A4-3D08B9772FCD}" dt="2022-05-09T21:45:47.791" v="61" actId="21"/>
          <ac:picMkLst>
            <pc:docMk/>
            <pc:sldMk cId="802718977" sldId="279"/>
            <ac:picMk id="1026" creationId="{2C4D7BE1-A1D0-4FC0-79EB-BE3BDADAC601}"/>
          </ac:picMkLst>
        </pc:picChg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1527670731" sldId="280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13161894" sldId="281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93923154" sldId="282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30829668" sldId="283"/>
        </pc:sldMkLst>
      </pc:sldChg>
      <pc:sldChg chg="modSp mod">
        <pc:chgData name="Andre Gustavo Hochuli" userId="03e47721-5546-461c-8dc6-d9f4fc638cac" providerId="ADAL" clId="{76F74EDB-A29D-41EA-82A4-3D08B9772FCD}" dt="2022-05-09T21:49:25.563" v="76" actId="6549"/>
        <pc:sldMkLst>
          <pc:docMk/>
          <pc:sldMk cId="1201892740" sldId="284"/>
        </pc:sldMkLst>
        <pc:spChg chg="mod">
          <ac:chgData name="Andre Gustavo Hochuli" userId="03e47721-5546-461c-8dc6-d9f4fc638cac" providerId="ADAL" clId="{76F74EDB-A29D-41EA-82A4-3D08B9772FCD}" dt="2022-05-09T21:49:25.563" v="76" actId="6549"/>
          <ac:spMkLst>
            <pc:docMk/>
            <pc:sldMk cId="1201892740" sldId="284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76F74EDB-A29D-41EA-82A4-3D08B9772FCD}" dt="2022-05-09T21:43:58.973" v="27" actId="47"/>
        <pc:sldMkLst>
          <pc:docMk/>
          <pc:sldMk cId="1253962476" sldId="285"/>
        </pc:sldMkLst>
      </pc:sldChg>
      <pc:sldChg chg="modSp add mod">
        <pc:chgData name="Andre Gustavo Hochuli" userId="03e47721-5546-461c-8dc6-d9f4fc638cac" providerId="ADAL" clId="{76F74EDB-A29D-41EA-82A4-3D08B9772FCD}" dt="2022-05-09T21:53:34.568" v="150" actId="1076"/>
        <pc:sldMkLst>
          <pc:docMk/>
          <pc:sldMk cId="1301522907" sldId="285"/>
        </pc:sldMkLst>
        <pc:spChg chg="mod">
          <ac:chgData name="Andre Gustavo Hochuli" userId="03e47721-5546-461c-8dc6-d9f4fc638cac" providerId="ADAL" clId="{76F74EDB-A29D-41EA-82A4-3D08B9772FCD}" dt="2022-05-09T21:53:31.790" v="149" actId="403"/>
          <ac:spMkLst>
            <pc:docMk/>
            <pc:sldMk cId="1301522907" sldId="285"/>
            <ac:spMk id="106" creationId="{62C052DF-E942-4780-B8E7-B4D75FF65CBF}"/>
          </ac:spMkLst>
        </pc:spChg>
        <pc:picChg chg="mod">
          <ac:chgData name="Andre Gustavo Hochuli" userId="03e47721-5546-461c-8dc6-d9f4fc638cac" providerId="ADAL" clId="{76F74EDB-A29D-41EA-82A4-3D08B9772FCD}" dt="2022-05-09T21:53:34.568" v="150" actId="1076"/>
          <ac:picMkLst>
            <pc:docMk/>
            <pc:sldMk cId="1301522907" sldId="285"/>
            <ac:picMk id="9" creationId="{D8840F4B-CC3B-CF19-C7E5-5C858C560185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1:54:37.094" v="169" actId="1076"/>
        <pc:sldMkLst>
          <pc:docMk/>
          <pc:sldMk cId="3585398343" sldId="286"/>
        </pc:sldMkLst>
        <pc:spChg chg="add mod">
          <ac:chgData name="Andre Gustavo Hochuli" userId="03e47721-5546-461c-8dc6-d9f4fc638cac" providerId="ADAL" clId="{76F74EDB-A29D-41EA-82A4-3D08B9772FCD}" dt="2022-05-09T21:54:34.397" v="168" actId="14100"/>
          <ac:spMkLst>
            <pc:docMk/>
            <pc:sldMk cId="3585398343" sldId="286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3:41" v="159" actId="20577"/>
          <ac:spMkLst>
            <pc:docMk/>
            <pc:sldMk cId="3585398343" sldId="286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1:54:22.190" v="166" actId="1076"/>
          <ac:picMkLst>
            <pc:docMk/>
            <pc:sldMk cId="3585398343" sldId="286"/>
            <ac:picMk id="3" creationId="{76AA2CB9-7320-184A-EB59-52691234EE4E}"/>
          </ac:picMkLst>
        </pc:picChg>
        <pc:picChg chg="add del">
          <ac:chgData name="Andre Gustavo Hochuli" userId="03e47721-5546-461c-8dc6-d9f4fc638cac" providerId="ADAL" clId="{76F74EDB-A29D-41EA-82A4-3D08B9772FCD}" dt="2022-05-09T21:54:13.733" v="163" actId="22"/>
          <ac:picMkLst>
            <pc:docMk/>
            <pc:sldMk cId="3585398343" sldId="286"/>
            <ac:picMk id="5" creationId="{2A2CBEC7-B414-0D49-CBF6-4DA980BCD6DB}"/>
          </ac:picMkLst>
        </pc:picChg>
        <pc:picChg chg="add mod">
          <ac:chgData name="Andre Gustavo Hochuli" userId="03e47721-5546-461c-8dc6-d9f4fc638cac" providerId="ADAL" clId="{76F74EDB-A29D-41EA-82A4-3D08B9772FCD}" dt="2022-05-09T21:54:37.094" v="169" actId="1076"/>
          <ac:picMkLst>
            <pc:docMk/>
            <pc:sldMk cId="3585398343" sldId="286"/>
            <ac:picMk id="7" creationId="{FDF4C8DF-66C8-78F6-5141-457A435A7821}"/>
          </ac:picMkLst>
        </pc:picChg>
        <pc:picChg chg="del">
          <ac:chgData name="Andre Gustavo Hochuli" userId="03e47721-5546-461c-8dc6-d9f4fc638cac" providerId="ADAL" clId="{76F74EDB-A29D-41EA-82A4-3D08B9772FCD}" dt="2022-05-09T21:53:19.659" v="141" actId="478"/>
          <ac:picMkLst>
            <pc:docMk/>
            <pc:sldMk cId="3585398343" sldId="286"/>
            <ac:picMk id="9" creationId="{D8840F4B-CC3B-CF19-C7E5-5C858C560185}"/>
          </ac:picMkLst>
        </pc:picChg>
      </pc:sldChg>
      <pc:sldChg chg="addSp delSp modSp add del mod">
        <pc:chgData name="Andre Gustavo Hochuli" userId="03e47721-5546-461c-8dc6-d9f4fc638cac" providerId="ADAL" clId="{76F74EDB-A29D-41EA-82A4-3D08B9772FCD}" dt="2022-05-09T22:06:06.851" v="264" actId="47"/>
        <pc:sldMkLst>
          <pc:docMk/>
          <pc:sldMk cId="253264310" sldId="287"/>
        </pc:sldMkLst>
        <pc:spChg chg="del">
          <ac:chgData name="Andre Gustavo Hochuli" userId="03e47721-5546-461c-8dc6-d9f4fc638cac" providerId="ADAL" clId="{76F74EDB-A29D-41EA-82A4-3D08B9772FCD}" dt="2022-05-09T21:55:17.508" v="189" actId="478"/>
          <ac:spMkLst>
            <pc:docMk/>
            <pc:sldMk cId="253264310" sldId="287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5:12.789" v="186" actId="20577"/>
          <ac:spMkLst>
            <pc:docMk/>
            <pc:sldMk cId="253264310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5:08.540" v="184" actId="20577"/>
          <ac:spMkLst>
            <pc:docMk/>
            <pc:sldMk cId="253264310" sldId="287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5:16.845" v="188" actId="478"/>
          <ac:picMkLst>
            <pc:docMk/>
            <pc:sldMk cId="253264310" sldId="287"/>
            <ac:picMk id="3" creationId="{76AA2CB9-7320-184A-EB59-52691234EE4E}"/>
          </ac:picMkLst>
        </pc:picChg>
        <pc:picChg chg="del">
          <ac:chgData name="Andre Gustavo Hochuli" userId="03e47721-5546-461c-8dc6-d9f4fc638cac" providerId="ADAL" clId="{76F74EDB-A29D-41EA-82A4-3D08B9772FCD}" dt="2022-05-09T21:55:16.018" v="187" actId="478"/>
          <ac:picMkLst>
            <pc:docMk/>
            <pc:sldMk cId="253264310" sldId="287"/>
            <ac:picMk id="7" creationId="{FDF4C8DF-66C8-78F6-5141-457A435A7821}"/>
          </ac:picMkLst>
        </pc:picChg>
        <pc:picChg chg="add mod">
          <ac:chgData name="Andre Gustavo Hochuli" userId="03e47721-5546-461c-8dc6-d9f4fc638cac" providerId="ADAL" clId="{76F74EDB-A29D-41EA-82A4-3D08B9772FCD}" dt="2022-05-09T21:55:41.333" v="192" actId="1076"/>
          <ac:picMkLst>
            <pc:docMk/>
            <pc:sldMk cId="253264310" sldId="287"/>
            <ac:picMk id="2050" creationId="{8577A9CA-3D64-7B75-82DF-34F68A2130F6}"/>
          </ac:picMkLst>
        </pc:picChg>
      </pc:sldChg>
      <pc:sldChg chg="del">
        <pc:chgData name="Andre Gustavo Hochuli" userId="03e47721-5546-461c-8dc6-d9f4fc638cac" providerId="ADAL" clId="{76F74EDB-A29D-41EA-82A4-3D08B9772FCD}" dt="2022-05-09T21:43:46.504" v="24" actId="47"/>
        <pc:sldMkLst>
          <pc:docMk/>
          <pc:sldMk cId="1851768831" sldId="287"/>
        </pc:sldMkLst>
      </pc:sldChg>
      <pc:sldChg chg="addSp delSp modSp add mod">
        <pc:chgData name="Andre Gustavo Hochuli" userId="03e47721-5546-461c-8dc6-d9f4fc638cac" providerId="ADAL" clId="{76F74EDB-A29D-41EA-82A4-3D08B9772FCD}" dt="2022-05-09T22:06:02.925" v="263" actId="1076"/>
        <pc:sldMkLst>
          <pc:docMk/>
          <pc:sldMk cId="4014213576" sldId="288"/>
        </pc:sldMkLst>
        <pc:spChg chg="del">
          <ac:chgData name="Andre Gustavo Hochuli" userId="03e47721-5546-461c-8dc6-d9f4fc638cac" providerId="ADAL" clId="{76F74EDB-A29D-41EA-82A4-3D08B9772FCD}" dt="2022-05-09T21:56:26.605" v="237" actId="478"/>
          <ac:spMkLst>
            <pc:docMk/>
            <pc:sldMk cId="4014213576" sldId="288"/>
            <ac:spMk id="8" creationId="{9EAED9AF-9BD3-AB26-F3CC-BC5CED65AB77}"/>
          </ac:spMkLst>
        </pc:spChg>
        <pc:spChg chg="add del mod">
          <ac:chgData name="Andre Gustavo Hochuli" userId="03e47721-5546-461c-8dc6-d9f4fc638cac" providerId="ADAL" clId="{76F74EDB-A29D-41EA-82A4-3D08B9772FCD}" dt="2022-05-09T22:02:12.517" v="253"/>
          <ac:spMkLst>
            <pc:docMk/>
            <pc:sldMk cId="4014213576" sldId="288"/>
            <ac:spMk id="16" creationId="{92D31DF5-C9B2-3912-F67D-E1F34E04ABA8}"/>
          </ac:spMkLst>
        </pc:spChg>
        <pc:spChg chg="mod">
          <ac:chgData name="Andre Gustavo Hochuli" userId="03e47721-5546-461c-8dc6-d9f4fc638cac" providerId="ADAL" clId="{76F74EDB-A29D-41EA-82A4-3D08B9772FCD}" dt="2022-05-09T21:56:15.480" v="233" actId="20577"/>
          <ac:spMkLst>
            <pc:docMk/>
            <pc:sldMk cId="4014213576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6:01.005" v="209" actId="20577"/>
          <ac:spMkLst>
            <pc:docMk/>
            <pc:sldMk cId="4014213576" sldId="288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6:27.718" v="238" actId="478"/>
          <ac:picMkLst>
            <pc:docMk/>
            <pc:sldMk cId="4014213576" sldId="288"/>
            <ac:picMk id="3" creationId="{76AA2CB9-7320-184A-EB59-52691234EE4E}"/>
          </ac:picMkLst>
        </pc:picChg>
        <pc:picChg chg="add mod">
          <ac:chgData name="Andre Gustavo Hochuli" userId="03e47721-5546-461c-8dc6-d9f4fc638cac" providerId="ADAL" clId="{76F74EDB-A29D-41EA-82A4-3D08B9772FCD}" dt="2022-05-09T21:58:08.293" v="245" actId="1076"/>
          <ac:picMkLst>
            <pc:docMk/>
            <pc:sldMk cId="4014213576" sldId="288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1:56:22.064" v="234" actId="478"/>
          <ac:picMkLst>
            <pc:docMk/>
            <pc:sldMk cId="4014213576" sldId="288"/>
            <ac:picMk id="7" creationId="{FDF4C8DF-66C8-78F6-5141-457A435A7821}"/>
          </ac:picMkLst>
        </pc:picChg>
        <pc:picChg chg="add del mod">
          <ac:chgData name="Andre Gustavo Hochuli" userId="03e47721-5546-461c-8dc6-d9f4fc638cac" providerId="ADAL" clId="{76F74EDB-A29D-41EA-82A4-3D08B9772FCD}" dt="2022-05-09T22:03:34.942" v="254" actId="478"/>
          <ac:picMkLst>
            <pc:docMk/>
            <pc:sldMk cId="4014213576" sldId="288"/>
            <ac:picMk id="9" creationId="{519F12CA-77A1-B60D-13F2-2002167498B0}"/>
          </ac:picMkLst>
        </pc:picChg>
        <pc:picChg chg="add del mod">
          <ac:chgData name="Andre Gustavo Hochuli" userId="03e47721-5546-461c-8dc6-d9f4fc638cac" providerId="ADAL" clId="{76F74EDB-A29D-41EA-82A4-3D08B9772FCD}" dt="2022-05-09T21:56:24.841" v="236"/>
          <ac:picMkLst>
            <pc:docMk/>
            <pc:sldMk cId="4014213576" sldId="288"/>
            <ac:picMk id="11" creationId="{69CDF7DA-C01A-B057-88B0-6A9410A28E0A}"/>
          </ac:picMkLst>
        </pc:picChg>
        <pc:picChg chg="add mod">
          <ac:chgData name="Andre Gustavo Hochuli" userId="03e47721-5546-461c-8dc6-d9f4fc638cac" providerId="ADAL" clId="{76F74EDB-A29D-41EA-82A4-3D08B9772FCD}" dt="2022-05-09T21:58:02.950" v="243" actId="1076"/>
          <ac:picMkLst>
            <pc:docMk/>
            <pc:sldMk cId="4014213576" sldId="288"/>
            <ac:picMk id="12" creationId="{68D105D5-0D2C-1C5B-1B42-9CEA392B2170}"/>
          </ac:picMkLst>
        </pc:picChg>
        <pc:picChg chg="add del mod">
          <ac:chgData name="Andre Gustavo Hochuli" userId="03e47721-5546-461c-8dc6-d9f4fc638cac" providerId="ADAL" clId="{76F74EDB-A29D-41EA-82A4-3D08B9772FCD}" dt="2022-05-09T22:05:57.459" v="259" actId="478"/>
          <ac:picMkLst>
            <pc:docMk/>
            <pc:sldMk cId="4014213576" sldId="288"/>
            <ac:picMk id="13" creationId="{95FDA67E-18D9-2A03-C0D3-DFF4C29B6342}"/>
          </ac:picMkLst>
        </pc:picChg>
        <pc:picChg chg="add mod">
          <ac:chgData name="Andre Gustavo Hochuli" userId="03e47721-5546-461c-8dc6-d9f4fc638cac" providerId="ADAL" clId="{76F74EDB-A29D-41EA-82A4-3D08B9772FCD}" dt="2022-05-09T22:06:02.925" v="263" actId="1076"/>
          <ac:picMkLst>
            <pc:docMk/>
            <pc:sldMk cId="4014213576" sldId="288"/>
            <ac:picMk id="15" creationId="{8BA2DECC-D608-004D-97D5-3EA174F6FCD9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2:07:26.806" v="294" actId="1076"/>
        <pc:sldMkLst>
          <pc:docMk/>
          <pc:sldMk cId="1852034836" sldId="289"/>
        </pc:sldMkLst>
        <pc:spChg chg="mod">
          <ac:chgData name="Andre Gustavo Hochuli" userId="03e47721-5546-461c-8dc6-d9f4fc638cac" providerId="ADAL" clId="{76F74EDB-A29D-41EA-82A4-3D08B9772FCD}" dt="2022-05-09T22:06:34.382" v="292" actId="313"/>
          <ac:spMkLst>
            <pc:docMk/>
            <pc:sldMk cId="1852034836" sldId="289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2:07:26.806" v="294" actId="1076"/>
          <ac:picMkLst>
            <pc:docMk/>
            <pc:sldMk cId="1852034836" sldId="289"/>
            <ac:picMk id="3" creationId="{225BC678-82C1-5E1F-6DC3-EB3AFB731E3C}"/>
          </ac:picMkLst>
        </pc:picChg>
        <pc:picChg chg="del">
          <ac:chgData name="Andre Gustavo Hochuli" userId="03e47721-5546-461c-8dc6-d9f4fc638cac" providerId="ADAL" clId="{76F74EDB-A29D-41EA-82A4-3D08B9772FCD}" dt="2022-05-09T22:06:29.928" v="290" actId="478"/>
          <ac:picMkLst>
            <pc:docMk/>
            <pc:sldMk cId="1852034836" sldId="289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2:06:27.274" v="288" actId="478"/>
          <ac:picMkLst>
            <pc:docMk/>
            <pc:sldMk cId="1852034836" sldId="289"/>
            <ac:picMk id="12" creationId="{68D105D5-0D2C-1C5B-1B42-9CEA392B2170}"/>
          </ac:picMkLst>
        </pc:picChg>
        <pc:picChg chg="del">
          <ac:chgData name="Andre Gustavo Hochuli" userId="03e47721-5546-461c-8dc6-d9f4fc638cac" providerId="ADAL" clId="{76F74EDB-A29D-41EA-82A4-3D08B9772FCD}" dt="2022-05-09T22:06:28.039" v="289" actId="478"/>
          <ac:picMkLst>
            <pc:docMk/>
            <pc:sldMk cId="1852034836" sldId="289"/>
            <ac:picMk id="15" creationId="{8BA2DECC-D608-004D-97D5-3EA174F6FCD9}"/>
          </ac:picMkLst>
        </pc:picChg>
      </pc:sldChg>
      <pc:sldChg chg="delSp modSp add mod">
        <pc:chgData name="Andre Gustavo Hochuli" userId="03e47721-5546-461c-8dc6-d9f4fc638cac" providerId="ADAL" clId="{76F74EDB-A29D-41EA-82A4-3D08B9772FCD}" dt="2022-05-09T22:11:27.280" v="818" actId="20577"/>
        <pc:sldMkLst>
          <pc:docMk/>
          <pc:sldMk cId="702783484" sldId="290"/>
        </pc:sldMkLst>
        <pc:spChg chg="mod">
          <ac:chgData name="Andre Gustavo Hochuli" userId="03e47721-5546-461c-8dc6-d9f4fc638cac" providerId="ADAL" clId="{76F74EDB-A29D-41EA-82A4-3D08B9772FCD}" dt="2022-05-09T22:11:27.280" v="818" actId="20577"/>
          <ac:spMkLst>
            <pc:docMk/>
            <pc:sldMk cId="702783484" sldId="290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2:07:40.288" v="323" actId="20577"/>
          <ac:spMkLst>
            <pc:docMk/>
            <pc:sldMk cId="702783484" sldId="290"/>
            <ac:spMk id="367" creationId="{00000000-0000-0000-0000-000000000000}"/>
          </ac:spMkLst>
        </pc:spChg>
        <pc:picChg chg="del mod">
          <ac:chgData name="Andre Gustavo Hochuli" userId="03e47721-5546-461c-8dc6-d9f4fc638cac" providerId="ADAL" clId="{76F74EDB-A29D-41EA-82A4-3D08B9772FCD}" dt="2022-05-09T22:08:00.707" v="347" actId="478"/>
          <ac:picMkLst>
            <pc:docMk/>
            <pc:sldMk cId="702783484" sldId="290"/>
            <ac:picMk id="3" creationId="{225BC678-82C1-5E1F-6DC3-EB3AFB731E3C}"/>
          </ac:picMkLst>
        </pc:picChg>
      </pc:sldChg>
    </pc:docChg>
  </pc:docChgLst>
  <pc:docChgLst>
    <pc:chgData name="Andre Gustavo Hochuli" userId="03e47721-5546-461c-8dc6-d9f4fc638cac" providerId="ADAL" clId="{EB0566D0-024A-4070-A3A1-84F33AE64E42}"/>
    <pc:docChg chg="undo custSel addSld delSld modSld sldOrd">
      <pc:chgData name="Andre Gustavo Hochuli" userId="03e47721-5546-461c-8dc6-d9f4fc638cac" providerId="ADAL" clId="{EB0566D0-024A-4070-A3A1-84F33AE64E42}" dt="2022-04-29T11:24:22.074" v="2935" actId="1076"/>
      <pc:docMkLst>
        <pc:docMk/>
      </pc:docMkLst>
      <pc:sldChg chg="modSp mod">
        <pc:chgData name="Andre Gustavo Hochuli" userId="03e47721-5546-461c-8dc6-d9f4fc638cac" providerId="ADAL" clId="{EB0566D0-024A-4070-A3A1-84F33AE64E42}" dt="2022-04-25T19:15:51.110" v="2930" actId="1076"/>
        <pc:sldMkLst>
          <pc:docMk/>
          <pc:sldMk cId="0" sldId="256"/>
        </pc:sldMkLst>
        <pc:spChg chg="mod">
          <ac:chgData name="Andre Gustavo Hochuli" userId="03e47721-5546-461c-8dc6-d9f4fc638cac" providerId="ADAL" clId="{EB0566D0-024A-4070-A3A1-84F33AE64E42}" dt="2022-04-25T17:04:28.337" v="17" actId="2057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9:15:51.110" v="2930" actId="1076"/>
          <ac:spMkLst>
            <pc:docMk/>
            <pc:sldMk cId="0" sldId="256"/>
            <ac:spMk id="208" creationId="{00000000-0000-0000-0000-000000000000}"/>
          </ac:spMkLst>
        </pc:spChg>
      </pc:sldChg>
      <pc:sldChg chg="addSp modSp mod">
        <pc:chgData name="Andre Gustavo Hochuli" userId="03e47721-5546-461c-8dc6-d9f4fc638cac" providerId="ADAL" clId="{EB0566D0-024A-4070-A3A1-84F33AE64E42}" dt="2022-04-25T17:05:29.129" v="51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B0566D0-024A-4070-A3A1-84F33AE64E42}" dt="2022-04-25T17:04:48.838" v="46" actId="1036"/>
          <ac:spMkLst>
            <pc:docMk/>
            <pc:sldMk cId="3575395456" sldId="261"/>
            <ac:spMk id="10" creationId="{D4AC1869-1BF1-4D28-9238-0907F3565116}"/>
          </ac:spMkLst>
        </pc:spChg>
        <pc:spChg chg="add mod">
          <ac:chgData name="Andre Gustavo Hochuli" userId="03e47721-5546-461c-8dc6-d9f4fc638cac" providerId="ADAL" clId="{EB0566D0-024A-4070-A3A1-84F33AE64E42}" dt="2022-04-25T17:04:54.710" v="48" actId="1076"/>
          <ac:spMkLst>
            <pc:docMk/>
            <pc:sldMk cId="3575395456" sldId="261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7:05:29.129" v="51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03.085" v="5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EB0566D0-024A-4070-A3A1-84F33AE64E42}" dt="2022-04-25T17:35:09.864" v="883" actId="113"/>
        <pc:sldMkLst>
          <pc:docMk/>
          <pc:sldMk cId="3283106555" sldId="277"/>
        </pc:sldMkLst>
        <pc:spChg chg="del">
          <ac:chgData name="Andre Gustavo Hochuli" userId="03e47721-5546-461c-8dc6-d9f4fc638cac" providerId="ADAL" clId="{EB0566D0-024A-4070-A3A1-84F33AE64E42}" dt="2022-04-25T17:09:05.908" v="170" actId="478"/>
          <ac:spMkLst>
            <pc:docMk/>
            <pc:sldMk cId="3283106555" sldId="277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EB0566D0-024A-4070-A3A1-84F33AE64E42}" dt="2022-04-25T17:09:05.308" v="169" actId="478"/>
          <ac:spMkLst>
            <pc:docMk/>
            <pc:sldMk cId="3283106555" sldId="277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EB0566D0-024A-4070-A3A1-84F33AE64E42}" dt="2022-04-25T17:12:18.821" v="390" actId="478"/>
          <ac:spMkLst>
            <pc:docMk/>
            <pc:sldMk cId="3283106555" sldId="277"/>
            <ac:spMk id="4" creationId="{9F12D6CD-A717-49E7-84B1-1803A6EA634A}"/>
          </ac:spMkLst>
        </pc:spChg>
        <pc:spChg chg="add del">
          <ac:chgData name="Andre Gustavo Hochuli" userId="03e47721-5546-461c-8dc6-d9f4fc638cac" providerId="ADAL" clId="{EB0566D0-024A-4070-A3A1-84F33AE64E42}" dt="2022-04-25T17:19:43.154" v="476" actId="11529"/>
          <ac:spMkLst>
            <pc:docMk/>
            <pc:sldMk cId="3283106555" sldId="277"/>
            <ac:spMk id="9" creationId="{EE252312-836A-4F36-97DD-5591F20CF5FC}"/>
          </ac:spMkLst>
        </pc:spChg>
        <pc:spChg chg="add del">
          <ac:chgData name="Andre Gustavo Hochuli" userId="03e47721-5546-461c-8dc6-d9f4fc638cac" providerId="ADAL" clId="{EB0566D0-024A-4070-A3A1-84F33AE64E42}" dt="2022-04-25T17:19:55.406" v="478" actId="478"/>
          <ac:spMkLst>
            <pc:docMk/>
            <pc:sldMk cId="3283106555" sldId="277"/>
            <ac:spMk id="10" creationId="{66FB0B89-EF98-4B52-AECC-28E6172F8BDE}"/>
          </ac:spMkLst>
        </pc:spChg>
        <pc:spChg chg="add del mod">
          <ac:chgData name="Andre Gustavo Hochuli" userId="03e47721-5546-461c-8dc6-d9f4fc638cac" providerId="ADAL" clId="{EB0566D0-024A-4070-A3A1-84F33AE64E42}" dt="2022-04-25T17:20:23.234" v="482" actId="11529"/>
          <ac:spMkLst>
            <pc:docMk/>
            <pc:sldMk cId="3283106555" sldId="277"/>
            <ac:spMk id="11" creationId="{9EE60A15-CCDB-420D-96B4-6180EB26749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2" creationId="{9C313843-E051-4FC5-B779-26572B479568}"/>
          </ac:spMkLst>
        </pc:spChg>
        <pc:spChg chg="add del mod">
          <ac:chgData name="Andre Gustavo Hochuli" userId="03e47721-5546-461c-8dc6-d9f4fc638cac" providerId="ADAL" clId="{EB0566D0-024A-4070-A3A1-84F33AE64E42}" dt="2022-04-25T17:21:05.177" v="488" actId="478"/>
          <ac:spMkLst>
            <pc:docMk/>
            <pc:sldMk cId="3283106555" sldId="277"/>
            <ac:spMk id="13" creationId="{2E22BC05-EF15-44E1-8C24-82CAD61C016F}"/>
          </ac:spMkLst>
        </pc:spChg>
        <pc:spChg chg="add del mod">
          <ac:chgData name="Andre Gustavo Hochuli" userId="03e47721-5546-461c-8dc6-d9f4fc638cac" providerId="ADAL" clId="{EB0566D0-024A-4070-A3A1-84F33AE64E42}" dt="2022-04-25T17:25:37.364" v="537" actId="478"/>
          <ac:spMkLst>
            <pc:docMk/>
            <pc:sldMk cId="3283106555" sldId="277"/>
            <ac:spMk id="14" creationId="{69601DDC-082F-4E6F-B373-E67ED12B352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5" creationId="{82274986-A3CB-4D16-A10C-DED394D59329}"/>
          </ac:spMkLst>
        </pc:spChg>
        <pc:spChg chg="add del mod">
          <ac:chgData name="Andre Gustavo Hochuli" userId="03e47721-5546-461c-8dc6-d9f4fc638cac" providerId="ADAL" clId="{EB0566D0-024A-4070-A3A1-84F33AE64E42}" dt="2022-04-25T17:30:07.638" v="668" actId="478"/>
          <ac:spMkLst>
            <pc:docMk/>
            <pc:sldMk cId="3283106555" sldId="277"/>
            <ac:spMk id="16" creationId="{42CFDD91-8FEB-481B-9084-B8414074414A}"/>
          </ac:spMkLst>
        </pc:spChg>
        <pc:spChg chg="add del mod">
          <ac:chgData name="Andre Gustavo Hochuli" userId="03e47721-5546-461c-8dc6-d9f4fc638cac" providerId="ADAL" clId="{EB0566D0-024A-4070-A3A1-84F33AE64E42}" dt="2022-04-25T17:30:04.183" v="667" actId="478"/>
          <ac:spMkLst>
            <pc:docMk/>
            <pc:sldMk cId="3283106555" sldId="277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25" creationId="{B82CDB52-EF2D-4494-8D7B-790822C13394}"/>
          </ac:spMkLst>
        </pc:spChg>
        <pc:spChg chg="add del">
          <ac:chgData name="Andre Gustavo Hochuli" userId="03e47721-5546-461c-8dc6-d9f4fc638cac" providerId="ADAL" clId="{EB0566D0-024A-4070-A3A1-84F33AE64E42}" dt="2022-04-25T17:30:14.973" v="671"/>
          <ac:spMkLst>
            <pc:docMk/>
            <pc:sldMk cId="3283106555" sldId="277"/>
            <ac:spMk id="27" creationId="{5EF0C5CC-8D02-421E-B8DA-37841980BDC2}"/>
          </ac:spMkLst>
        </pc:spChg>
        <pc:spChg chg="del">
          <ac:chgData name="Andre Gustavo Hochuli" userId="03e47721-5546-461c-8dc6-d9f4fc638cac" providerId="ADAL" clId="{EB0566D0-024A-4070-A3A1-84F33AE64E42}" dt="2022-04-25T17:09:10.950" v="175" actId="478"/>
          <ac:spMkLst>
            <pc:docMk/>
            <pc:sldMk cId="3283106555" sldId="277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4" creationId="{8EEFFC4F-C85F-4E12-91E6-7BF595C9195F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8" creationId="{864984CF-3270-4415-9DE8-FE93BC58917C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40" creationId="{8DA97F1B-5321-4813-8313-4DEC3EAF3D71}"/>
          </ac:spMkLst>
        </pc:spChg>
        <pc:spChg chg="del">
          <ac:chgData name="Andre Gustavo Hochuli" userId="03e47721-5546-461c-8dc6-d9f4fc638cac" providerId="ADAL" clId="{EB0566D0-024A-4070-A3A1-84F33AE64E42}" dt="2022-04-25T17:09:04.098" v="168" actId="478"/>
          <ac:spMkLst>
            <pc:docMk/>
            <pc:sldMk cId="3283106555" sldId="277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EB0566D0-024A-4070-A3A1-84F33AE64E42}" dt="2022-04-25T17:09:07.411" v="172" actId="478"/>
          <ac:spMkLst>
            <pc:docMk/>
            <pc:sldMk cId="3283106555" sldId="277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EB0566D0-024A-4070-A3A1-84F33AE64E42}" dt="2022-04-25T17:35:09.864" v="883" actId="113"/>
          <ac:spMkLst>
            <pc:docMk/>
            <pc:sldMk cId="3283106555" sldId="27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05:43.821" v="60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56.148" v="62" actId="20577"/>
          <ac:spMkLst>
            <pc:docMk/>
            <pc:sldMk cId="3283106555" sldId="277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B0566D0-024A-4070-A3A1-84F33AE64E42}" dt="2022-04-25T17:24:35.148" v="526" actId="21"/>
          <ac:picMkLst>
            <pc:docMk/>
            <pc:sldMk cId="3283106555" sldId="277"/>
            <ac:picMk id="8" creationId="{DCA9870C-6363-4871-9965-55567A4DCD32}"/>
          </ac:picMkLst>
        </pc:picChg>
        <pc:picChg chg="add del mod">
          <ac:chgData name="Andre Gustavo Hochuli" userId="03e47721-5546-461c-8dc6-d9f4fc638cac" providerId="ADAL" clId="{EB0566D0-024A-4070-A3A1-84F33AE64E42}" dt="2022-04-25T17:24:55.868" v="531" actId="21"/>
          <ac:picMkLst>
            <pc:docMk/>
            <pc:sldMk cId="3283106555" sldId="277"/>
            <ac:picMk id="20" creationId="{A480386F-C736-4F5B-B4C7-095FDCD31D9D}"/>
          </ac:picMkLst>
        </pc:picChg>
        <pc:picChg chg="add del mod ord">
          <ac:chgData name="Andre Gustavo Hochuli" userId="03e47721-5546-461c-8dc6-d9f4fc638cac" providerId="ADAL" clId="{EB0566D0-024A-4070-A3A1-84F33AE64E42}" dt="2022-04-25T17:30:10.680" v="669" actId="478"/>
          <ac:picMkLst>
            <pc:docMk/>
            <pc:sldMk cId="3283106555" sldId="277"/>
            <ac:picMk id="24" creationId="{9BA841E3-5172-4D80-A631-FF2C5E08C552}"/>
          </ac:picMkLst>
        </pc:picChg>
        <pc:picChg chg="add del mod">
          <ac:chgData name="Andre Gustavo Hochuli" userId="03e47721-5546-461c-8dc6-d9f4fc638cac" providerId="ADAL" clId="{EB0566D0-024A-4070-A3A1-84F33AE64E42}" dt="2022-04-25T17:31:57.642" v="681" actId="478"/>
          <ac:picMkLst>
            <pc:docMk/>
            <pc:sldMk cId="3283106555" sldId="277"/>
            <ac:picMk id="29" creationId="{361C5B6A-068C-4E2E-9F09-4550FE23AD13}"/>
          </ac:picMkLst>
        </pc:picChg>
        <pc:picChg chg="add del">
          <ac:chgData name="Andre Gustavo Hochuli" userId="03e47721-5546-461c-8dc6-d9f4fc638cac" providerId="ADAL" clId="{EB0566D0-024A-4070-A3A1-84F33AE64E42}" dt="2022-04-25T17:31:42.337" v="675" actId="478"/>
          <ac:picMkLst>
            <pc:docMk/>
            <pc:sldMk cId="3283106555" sldId="277"/>
            <ac:picMk id="31" creationId="{12E0E56D-B7F0-492F-B5B5-922AB5096B69}"/>
          </ac:picMkLst>
        </pc:picChg>
        <pc:picChg chg="add del mod">
          <ac:chgData name="Andre Gustavo Hochuli" userId="03e47721-5546-461c-8dc6-d9f4fc638cac" providerId="ADAL" clId="{EB0566D0-024A-4070-A3A1-84F33AE64E42}" dt="2022-04-25T17:31:56.894" v="680" actId="478"/>
          <ac:picMkLst>
            <pc:docMk/>
            <pc:sldMk cId="3283106555" sldId="277"/>
            <ac:picMk id="35" creationId="{D47B4924-D752-4C23-BF79-792974ECC337}"/>
          </ac:picMkLst>
        </pc:picChg>
        <pc:picChg chg="add del mod">
          <ac:chgData name="Andre Gustavo Hochuli" userId="03e47721-5546-461c-8dc6-d9f4fc638cac" providerId="ADAL" clId="{EB0566D0-024A-4070-A3A1-84F33AE64E42}" dt="2022-04-25T17:32:49.558" v="778" actId="478"/>
          <ac:picMkLst>
            <pc:docMk/>
            <pc:sldMk cId="3283106555" sldId="277"/>
            <ac:picMk id="37" creationId="{9BD4A162-D4BE-40C1-8C77-B9A641441705}"/>
          </ac:picMkLst>
        </pc:picChg>
        <pc:picChg chg="add mod">
          <ac:chgData name="Andre Gustavo Hochuli" userId="03e47721-5546-461c-8dc6-d9f4fc638cac" providerId="ADAL" clId="{EB0566D0-024A-4070-A3A1-84F33AE64E42}" dt="2022-04-25T17:33:25.485" v="780" actId="1076"/>
          <ac:picMkLst>
            <pc:docMk/>
            <pc:sldMk cId="3283106555" sldId="277"/>
            <ac:picMk id="41" creationId="{9FA20FD8-4B72-4C08-8AAF-E29A14B9047C}"/>
          </ac:picMkLst>
        </pc:picChg>
        <pc:picChg chg="add del mod">
          <ac:chgData name="Andre Gustavo Hochuli" userId="03e47721-5546-461c-8dc6-d9f4fc638cac" providerId="ADAL" clId="{EB0566D0-024A-4070-A3A1-84F33AE64E42}" dt="2022-04-25T17:19:31.279" v="472" actId="478"/>
          <ac:picMkLst>
            <pc:docMk/>
            <pc:sldMk cId="3283106555" sldId="277"/>
            <ac:picMk id="1026" creationId="{168F32E5-0C8C-4F29-8113-154F95577646}"/>
          </ac:picMkLst>
        </pc:picChg>
        <pc:cxnChg chg="del mod">
          <ac:chgData name="Andre Gustavo Hochuli" userId="03e47721-5546-461c-8dc6-d9f4fc638cac" providerId="ADAL" clId="{EB0566D0-024A-4070-A3A1-84F33AE64E42}" dt="2022-04-25T17:09:06.541" v="171" actId="478"/>
          <ac:cxnSpMkLst>
            <pc:docMk/>
            <pc:sldMk cId="3283106555" sldId="277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EB0566D0-024A-4070-A3A1-84F33AE64E42}" dt="2022-04-25T17:09:11.900" v="176" actId="478"/>
          <ac:cxnSpMkLst>
            <pc:docMk/>
            <pc:sldMk cId="3283106555" sldId="277"/>
            <ac:cxnSpMk id="7" creationId="{B6865C88-5140-4D13-B73D-9E53024D93B1}"/>
          </ac:cxnSpMkLst>
        </pc:cxnChg>
        <pc:cxnChg chg="del mod">
          <ac:chgData name="Andre Gustavo Hochuli" userId="03e47721-5546-461c-8dc6-d9f4fc638cac" providerId="ADAL" clId="{EB0566D0-024A-4070-A3A1-84F33AE64E42}" dt="2022-04-25T17:09:12.771" v="177" actId="478"/>
          <ac:cxnSpMkLst>
            <pc:docMk/>
            <pc:sldMk cId="3283106555" sldId="277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EB0566D0-024A-4070-A3A1-84F33AE64E42}" dt="2022-04-25T17:09:08.190" v="173" actId="478"/>
          <ac:cxnSpMkLst>
            <pc:docMk/>
            <pc:sldMk cId="3283106555" sldId="277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EB0566D0-024A-4070-A3A1-84F33AE64E42}" dt="2022-04-25T17:09:09.176" v="174" actId="478"/>
          <ac:cxnSpMkLst>
            <pc:docMk/>
            <pc:sldMk cId="3283106555" sldId="277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EB0566D0-024A-4070-A3A1-84F33AE64E42}" dt="2022-04-25T17:09:14.175" v="178" actId="478"/>
          <ac:cxnSpMkLst>
            <pc:docMk/>
            <pc:sldMk cId="3283106555" sldId="277"/>
            <ac:cxnSpMk id="26" creationId="{354379B2-768D-45C7-891A-4A0C9304F15A}"/>
          </ac:cxnSpMkLst>
        </pc:cxn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04151768" sldId="278"/>
        </pc:sldMkLst>
      </pc:sldChg>
      <pc:sldChg chg="addSp delSp modSp add mod ord">
        <pc:chgData name="Andre Gustavo Hochuli" userId="03e47721-5546-461c-8dc6-d9f4fc638cac" providerId="ADAL" clId="{EB0566D0-024A-4070-A3A1-84F33AE64E42}" dt="2022-04-29T11:24:22.074" v="2935" actId="1076"/>
        <pc:sldMkLst>
          <pc:docMk/>
          <pc:sldMk cId="446102039" sldId="278"/>
        </pc:sldMkLst>
        <pc:spChg chg="add mod">
          <ac:chgData name="Andre Gustavo Hochuli" userId="03e47721-5546-461c-8dc6-d9f4fc638cac" providerId="ADAL" clId="{EB0566D0-024A-4070-A3A1-84F33AE64E42}" dt="2022-04-25T17:56:16.860" v="1249" actId="1076"/>
          <ac:spMkLst>
            <pc:docMk/>
            <pc:sldMk cId="446102039" sldId="278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2" creationId="{9C313843-E051-4FC5-B779-26572B479568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5" creationId="{82274986-A3CB-4D16-A10C-DED394D59329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6" creationId="{42CFDD91-8FEB-481B-9084-B8414074414A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42:02.413" v="963" actId="478"/>
          <ac:spMkLst>
            <pc:docMk/>
            <pc:sldMk cId="446102039" sldId="278"/>
            <ac:spMk id="23" creationId="{0E7F2FDD-572B-445D-B2A9-BCAB4CD2F20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25" creationId="{B82CDB52-EF2D-4494-8D7B-790822C1339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4" creationId="{8EEFFC4F-C85F-4E12-91E6-7BF595C9195F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8" creationId="{864984CF-3270-4415-9DE8-FE93BC58917C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40" creationId="{8DA97F1B-5321-4813-8313-4DEC3EAF3D71}"/>
          </ac:spMkLst>
        </pc:spChg>
        <pc:spChg chg="mod">
          <ac:chgData name="Andre Gustavo Hochuli" userId="03e47721-5546-461c-8dc6-d9f4fc638cac" providerId="ADAL" clId="{EB0566D0-024A-4070-A3A1-84F33AE64E42}" dt="2022-04-25T17:44:58.073" v="1105" actId="20577"/>
          <ac:spMkLst>
            <pc:docMk/>
            <pc:sldMk cId="446102039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27:46.697" v="631" actId="20577"/>
          <ac:spMkLst>
            <pc:docMk/>
            <pc:sldMk cId="446102039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70" creationId="{00000000-0000-0000-0000-000000000000}"/>
          </ac:spMkLst>
        </pc:spChg>
        <pc:grpChg chg="add mod">
          <ac:chgData name="Andre Gustavo Hochuli" userId="03e47721-5546-461c-8dc6-d9f4fc638cac" providerId="ADAL" clId="{EB0566D0-024A-4070-A3A1-84F33AE64E42}" dt="2022-04-25T17:56:23.123" v="1251" actId="1038"/>
          <ac:grpSpMkLst>
            <pc:docMk/>
            <pc:sldMk cId="446102039" sldId="278"/>
            <ac:grpSpMk id="4" creationId="{71CB920B-C031-49A6-A44B-8BFBA54A9E17}"/>
          </ac:grpSpMkLst>
        </pc:grpChg>
        <pc:picChg chg="add 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3" creationId="{B002D328-F4D7-4F42-83D2-DAFF2B525BFE}"/>
          </ac:picMkLst>
        </pc:picChg>
        <pc:picChg chg="add del mod">
          <ac:chgData name="Andre Gustavo Hochuli" userId="03e47721-5546-461c-8dc6-d9f4fc638cac" providerId="ADAL" clId="{EB0566D0-024A-4070-A3A1-84F33AE64E42}" dt="2022-04-25T17:45:58.329" v="1106" actId="478"/>
          <ac:picMkLst>
            <pc:docMk/>
            <pc:sldMk cId="446102039" sldId="278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EB0566D0-024A-4070-A3A1-84F33AE64E42}" dt="2022-04-29T11:24:22.074" v="2935" actId="1076"/>
          <ac:picMkLst>
            <pc:docMk/>
            <pc:sldMk cId="446102039" sldId="278"/>
            <ac:picMk id="10" creationId="{0DE7C189-8984-4EEC-8806-5306A2D56E1C}"/>
          </ac:picMkLst>
        </pc:picChg>
        <pc:picChg chg="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24" creationId="{9BA841E3-5172-4D80-A631-FF2C5E08C552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9T11:24:17.750" v="2933" actId="1076"/>
        <pc:sldMkLst>
          <pc:docMk/>
          <pc:sldMk cId="802718977" sldId="279"/>
        </pc:sldMkLst>
        <pc:picChg chg="mod">
          <ac:chgData name="Andre Gustavo Hochuli" userId="03e47721-5546-461c-8dc6-d9f4fc638cac" providerId="ADAL" clId="{EB0566D0-024A-4070-A3A1-84F33AE64E42}" dt="2022-04-29T11:24:17.750" v="2933" actId="1076"/>
          <ac:picMkLst>
            <pc:docMk/>
            <pc:sldMk cId="802718977" sldId="279"/>
            <ac:picMk id="8" creationId="{02115B31-7A8D-46BD-8366-4C68C4BAFE43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431802864" sldId="279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22859299" sldId="280"/>
        </pc:sldMkLst>
      </pc:sldChg>
      <pc:sldChg chg="addSp delSp modSp add mod">
        <pc:chgData name="Andre Gustavo Hochuli" userId="03e47721-5546-461c-8dc6-d9f4fc638cac" providerId="ADAL" clId="{EB0566D0-024A-4070-A3A1-84F33AE64E42}" dt="2022-04-25T17:56:09.627" v="1246" actId="1076"/>
        <pc:sldMkLst>
          <pc:docMk/>
          <pc:sldMk cId="1527670731" sldId="280"/>
        </pc:sldMkLst>
        <pc:spChg chg="mod">
          <ac:chgData name="Andre Gustavo Hochuli" userId="03e47721-5546-461c-8dc6-d9f4fc638cac" providerId="ADAL" clId="{EB0566D0-024A-4070-A3A1-84F33AE64E42}" dt="2022-04-25T17:56:06.847" v="1245" actId="1035"/>
          <ac:spMkLst>
            <pc:docMk/>
            <pc:sldMk cId="1527670731" sldId="280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8" creationId="{75003843-9CFA-46A2-8F66-DBCFF9F1E3D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9" creationId="{1CDF36AA-0F2C-488E-9A80-53898A0D09A8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0" creationId="{0390518C-2B9B-480A-B1FE-994E2006DCC7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1" creationId="{BCB1DC31-6CF9-4341-B516-A259E2E4D0B4}"/>
          </ac:spMkLst>
        </pc:spChg>
        <pc:spChg chg="mod">
          <ac:chgData name="Andre Gustavo Hochuli" userId="03e47721-5546-461c-8dc6-d9f4fc638cac" providerId="ADAL" clId="{EB0566D0-024A-4070-A3A1-84F33AE64E42}" dt="2022-04-25T17:54:26.517" v="1181" actId="6549"/>
          <ac:spMkLst>
            <pc:docMk/>
            <pc:sldMk cId="1527670731" sldId="280"/>
            <ac:spMk id="32" creationId="{10411281-D78B-408E-B572-F5ADD6F8AC22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3" creationId="{FF27CD76-EF04-4004-8349-3C75E601A044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5" creationId="{597FD140-1100-49DB-849E-09CCAC1256F0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6" creationId="{C42BF485-FD05-4872-B9E4-7C0A65B7111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7" creationId="{79F49AB5-C1A8-4737-9C3C-89E091710F63}"/>
          </ac:spMkLst>
        </pc:spChg>
        <pc:spChg chg="mod">
          <ac:chgData name="Andre Gustavo Hochuli" userId="03e47721-5546-461c-8dc6-d9f4fc638cac" providerId="ADAL" clId="{EB0566D0-024A-4070-A3A1-84F33AE64E42}" dt="2022-04-25T17:51:03.133" v="1161" actId="20577"/>
          <ac:spMkLst>
            <pc:docMk/>
            <pc:sldMk cId="1527670731" sldId="280"/>
            <ac:spMk id="106" creationId="{62C052DF-E942-4780-B8E7-B4D75FF65CBF}"/>
          </ac:spMkLst>
        </pc:spChg>
        <pc:grpChg chg="del">
          <ac:chgData name="Andre Gustavo Hochuli" userId="03e47721-5546-461c-8dc6-d9f4fc638cac" providerId="ADAL" clId="{EB0566D0-024A-4070-A3A1-84F33AE64E42}" dt="2022-04-25T17:54:06.038" v="1175" actId="478"/>
          <ac:grpSpMkLst>
            <pc:docMk/>
            <pc:sldMk cId="1527670731" sldId="280"/>
            <ac:grpSpMk id="4" creationId="{71CB920B-C031-49A6-A44B-8BFBA54A9E17}"/>
          </ac:grpSpMkLst>
        </pc:grpChg>
        <pc:grpChg chg="add del mod">
          <ac:chgData name="Andre Gustavo Hochuli" userId="03e47721-5546-461c-8dc6-d9f4fc638cac" providerId="ADAL" clId="{EB0566D0-024A-4070-A3A1-84F33AE64E42}" dt="2022-04-25T17:54:27.756" v="1182" actId="478"/>
          <ac:grpSpMkLst>
            <pc:docMk/>
            <pc:sldMk cId="1527670731" sldId="280"/>
            <ac:grpSpMk id="26" creationId="{35AEB7E6-996E-49D1-BC9D-DAB1EDD18EE2}"/>
          </ac:grpSpMkLst>
        </pc:grpChg>
        <pc:picChg chg="add del mod ord">
          <ac:chgData name="Andre Gustavo Hochuli" userId="03e47721-5546-461c-8dc6-d9f4fc638cac" providerId="ADAL" clId="{EB0566D0-024A-4070-A3A1-84F33AE64E42}" dt="2022-04-25T17:54:25.330" v="1180" actId="478"/>
          <ac:picMkLst>
            <pc:docMk/>
            <pc:sldMk cId="1527670731" sldId="280"/>
            <ac:picMk id="6" creationId="{294CBD99-EAE9-4225-BE2F-CB416D1C566B}"/>
          </ac:picMkLst>
        </pc:picChg>
        <pc:picChg chg="add mod">
          <ac:chgData name="Andre Gustavo Hochuli" userId="03e47721-5546-461c-8dc6-d9f4fc638cac" providerId="ADAL" clId="{EB0566D0-024A-4070-A3A1-84F33AE64E42}" dt="2022-04-25T17:56:02.734" v="1235" actId="1036"/>
          <ac:picMkLst>
            <pc:docMk/>
            <pc:sldMk cId="1527670731" sldId="280"/>
            <ac:picMk id="8" creationId="{32B2E456-F2FE-4D2B-BAB3-85774D50021E}"/>
          </ac:picMkLst>
        </pc:picChg>
        <pc:picChg chg="del mod">
          <ac:chgData name="Andre Gustavo Hochuli" userId="03e47721-5546-461c-8dc6-d9f4fc638cac" providerId="ADAL" clId="{EB0566D0-024A-4070-A3A1-84F33AE64E42}" dt="2022-04-25T17:54:29.258" v="1183" actId="478"/>
          <ac:picMkLst>
            <pc:docMk/>
            <pc:sldMk cId="1527670731" sldId="280"/>
            <ac:picMk id="10" creationId="{0DE7C189-8984-4EEC-8806-5306A2D56E1C}"/>
          </ac:picMkLst>
        </pc:picChg>
        <pc:picChg chg="add mod">
          <ac:chgData name="Andre Gustavo Hochuli" userId="03e47721-5546-461c-8dc6-d9f4fc638cac" providerId="ADAL" clId="{EB0566D0-024A-4070-A3A1-84F33AE64E42}" dt="2022-04-25T17:54:35.527" v="1185" actId="1076"/>
          <ac:picMkLst>
            <pc:docMk/>
            <pc:sldMk cId="1527670731" sldId="280"/>
            <ac:picMk id="11" creationId="{411D4F99-5D15-47D0-9262-6C6E0924B21F}"/>
          </ac:picMkLst>
        </pc:picChg>
        <pc:picChg chg="add mod">
          <ac:chgData name="Andre Gustavo Hochuli" userId="03e47721-5546-461c-8dc6-d9f4fc638cac" providerId="ADAL" clId="{EB0566D0-024A-4070-A3A1-84F33AE64E42}" dt="2022-04-25T17:56:09.627" v="1246" actId="1076"/>
          <ac:picMkLst>
            <pc:docMk/>
            <pc:sldMk cId="1527670731" sldId="280"/>
            <ac:picMk id="14" creationId="{71397B06-DA71-4EF7-B093-2C06DBA7B5AE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27" creationId="{03A0C455-937D-4968-B929-4257900A3E1C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39" creationId="{27A92D0F-8C1C-4937-9C76-D247D9B23062}"/>
          </ac:picMkLst>
        </pc:picChg>
      </pc:sldChg>
      <pc:sldChg chg="addSp delSp modSp add mod">
        <pc:chgData name="Andre Gustavo Hochuli" userId="03e47721-5546-461c-8dc6-d9f4fc638cac" providerId="ADAL" clId="{EB0566D0-024A-4070-A3A1-84F33AE64E42}" dt="2022-04-25T18:00:02.136" v="1335" actId="732"/>
        <pc:sldMkLst>
          <pc:docMk/>
          <pc:sldMk cId="2913161894" sldId="281"/>
        </pc:sldMkLst>
        <pc:spChg chg="del">
          <ac:chgData name="Andre Gustavo Hochuli" userId="03e47721-5546-461c-8dc6-d9f4fc638cac" providerId="ADAL" clId="{EB0566D0-024A-4070-A3A1-84F33AE64E42}" dt="2022-04-25T17:57:04.738" v="1301" actId="478"/>
          <ac:spMkLst>
            <pc:docMk/>
            <pc:sldMk cId="2913161894" sldId="281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6:59.054" v="1298" actId="20577"/>
          <ac:spMkLst>
            <pc:docMk/>
            <pc:sldMk cId="291316189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B0566D0-024A-4070-A3A1-84F33AE64E42}" dt="2022-04-25T17:58:32.476" v="1304" actId="478"/>
          <ac:picMkLst>
            <pc:docMk/>
            <pc:sldMk cId="2913161894" sldId="281"/>
            <ac:picMk id="3" creationId="{EA49CD13-F423-4CF8-BB14-8E8BBD70F39B}"/>
          </ac:picMkLst>
        </pc:picChg>
        <pc:picChg chg="add mod">
          <ac:chgData name="Andre Gustavo Hochuli" userId="03e47721-5546-461c-8dc6-d9f4fc638cac" providerId="ADAL" clId="{EB0566D0-024A-4070-A3A1-84F33AE64E42}" dt="2022-04-25T17:58:38.934" v="1308" actId="1076"/>
          <ac:picMkLst>
            <pc:docMk/>
            <pc:sldMk cId="2913161894" sldId="281"/>
            <ac:picMk id="6" creationId="{13AC61B4-E8A3-4AA5-870C-EE5DB163F14F}"/>
          </ac:picMkLst>
        </pc:picChg>
        <pc:picChg chg="del">
          <ac:chgData name="Andre Gustavo Hochuli" userId="03e47721-5546-461c-8dc6-d9f4fc638cac" providerId="ADAL" clId="{EB0566D0-024A-4070-A3A1-84F33AE64E42}" dt="2022-04-25T17:57:03.049" v="1299" actId="478"/>
          <ac:picMkLst>
            <pc:docMk/>
            <pc:sldMk cId="2913161894" sldId="281"/>
            <ac:picMk id="8" creationId="{32B2E456-F2FE-4D2B-BAB3-85774D50021E}"/>
          </ac:picMkLst>
        </pc:picChg>
        <pc:picChg chg="mod modCrop">
          <ac:chgData name="Andre Gustavo Hochuli" userId="03e47721-5546-461c-8dc6-d9f4fc638cac" providerId="ADAL" clId="{EB0566D0-024A-4070-A3A1-84F33AE64E42}" dt="2022-04-25T17:59:36.260" v="1333" actId="732"/>
          <ac:picMkLst>
            <pc:docMk/>
            <pc:sldMk cId="2913161894" sldId="281"/>
            <ac:picMk id="11" creationId="{411D4F99-5D15-47D0-9262-6C6E0924B21F}"/>
          </ac:picMkLst>
        </pc:picChg>
        <pc:picChg chg="del">
          <ac:chgData name="Andre Gustavo Hochuli" userId="03e47721-5546-461c-8dc6-d9f4fc638cac" providerId="ADAL" clId="{EB0566D0-024A-4070-A3A1-84F33AE64E42}" dt="2022-04-25T17:57:03.836" v="1300" actId="478"/>
          <ac:picMkLst>
            <pc:docMk/>
            <pc:sldMk cId="2913161894" sldId="281"/>
            <ac:picMk id="14" creationId="{71397B06-DA71-4EF7-B093-2C06DBA7B5AE}"/>
          </ac:picMkLst>
        </pc:picChg>
        <pc:picChg chg="add mod modCrop">
          <ac:chgData name="Andre Gustavo Hochuli" userId="03e47721-5546-461c-8dc6-d9f4fc638cac" providerId="ADAL" clId="{EB0566D0-024A-4070-A3A1-84F33AE64E42}" dt="2022-04-25T17:59:53.015" v="1334" actId="732"/>
          <ac:picMkLst>
            <pc:docMk/>
            <pc:sldMk cId="2913161894" sldId="281"/>
            <ac:picMk id="16" creationId="{4983F7D6-01FB-481D-9252-6D52BEE42D57}"/>
          </ac:picMkLst>
        </pc:picChg>
        <pc:picChg chg="add mod modCrop">
          <ac:chgData name="Andre Gustavo Hochuli" userId="03e47721-5546-461c-8dc6-d9f4fc638cac" providerId="ADAL" clId="{EB0566D0-024A-4070-A3A1-84F33AE64E42}" dt="2022-04-25T18:00:02.136" v="1335" actId="732"/>
          <ac:picMkLst>
            <pc:docMk/>
            <pc:sldMk cId="2913161894" sldId="281"/>
            <ac:picMk id="17" creationId="{8FB9E624-9148-4F54-8FE0-576052319671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473243607" sldId="281"/>
        </pc:sldMkLst>
      </pc:sldChg>
      <pc:sldChg chg="addSp delSp modSp add mod">
        <pc:chgData name="Andre Gustavo Hochuli" userId="03e47721-5546-461c-8dc6-d9f4fc638cac" providerId="ADAL" clId="{EB0566D0-024A-4070-A3A1-84F33AE64E42}" dt="2022-04-25T19:14:38.027" v="2929" actId="1076"/>
        <pc:sldMkLst>
          <pc:docMk/>
          <pc:sldMk cId="2993923154" sldId="282"/>
        </pc:sldMkLst>
        <pc:spChg chg="mod">
          <ac:chgData name="Andre Gustavo Hochuli" userId="03e47721-5546-461c-8dc6-d9f4fc638cac" providerId="ADAL" clId="{EB0566D0-024A-4070-A3A1-84F33AE64E42}" dt="2022-04-25T19:14:24.954" v="2926" actId="20577"/>
          <ac:spMkLst>
            <pc:docMk/>
            <pc:sldMk cId="2993923154" sldId="282"/>
            <ac:spMk id="106" creationId="{62C052DF-E942-4780-B8E7-B4D75FF65CBF}"/>
          </ac:spMkLst>
        </pc:spChg>
        <pc:picChg chg="add mod modCrop">
          <ac:chgData name="Andre Gustavo Hochuli" userId="03e47721-5546-461c-8dc6-d9f4fc638cac" providerId="ADAL" clId="{EB0566D0-024A-4070-A3A1-84F33AE64E42}" dt="2022-04-25T19:14:38.027" v="2929" actId="1076"/>
          <ac:picMkLst>
            <pc:docMk/>
            <pc:sldMk cId="2993923154" sldId="282"/>
            <ac:picMk id="3" creationId="{8E4CE493-8FAE-427E-A59A-533F84A866E0}"/>
          </ac:picMkLst>
        </pc:picChg>
        <pc:picChg chg="add mod">
          <ac:chgData name="Andre Gustavo Hochuli" userId="03e47721-5546-461c-8dc6-d9f4fc638cac" providerId="ADAL" clId="{EB0566D0-024A-4070-A3A1-84F33AE64E42}" dt="2022-04-25T19:14:02.424" v="2914" actId="1076"/>
          <ac:picMkLst>
            <pc:docMk/>
            <pc:sldMk cId="2993923154" sldId="282"/>
            <ac:picMk id="4" creationId="{AE1C8D17-97D9-442F-AA71-B79C4D4BAED9}"/>
          </ac:picMkLst>
        </pc:picChg>
        <pc:picChg chg="add del">
          <ac:chgData name="Andre Gustavo Hochuli" userId="03e47721-5546-461c-8dc6-d9f4fc638cac" providerId="ADAL" clId="{EB0566D0-024A-4070-A3A1-84F33AE64E42}" dt="2022-04-25T18:10:04.839" v="1461" actId="478"/>
          <ac:picMkLst>
            <pc:docMk/>
            <pc:sldMk cId="2993923154" sldId="282"/>
            <ac:picMk id="5" creationId="{A88394EC-F12D-4348-92EA-97458210AC5B}"/>
          </ac:picMkLst>
        </pc:picChg>
        <pc:picChg chg="del">
          <ac:chgData name="Andre Gustavo Hochuli" userId="03e47721-5546-461c-8dc6-d9f4fc638cac" providerId="ADAL" clId="{EB0566D0-024A-4070-A3A1-84F33AE64E42}" dt="2022-04-25T18:04:48.596" v="1374" actId="478"/>
          <ac:picMkLst>
            <pc:docMk/>
            <pc:sldMk cId="2993923154" sldId="282"/>
            <ac:picMk id="6" creationId="{13AC61B4-E8A3-4AA5-870C-EE5DB163F14F}"/>
          </ac:picMkLst>
        </pc:picChg>
        <pc:picChg chg="add del mod modCrop">
          <ac:chgData name="Andre Gustavo Hochuli" userId="03e47721-5546-461c-8dc6-d9f4fc638cac" providerId="ADAL" clId="{EB0566D0-024A-4070-A3A1-84F33AE64E42}" dt="2022-04-25T19:13:53.814" v="2911" actId="18131"/>
          <ac:picMkLst>
            <pc:docMk/>
            <pc:sldMk cId="2993923154" sldId="282"/>
            <ac:picMk id="8" creationId="{5BFB1010-FDF9-4268-9390-00A45D938BD0}"/>
          </ac:picMkLst>
        </pc:picChg>
        <pc:picChg chg="add del mod">
          <ac:chgData name="Andre Gustavo Hochuli" userId="03e47721-5546-461c-8dc6-d9f4fc638cac" providerId="ADAL" clId="{EB0566D0-024A-4070-A3A1-84F33AE64E42}" dt="2022-04-25T19:12:47.849" v="2893" actId="478"/>
          <ac:picMkLst>
            <pc:docMk/>
            <pc:sldMk cId="2993923154" sldId="282"/>
            <ac:picMk id="10" creationId="{468763FC-1B2C-4814-9105-97A4ECFD7CC6}"/>
          </ac:picMkLst>
        </pc:picChg>
        <pc:picChg chg="del">
          <ac:chgData name="Andre Gustavo Hochuli" userId="03e47721-5546-461c-8dc6-d9f4fc638cac" providerId="ADAL" clId="{EB0566D0-024A-4070-A3A1-84F33AE64E42}" dt="2022-04-25T18:04:49.414" v="1375" actId="478"/>
          <ac:picMkLst>
            <pc:docMk/>
            <pc:sldMk cId="2993923154" sldId="282"/>
            <ac:picMk id="11" creationId="{411D4F99-5D15-47D0-9262-6C6E0924B21F}"/>
          </ac:picMkLst>
        </pc:picChg>
        <pc:picChg chg="add mod modCrop">
          <ac:chgData name="Andre Gustavo Hochuli" userId="03e47721-5546-461c-8dc6-d9f4fc638cac" providerId="ADAL" clId="{EB0566D0-024A-4070-A3A1-84F33AE64E42}" dt="2022-04-25T19:14:35.514" v="2928" actId="1076"/>
          <ac:picMkLst>
            <pc:docMk/>
            <pc:sldMk cId="2993923154" sldId="282"/>
            <ac:picMk id="13" creationId="{B1298A6F-3584-413C-B666-28C7588F346B}"/>
          </ac:picMkLst>
        </pc:picChg>
        <pc:picChg chg="del">
          <ac:chgData name="Andre Gustavo Hochuli" userId="03e47721-5546-461c-8dc6-d9f4fc638cac" providerId="ADAL" clId="{EB0566D0-024A-4070-A3A1-84F33AE64E42}" dt="2022-04-25T18:04:50.131" v="1376" actId="478"/>
          <ac:picMkLst>
            <pc:docMk/>
            <pc:sldMk cId="2993923154" sldId="282"/>
            <ac:picMk id="16" creationId="{4983F7D6-01FB-481D-9252-6D52BEE42D57}"/>
          </ac:picMkLst>
        </pc:picChg>
        <pc:picChg chg="del">
          <ac:chgData name="Andre Gustavo Hochuli" userId="03e47721-5546-461c-8dc6-d9f4fc638cac" providerId="ADAL" clId="{EB0566D0-024A-4070-A3A1-84F33AE64E42}" dt="2022-04-25T18:04:50.719" v="1377" actId="478"/>
          <ac:picMkLst>
            <pc:docMk/>
            <pc:sldMk cId="2993923154" sldId="282"/>
            <ac:picMk id="17" creationId="{8FB9E624-9148-4F54-8FE0-576052319671}"/>
          </ac:picMkLst>
        </pc:picChg>
        <pc:picChg chg="add del mod">
          <ac:chgData name="Andre Gustavo Hochuli" userId="03e47721-5546-461c-8dc6-d9f4fc638cac" providerId="ADAL" clId="{EB0566D0-024A-4070-A3A1-84F33AE64E42}" dt="2022-04-25T18:10:34.788" v="1464" actId="478"/>
          <ac:picMkLst>
            <pc:docMk/>
            <pc:sldMk cId="2993923154" sldId="282"/>
            <ac:picMk id="18" creationId="{CAAAE3DF-0923-4DBE-958D-96FDECEACD24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4238423787" sldId="282"/>
        </pc:sldMkLst>
      </pc:sldChg>
      <pc:sldChg chg="delSp modSp add mod">
        <pc:chgData name="Andre Gustavo Hochuli" userId="03e47721-5546-461c-8dc6-d9f4fc638cac" providerId="ADAL" clId="{EB0566D0-024A-4070-A3A1-84F33AE64E42}" dt="2022-04-25T18:15:37.663" v="2005" actId="20577"/>
        <pc:sldMkLst>
          <pc:docMk/>
          <pc:sldMk cId="30829668" sldId="283"/>
        </pc:sldMkLst>
        <pc:spChg chg="mod">
          <ac:chgData name="Andre Gustavo Hochuli" userId="03e47721-5546-461c-8dc6-d9f4fc638cac" providerId="ADAL" clId="{EB0566D0-024A-4070-A3A1-84F33AE64E42}" dt="2022-04-25T18:15:37.663" v="2005" actId="20577"/>
          <ac:spMkLst>
            <pc:docMk/>
            <pc:sldMk cId="30829668" sldId="283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3:59.742" v="1764" actId="20577"/>
          <ac:spMkLst>
            <pc:docMk/>
            <pc:sldMk cId="30829668" sldId="283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2:38.473" v="1623" actId="478"/>
          <ac:picMkLst>
            <pc:docMk/>
            <pc:sldMk cId="30829668" sldId="283"/>
            <ac:picMk id="3" creationId="{8E4CE493-8FAE-427E-A59A-533F84A866E0}"/>
          </ac:picMkLst>
        </pc:picChg>
        <pc:picChg chg="del">
          <ac:chgData name="Andre Gustavo Hochuli" userId="03e47721-5546-461c-8dc6-d9f4fc638cac" providerId="ADAL" clId="{EB0566D0-024A-4070-A3A1-84F33AE64E42}" dt="2022-04-25T18:12:39.012" v="1624" actId="478"/>
          <ac:picMkLst>
            <pc:docMk/>
            <pc:sldMk cId="30829668" sldId="283"/>
            <ac:picMk id="8" creationId="{5BFB1010-FDF9-4268-9390-00A45D938BD0}"/>
          </ac:picMkLst>
        </pc:picChg>
        <pc:picChg chg="del">
          <ac:chgData name="Andre Gustavo Hochuli" userId="03e47721-5546-461c-8dc6-d9f4fc638cac" providerId="ADAL" clId="{EB0566D0-024A-4070-A3A1-84F33AE64E42}" dt="2022-04-25T18:12:39.561" v="1625" actId="478"/>
          <ac:picMkLst>
            <pc:docMk/>
            <pc:sldMk cId="30829668" sldId="283"/>
            <ac:picMk id="10" creationId="{468763FC-1B2C-4814-9105-97A4ECFD7CC6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5T19:11:18.866" v="2891" actId="20577"/>
        <pc:sldMkLst>
          <pc:docMk/>
          <pc:sldMk cId="1201892740" sldId="284"/>
        </pc:sldMkLst>
        <pc:spChg chg="mod">
          <ac:chgData name="Andre Gustavo Hochuli" userId="03e47721-5546-461c-8dc6-d9f4fc638cac" providerId="ADAL" clId="{EB0566D0-024A-4070-A3A1-84F33AE64E42}" dt="2022-04-25T19:11:18.866" v="2891" actId="20577"/>
          <ac:spMkLst>
            <pc:docMk/>
            <pc:sldMk cId="1201892740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5:54.117" v="2026" actId="20577"/>
          <ac:spMkLst>
            <pc:docMk/>
            <pc:sldMk cId="1201892740" sldId="284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562960231" sldId="284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665298653" sldId="285"/>
        </pc:sldMkLst>
      </pc:sldChg>
      <pc:sldChg chg="addSp delSp modSp add mod">
        <pc:chgData name="Andre Gustavo Hochuli" userId="03e47721-5546-461c-8dc6-d9f4fc638cac" providerId="ADAL" clId="{EB0566D0-024A-4070-A3A1-84F33AE64E42}" dt="2022-04-25T18:50:29.829" v="2551" actId="6549"/>
        <pc:sldMkLst>
          <pc:docMk/>
          <pc:sldMk cId="1253962476" sldId="285"/>
        </pc:sldMkLst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0" creationId="{D4AC1869-1BF1-4D28-9238-0907F3565116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8:17:22.011" v="2261" actId="20577"/>
          <ac:spMkLst>
            <pc:docMk/>
            <pc:sldMk cId="1253962476" sldId="285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50:29.829" v="2551" actId="6549"/>
          <ac:spMkLst>
            <pc:docMk/>
            <pc:sldMk cId="1253962476" sldId="285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7:38.964" v="2321" actId="478"/>
          <ac:picMkLst>
            <pc:docMk/>
            <pc:sldMk cId="1253962476" sldId="285"/>
            <ac:picMk id="135" creationId="{00000000-0000-0000-0000-000000000000}"/>
          </ac:picMkLst>
        </pc:picChg>
        <pc:picChg chg="add mod">
          <ac:chgData name="Andre Gustavo Hochuli" userId="03e47721-5546-461c-8dc6-d9f4fc638cac" providerId="ADAL" clId="{EB0566D0-024A-4070-A3A1-84F33AE64E42}" dt="2022-04-25T18:50:03.159" v="2542" actId="1076"/>
          <ac:picMkLst>
            <pc:docMk/>
            <pc:sldMk cId="1253962476" sldId="285"/>
            <ac:picMk id="10242" creationId="{50DB1882-C191-4D04-B58A-D5A76C7AA24D}"/>
          </ac:picMkLst>
        </pc:picChg>
      </pc:sldChg>
      <pc:sldChg chg="addSp modSp add del mod">
        <pc:chgData name="Andre Gustavo Hochuli" userId="03e47721-5546-461c-8dc6-d9f4fc638cac" providerId="ADAL" clId="{EB0566D0-024A-4070-A3A1-84F33AE64E42}" dt="2022-04-29T11:10:54.302" v="2931" actId="2696"/>
        <pc:sldMkLst>
          <pc:docMk/>
          <pc:sldMk cId="3401012228" sldId="286"/>
        </pc:sldMkLst>
        <pc:spChg chg="add">
          <ac:chgData name="Andre Gustavo Hochuli" userId="03e47721-5546-461c-8dc6-d9f4fc638cac" providerId="ADAL" clId="{EB0566D0-024A-4070-A3A1-84F33AE64E42}" dt="2022-04-25T18:32:45.116" v="2529"/>
          <ac:spMkLst>
            <pc:docMk/>
            <pc:sldMk cId="3401012228" sldId="286"/>
            <ac:spMk id="2" creationId="{B4744E95-3C7B-439D-84FC-483A9CCD1067}"/>
          </ac:spMkLst>
        </pc:spChg>
        <pc:spChg chg="mod">
          <ac:chgData name="Andre Gustavo Hochuli" userId="03e47721-5546-461c-8dc6-d9f4fc638cac" providerId="ADAL" clId="{EB0566D0-024A-4070-A3A1-84F33AE64E42}" dt="2022-04-25T18:29:47.483" v="2522" actId="20577"/>
          <ac:spMkLst>
            <pc:docMk/>
            <pc:sldMk cId="3401012228" sldId="286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33:02.087" v="2533" actId="6549"/>
          <ac:spMkLst>
            <pc:docMk/>
            <pc:sldMk cId="3401012228" sldId="286"/>
            <ac:spMk id="132" creationId="{00000000-0000-0000-0000-000000000000}"/>
          </ac:spMkLst>
        </pc:spChg>
        <pc:picChg chg="add mod">
          <ac:chgData name="Andre Gustavo Hochuli" userId="03e47721-5546-461c-8dc6-d9f4fc638cac" providerId="ADAL" clId="{EB0566D0-024A-4070-A3A1-84F33AE64E42}" dt="2022-04-25T18:49:32.572" v="2537" actId="1076"/>
          <ac:picMkLst>
            <pc:docMk/>
            <pc:sldMk cId="3401012228" sldId="286"/>
            <ac:picMk id="4" creationId="{A45E0974-8ABE-41A9-B411-56A218896090}"/>
          </ac:picMkLst>
        </pc:picChg>
      </pc:sldChg>
      <pc:sldChg chg="add">
        <pc:chgData name="Andre Gustavo Hochuli" userId="03e47721-5546-461c-8dc6-d9f4fc638cac" providerId="ADAL" clId="{EB0566D0-024A-4070-A3A1-84F33AE64E42}" dt="2022-04-25T18:55:57.067" v="2684" actId="2890"/>
        <pc:sldMkLst>
          <pc:docMk/>
          <pc:sldMk cId="1851768831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320424405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523299884" sldId="288"/>
        </pc:sldMkLst>
      </pc:sldChg>
    </pc:docChg>
  </pc:docChgLst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3-30T18:57:27.188" v="1699" actId="14"/>
      <pc:docMkLst>
        <pc:docMk/>
      </pc:docMkLst>
      <pc:sldChg chg="modSp mod">
        <pc:chgData name="Andre Gustavo Hochuli" userId="03e47721-5546-461c-8dc6-d9f4fc638cac" providerId="ADAL" clId="{4AE6CC8B-6041-454D-8803-161EB1959150}" dt="2022-03-30T18:09:41.224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3-30T18:09:41.224" v="16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0T18:10:19.426" v="53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0T18:10:02.570" v="4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0T18:22:35.507" v="722" actId="21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0T18:22:05.585" v="718" actId="14100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0T18:22:08.979" v="719" actId="14100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0T18:21:42.258" v="705" actId="107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0T18:19:36.485" v="561" actId="107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0T18:21:51.779" v="712" actId="20577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0T18:13:38.030" v="430" actId="14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0T18:22:35.507" v="722" actId="21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cxnChg chg="add mod">
          <ac:chgData name="Andre Gustavo Hochuli" userId="03e47721-5546-461c-8dc6-d9f4fc638cac" providerId="ADAL" clId="{4AE6CC8B-6041-454D-8803-161EB1959150}" dt="2022-03-30T18:22:19.163" v="720" actId="14100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0T18:22:05.585" v="718" actId="14100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0T18:21:13.397" v="697" actId="1038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0T18:21:18.990" v="699" actId="14100"/>
          <ac:cxnSpMkLst>
            <pc:docMk/>
            <pc:sldMk cId="3283106555" sldId="277"/>
            <ac:cxnSpMk id="26" creationId="{354379B2-768D-45C7-891A-4A0C9304F15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3:23.176" v="1145" actId="1076"/>
        <pc:sldMkLst>
          <pc:docMk/>
          <pc:sldMk cId="104151768" sldId="278"/>
        </pc:sldMkLst>
        <pc:spChg chg="mod">
          <ac:chgData name="Andre Gustavo Hochuli" userId="03e47721-5546-461c-8dc6-d9f4fc638cac" providerId="ADAL" clId="{4AE6CC8B-6041-454D-8803-161EB1959150}" dt="2022-03-30T18:31:18.259" v="1024" actId="20577"/>
          <ac:spMkLst>
            <pc:docMk/>
            <pc:sldMk cId="104151768" sldId="278"/>
            <ac:spMk id="2" creationId="{ECE2BEF8-BB46-41CD-84FF-CD13BEBAE020}"/>
          </ac:spMkLst>
        </pc:spChg>
        <pc:spChg chg="mod">
          <ac:chgData name="Andre Gustavo Hochuli" userId="03e47721-5546-461c-8dc6-d9f4fc638cac" providerId="ADAL" clId="{4AE6CC8B-6041-454D-8803-161EB1959150}" dt="2022-03-30T18:31:17.827" v="1023" actId="20577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0T18:25:18.555" v="868" actId="14100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0T18:25:29.764" v="885" actId="1076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0T18:33:23.176" v="1145" actId="1076"/>
          <ac:spMkLst>
            <pc:docMk/>
            <pc:sldMk cId="104151768" sldId="278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3" creationId="{77F8CE4A-090D-40A5-A8D8-2183B35F1195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63" creationId="{3FC05F18-6D89-44EC-9630-8F91D44101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2:03.431" v="1048" actId="6549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22:42.689" v="730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5" creationId="{AE760C13-D913-4F21-9D16-E5ECD808B873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7" creationId="{B6865C88-5140-4D13-B73D-9E53024D93B1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17" creationId="{F760AA5E-9CD4-46F1-B286-5D515B5EEB3A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1" creationId="{0B8B8A2B-CB86-44BA-9A3C-0EE0F9C5678D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3" creationId="{61A0C203-8E43-480D-8001-03B544C9F9A9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6" creationId="{354379B2-768D-45C7-891A-4A0C9304F15A}"/>
          </ac:cxnSpMkLst>
        </pc:cxnChg>
      </pc:sldChg>
      <pc:sldChg chg="modSp add mod">
        <pc:chgData name="Andre Gustavo Hochuli" userId="03e47721-5546-461c-8dc6-d9f4fc638cac" providerId="ADAL" clId="{4AE6CC8B-6041-454D-8803-161EB1959150}" dt="2022-03-30T18:33:12.925" v="1143" actId="1076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mod">
        <pc:chgData name="Andre Gustavo Hochuli" userId="03e47721-5546-461c-8dc6-d9f4fc638cac" providerId="ADAL" clId="{4AE6CC8B-6041-454D-8803-161EB1959150}" dt="2022-03-30T18:35:38.983" v="1268" actId="6549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3153671359" sldId="281"/>
        </pc:sldMkLst>
      </pc:sldChg>
      <pc:sldChg chg="modSp add mod">
        <pc:chgData name="Andre Gustavo Hochuli" userId="03e47721-5546-461c-8dc6-d9f4fc638cac" providerId="ADAL" clId="{4AE6CC8B-6041-454D-8803-161EB1959150}" dt="2022-03-30T18:34:49.869" v="1213" actId="14100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mod">
        <pc:chgData name="Andre Gustavo Hochuli" userId="03e47721-5546-461c-8dc6-d9f4fc638cac" providerId="ADAL" clId="{4AE6CC8B-6041-454D-8803-161EB1959150}" dt="2022-03-30T18:38:25.010" v="1359" actId="1076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9:46.944" v="1410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delSp modSp add mod">
        <pc:chgData name="Andre Gustavo Hochuli" userId="03e47721-5546-461c-8dc6-d9f4fc638cac" providerId="ADAL" clId="{4AE6CC8B-6041-454D-8803-161EB1959150}" dt="2022-03-30T18:57:27.188" v="1699" actId="14"/>
        <pc:sldMkLst>
          <pc:docMk/>
          <pc:sldMk cId="3562960231" sldId="284"/>
        </pc:sldMkLst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0T18:57:27.188" v="1699" actId="14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C613E819-BBFF-4FCB-8C06-F598F6049130}"/>
    <pc:docChg chg="undo redo custSel addSld delSld modSld">
      <pc:chgData name="Andre Gustavo Hochuli" userId="03e47721-5546-461c-8dc6-d9f4fc638cac" providerId="ADAL" clId="{C613E819-BBFF-4FCB-8C06-F598F6049130}" dt="2022-04-25T17:02:29.557" v="964"/>
      <pc:docMkLst>
        <pc:docMk/>
      </pc:docMkLst>
      <pc:sldChg chg="modSp mod">
        <pc:chgData name="Andre Gustavo Hochuli" userId="03e47721-5546-461c-8dc6-d9f4fc638cac" providerId="ADAL" clId="{C613E819-BBFF-4FCB-8C06-F598F6049130}" dt="2022-04-25T17:02:15.717" v="959" actId="20577"/>
        <pc:sldMkLst>
          <pc:docMk/>
          <pc:sldMk cId="0" sldId="256"/>
        </pc:sldMkLst>
        <pc:spChg chg="mod">
          <ac:chgData name="Andre Gustavo Hochuli" userId="03e47721-5546-461c-8dc6-d9f4fc638cac" providerId="ADAL" clId="{C613E819-BBFF-4FCB-8C06-F598F6049130}" dt="2022-04-25T17:02:15.717" v="95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6:47:10.627" v="14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C613E819-BBFF-4FCB-8C06-F598F6049130}" dt="2022-04-25T16:47:10.627" v="1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0.948" v="937"/>
        <pc:sldMkLst>
          <pc:docMk/>
          <pc:sldMk cId="3283106555" sldId="277"/>
        </pc:sldMkLst>
        <pc:spChg chg="mod">
          <ac:chgData name="Andre Gustavo Hochuli" userId="03e47721-5546-461c-8dc6-d9f4fc638cac" providerId="ADAL" clId="{C613E819-BBFF-4FCB-8C06-F598F6049130}" dt="2022-04-25T17:00:50.948" v="93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4.114" v="15"/>
          <ac:spMkLst>
            <pc:docMk/>
            <pc:sldMk cId="3283106555" sldId="277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8.603" v="938"/>
        <pc:sldMkLst>
          <pc:docMk/>
          <pc:sldMk cId="104151768" sldId="278"/>
        </pc:sldMkLst>
        <pc:spChg chg="mod">
          <ac:chgData name="Andre Gustavo Hochuli" userId="03e47721-5546-461c-8dc6-d9f4fc638cac" providerId="ADAL" clId="{C613E819-BBFF-4FCB-8C06-F598F6049130}" dt="2022-04-25T17:00:58.603" v="93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7.522" v="16"/>
          <ac:spMkLst>
            <pc:docMk/>
            <pc:sldMk cId="104151768" sldId="278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0.979" v="939"/>
        <pc:sldMkLst>
          <pc:docMk/>
          <pc:sldMk cId="2431802864" sldId="279"/>
        </pc:sldMkLst>
        <pc:spChg chg="mod">
          <ac:chgData name="Andre Gustavo Hochuli" userId="03e47721-5546-461c-8dc6-d9f4fc638cac" providerId="ADAL" clId="{C613E819-BBFF-4FCB-8C06-F598F6049130}" dt="2022-04-25T17:01:00.979" v="939"/>
          <ac:spMkLst>
            <pc:docMk/>
            <pc:sldMk cId="2431802864" sldId="279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0.783" v="17"/>
          <ac:spMkLst>
            <pc:docMk/>
            <pc:sldMk cId="2431802864" sldId="279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9.111" v="942"/>
        <pc:sldMkLst>
          <pc:docMk/>
          <pc:sldMk cId="122859299" sldId="280"/>
        </pc:sldMkLst>
        <pc:spChg chg="mod">
          <ac:chgData name="Andre Gustavo Hochuli" userId="03e47721-5546-461c-8dc6-d9f4fc638cac" providerId="ADAL" clId="{C613E819-BBFF-4FCB-8C06-F598F6049130}" dt="2022-04-25T17:01:09.111" v="942"/>
          <ac:spMkLst>
            <pc:docMk/>
            <pc:sldMk cId="122859299" sldId="280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7.246" v="19"/>
          <ac:spMkLst>
            <pc:docMk/>
            <pc:sldMk cId="122859299" sldId="280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3.215" v="940"/>
        <pc:sldMkLst>
          <pc:docMk/>
          <pc:sldMk cId="3473243607" sldId="281"/>
        </pc:sldMkLst>
        <pc:spChg chg="mod">
          <ac:chgData name="Andre Gustavo Hochuli" userId="03e47721-5546-461c-8dc6-d9f4fc638cac" providerId="ADAL" clId="{C613E819-BBFF-4FCB-8C06-F598F6049130}" dt="2022-04-25T17:01:03.215" v="940"/>
          <ac:spMkLst>
            <pc:docMk/>
            <pc:sldMk cId="3473243607" sldId="281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4.191" v="18"/>
          <ac:spMkLst>
            <pc:docMk/>
            <pc:sldMk cId="3473243607" sldId="281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6.954" v="941"/>
        <pc:sldMkLst>
          <pc:docMk/>
          <pc:sldMk cId="4238423787" sldId="282"/>
        </pc:sldMkLst>
        <pc:spChg chg="mod">
          <ac:chgData name="Andre Gustavo Hochuli" userId="03e47721-5546-461c-8dc6-d9f4fc638cac" providerId="ADAL" clId="{C613E819-BBFF-4FCB-8C06-F598F6049130}" dt="2022-04-25T17:01:06.954" v="941"/>
          <ac:spMkLst>
            <pc:docMk/>
            <pc:sldMk cId="4238423787" sldId="282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0.593" v="20"/>
          <ac:spMkLst>
            <pc:docMk/>
            <pc:sldMk cId="4238423787" sldId="282"/>
            <ac:spMk id="369" creationId="{00000000-0000-0000-0000-000000000000}"/>
          </ac:spMkLst>
        </pc:spChg>
      </pc:sldChg>
      <pc:sldChg chg="modSp del mod">
        <pc:chgData name="Andre Gustavo Hochuli" userId="03e47721-5546-461c-8dc6-d9f4fc638cac" providerId="ADAL" clId="{C613E819-BBFF-4FCB-8C06-F598F6049130}" dt="2022-04-25T16:48:14.285" v="23" actId="47"/>
        <pc:sldMkLst>
          <pc:docMk/>
          <pc:sldMk cId="4166592783" sldId="283"/>
        </pc:sldMkLst>
        <pc:spChg chg="mod">
          <ac:chgData name="Andre Gustavo Hochuli" userId="03e47721-5546-461c-8dc6-d9f4fc638cac" providerId="ADAL" clId="{C613E819-BBFF-4FCB-8C06-F598F6049130}" dt="2022-04-25T16:47:54.167" v="21"/>
          <ac:spMkLst>
            <pc:docMk/>
            <pc:sldMk cId="4166592783" sldId="283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18.240" v="943"/>
        <pc:sldMkLst>
          <pc:docMk/>
          <pc:sldMk cId="3562960231" sldId="284"/>
        </pc:sldMkLst>
        <pc:spChg chg="mod">
          <ac:chgData name="Andre Gustavo Hochuli" userId="03e47721-5546-461c-8dc6-d9f4fc638cac" providerId="ADAL" clId="{C613E819-BBFF-4FCB-8C06-F598F6049130}" dt="2022-04-25T17:01:18.240" v="943"/>
          <ac:spMkLst>
            <pc:docMk/>
            <pc:sldMk cId="3562960231" sldId="284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8.309" v="22"/>
          <ac:spMkLst>
            <pc:docMk/>
            <pc:sldMk cId="3562960231" sldId="284"/>
            <ac:spMk id="369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2:29.557" v="964"/>
        <pc:sldMkLst>
          <pc:docMk/>
          <pc:sldMk cId="665298653" sldId="285"/>
        </pc:sldMkLst>
        <pc:spChg chg="mod">
          <ac:chgData name="Andre Gustavo Hochuli" userId="03e47721-5546-461c-8dc6-d9f4fc638cac" providerId="ADAL" clId="{C613E819-BBFF-4FCB-8C06-F598F6049130}" dt="2022-04-25T17:02:27.220" v="963" actId="6549"/>
          <ac:spMkLst>
            <pc:docMk/>
            <pc:sldMk cId="665298653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6:50:33.233" v="38" actId="20577"/>
          <ac:spMkLst>
            <pc:docMk/>
            <pc:sldMk cId="665298653" sldId="285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7:02:29.557" v="964"/>
          <ac:spMkLst>
            <pc:docMk/>
            <pc:sldMk cId="665298653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C613E819-BBFF-4FCB-8C06-F598F6049130}" dt="2022-04-25T16:59:59.424" v="909" actId="47"/>
        <pc:sldMkLst>
          <pc:docMk/>
          <pc:sldMk cId="1156127898" sldId="286"/>
        </pc:sldMkLst>
        <pc:spChg chg="mod">
          <ac:chgData name="Andre Gustavo Hochuli" userId="03e47721-5546-461c-8dc6-d9f4fc638cac" providerId="ADAL" clId="{C613E819-BBFF-4FCB-8C06-F598F6049130}" dt="2022-04-25T16:56:06.961" v="760" actId="20577"/>
          <ac:spMkLst>
            <pc:docMk/>
            <pc:sldMk cId="1156127898" sldId="286"/>
            <ac:spMk id="106" creationId="{62C052DF-E942-4780-B8E7-B4D75FF65CBF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41.805" v="952"/>
        <pc:sldMkLst>
          <pc:docMk/>
          <pc:sldMk cId="2320424405" sldId="287"/>
        </pc:sldMkLst>
        <pc:spChg chg="mod">
          <ac:chgData name="Andre Gustavo Hochuli" userId="03e47721-5546-461c-8dc6-d9f4fc638cac" providerId="ADAL" clId="{C613E819-BBFF-4FCB-8C06-F598F6049130}" dt="2022-04-25T17:01:39.545" v="951" actId="6549"/>
          <ac:spMkLst>
            <pc:docMk/>
            <pc:sldMk cId="2320424405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41.805" v="952"/>
          <ac:spMkLst>
            <pc:docMk/>
            <pc:sldMk cId="2320424405" sldId="287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30.662" v="948"/>
        <pc:sldMkLst>
          <pc:docMk/>
          <pc:sldMk cId="523299884" sldId="288"/>
        </pc:sldMkLst>
        <pc:spChg chg="mod">
          <ac:chgData name="Andre Gustavo Hochuli" userId="03e47721-5546-461c-8dc6-d9f4fc638cac" providerId="ADAL" clId="{C613E819-BBFF-4FCB-8C06-F598F6049130}" dt="2022-04-25T17:01:28.416" v="947" actId="6549"/>
          <ac:spMkLst>
            <pc:docMk/>
            <pc:sldMk cId="523299884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30.662" v="948"/>
          <ac:spMkLst>
            <pc:docMk/>
            <pc:sldMk cId="523299884" sldId="288"/>
            <ac:spMk id="368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0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40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94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06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6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733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75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08 – 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–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Strings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e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Codigo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Ascii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60545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Definição de </a:t>
            </a:r>
            <a:r>
              <a:rPr lang="pt-BR" sz="1600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Arrays</a:t>
            </a: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Vetores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74752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D835FE0-DEC1-4D85-BF05-4EDCC5EF5438}"/>
              </a:ext>
            </a:extLst>
          </p:cNvPr>
          <p:cNvSpPr/>
          <p:nvPr/>
        </p:nvSpPr>
        <p:spPr>
          <a:xfrm>
            <a:off x="5474275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Strings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São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de caracteres: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Podem ser iterados como um vetor: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840F4B-CC3B-CF19-C7E5-5C858C56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82" y="1705680"/>
            <a:ext cx="34194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Strings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1C1C1C"/>
                </a:solidFill>
                <a:latin typeface="Latin Modern Sans"/>
              </a:rPr>
              <a:t>São </a:t>
            </a:r>
            <a:r>
              <a:rPr lang="pt-BR" sz="3200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z="3200" spc="-1" dirty="0">
                <a:solidFill>
                  <a:srgbClr val="1C1C1C"/>
                </a:solidFill>
                <a:latin typeface="Latin Modern Sans"/>
              </a:rPr>
              <a:t> de caracteres: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840F4B-CC3B-CF19-C7E5-5C858C56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6" y="3417521"/>
            <a:ext cx="34194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Arrays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-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Strings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1C1C1C"/>
                </a:solidFill>
                <a:latin typeface="Latin Modern Sans"/>
              </a:rPr>
              <a:t>Podem ser iterados como um vetor qualquer: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AA2CB9-7320-184A-EB59-52691234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38" y="3779837"/>
            <a:ext cx="1400370" cy="19147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F4C8DF-66C8-78F6-5141-457A435A7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64" y="3195046"/>
            <a:ext cx="5068007" cy="200052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EAED9AF-9BD3-AB26-F3CC-BC5CED65AB77}"/>
              </a:ext>
            </a:extLst>
          </p:cNvPr>
          <p:cNvSpPr/>
          <p:nvPr/>
        </p:nvSpPr>
        <p:spPr>
          <a:xfrm>
            <a:off x="6379535" y="4657060"/>
            <a:ext cx="882502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3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Tabela ASCII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1C1C1C"/>
                </a:solidFill>
                <a:latin typeface="Latin Modern Sans"/>
              </a:rPr>
              <a:t>Letra -&gt; Número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12" name="Picture 2" descr="Strings">
            <a:extLst>
              <a:ext uri="{FF2B5EF4-FFF2-40B4-BE49-F238E27FC236}">
                <a16:creationId xmlns:a16="http://schemas.microsoft.com/office/drawing/2014/main" id="{68D105D5-0D2C-1C5B-1B42-9CEA392B2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33" y="1517331"/>
            <a:ext cx="3306407" cy="21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43B53D-1C66-47BA-C020-C0891B31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2311589"/>
            <a:ext cx="5504150" cy="133433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A2DECC-D608-004D-97D5-3EA174F6F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916" y="4099168"/>
            <a:ext cx="5046027" cy="24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Tabela ASCII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 dirty="0">
                <a:solidFill>
                  <a:srgbClr val="1C1C1C"/>
                </a:solidFill>
                <a:latin typeface="Latin Modern Sans"/>
              </a:rPr>
              <a:t>Maiúsculo != Minúsculo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5BC678-82C1-5E1F-6DC3-EB3AFB73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908" y="3062990"/>
            <a:ext cx="513469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Exercícios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Dado uma </a:t>
            </a:r>
            <a:r>
              <a:rPr lang="pt-BR" sz="2400" spc="-1" dirty="0" err="1">
                <a:solidFill>
                  <a:srgbClr val="1C1C1C"/>
                </a:solidFill>
                <a:latin typeface="Latin Modern Sans"/>
              </a:rPr>
              <a:t>string</a:t>
            </a: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 informada pelo usuário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1C1C1C"/>
                </a:solidFill>
                <a:latin typeface="Latin Modern Sans"/>
              </a:rPr>
              <a:t>Determine quantas letras mai</a:t>
            </a: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úsculas possuem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1C1C1C"/>
                </a:solidFill>
                <a:latin typeface="Latin Modern Sans"/>
              </a:rPr>
              <a:t>Determine quantos caracteres especiais 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Converta os maiúsculos para minúsculos e vice-versa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000" b="0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Validador de senha: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1C1C1C"/>
                </a:solidFill>
                <a:latin typeface="Latin Modern Sans"/>
              </a:rPr>
              <a:t>8 caracteres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1C1C1C"/>
                </a:solidFill>
                <a:latin typeface="Latin Modern Sans"/>
              </a:rPr>
              <a:t>3 caracteres especiais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2 números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1C1C1C"/>
                </a:solidFill>
                <a:latin typeface="Latin Modern Sans"/>
              </a:rPr>
              <a:t>2 letras </a:t>
            </a:r>
            <a:r>
              <a:rPr lang="pt-BR" sz="2000" b="0" strike="noStrike" spc="-1" dirty="0">
                <a:solidFill>
                  <a:srgbClr val="1C1C1C"/>
                </a:solidFill>
                <a:latin typeface="Latin Modern Sans"/>
              </a:rPr>
              <a:t>mai</a:t>
            </a: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úsculos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78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Arrays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são coleções de um mesmo tipo de dados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Os vetores é uma coleção unidimensional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muito útil para o armazenamento de múltiplas variáveis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9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237</Words>
  <Application>Microsoft Office PowerPoint</Application>
  <PresentationFormat>Personalizar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2022-05-09T22:11:33Z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