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notesMasterIdLst>
    <p:notesMasterId r:id="rId17"/>
  </p:notesMasterIdLst>
  <p:sldIdLst>
    <p:sldId id="256" r:id="rId4"/>
    <p:sldId id="261" r:id="rId5"/>
    <p:sldId id="279" r:id="rId6"/>
    <p:sldId id="280" r:id="rId7"/>
    <p:sldId id="281" r:id="rId8"/>
    <p:sldId id="282" r:id="rId9"/>
    <p:sldId id="283" r:id="rId10"/>
    <p:sldId id="284" r:id="rId11"/>
    <p:sldId id="287" r:id="rId12"/>
    <p:sldId id="286" r:id="rId13"/>
    <p:sldId id="288" r:id="rId14"/>
    <p:sldId id="289" r:id="rId15"/>
    <p:sldId id="290" r:id="rId16"/>
  </p:sldIdLst>
  <p:sldSz cx="10080625" cy="7559675"/>
  <p:notesSz cx="7315200" cy="96012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6A3AF23-D3E4-4334-8EB1-82D991CC9730}" v="65" dt="2022-05-26T21:30:27.35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330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microsoft.com/office/2015/10/relationships/revisionInfo" Target="revisionInfo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 Gustavo Hochuli" userId="03e47721-5546-461c-8dc6-d9f4fc638cac" providerId="ADAL" clId="{29C9ACD2-5120-4D20-8F2D-88E5BE4B781A}"/>
    <pc:docChg chg="undo custSel addSld delSld modSld addMainMaster">
      <pc:chgData name="Andre Gustavo Hochuli" userId="03e47721-5546-461c-8dc6-d9f4fc638cac" providerId="ADAL" clId="{29C9ACD2-5120-4D20-8F2D-88E5BE4B781A}" dt="2022-03-14T14:52:18.838" v="1405" actId="113"/>
      <pc:docMkLst>
        <pc:docMk/>
      </pc:docMkLst>
      <pc:sldChg chg="del">
        <pc:chgData name="Andre Gustavo Hochuli" userId="03e47721-5546-461c-8dc6-d9f4fc638cac" providerId="ADAL" clId="{29C9ACD2-5120-4D20-8F2D-88E5BE4B781A}" dt="2022-03-13T22:26:56.805" v="2" actId="47"/>
        <pc:sldMkLst>
          <pc:docMk/>
          <pc:sldMk cId="0" sldId="257"/>
        </pc:sldMkLst>
      </pc:sldChg>
      <pc:sldChg chg="modSp mod">
        <pc:chgData name="Andre Gustavo Hochuli" userId="03e47721-5546-461c-8dc6-d9f4fc638cac" providerId="ADAL" clId="{29C9ACD2-5120-4D20-8F2D-88E5BE4B781A}" dt="2022-03-14T14:40:46.490" v="959"/>
        <pc:sldMkLst>
          <pc:docMk/>
          <pc:sldMk cId="0" sldId="260"/>
        </pc:sldMkLst>
        <pc:spChg chg="mod">
          <ac:chgData name="Andre Gustavo Hochuli" userId="03e47721-5546-461c-8dc6-d9f4fc638cac" providerId="ADAL" clId="{29C9ACD2-5120-4D20-8F2D-88E5BE4B781A}" dt="2022-03-13T22:31:22.990" v="94" actId="20577"/>
          <ac:spMkLst>
            <pc:docMk/>
            <pc:sldMk cId="0" sldId="260"/>
            <ac:spMk id="224" creationId="{00000000-0000-0000-0000-000000000000}"/>
          </ac:spMkLst>
        </pc:spChg>
        <pc:spChg chg="mod">
          <ac:chgData name="Andre Gustavo Hochuli" userId="03e47721-5546-461c-8dc6-d9f4fc638cac" providerId="ADAL" clId="{29C9ACD2-5120-4D20-8F2D-88E5BE4B781A}" dt="2022-03-14T14:40:29.940" v="958" actId="113"/>
          <ac:spMkLst>
            <pc:docMk/>
            <pc:sldMk cId="0" sldId="260"/>
            <ac:spMk id="225" creationId="{00000000-0000-0000-0000-000000000000}"/>
          </ac:spMkLst>
        </pc:spChg>
        <pc:spChg chg="mod">
          <ac:chgData name="Andre Gustavo Hochuli" userId="03e47721-5546-461c-8dc6-d9f4fc638cac" providerId="ADAL" clId="{29C9ACD2-5120-4D20-8F2D-88E5BE4B781A}" dt="2022-03-14T14:40:46.490" v="959"/>
          <ac:spMkLst>
            <pc:docMk/>
            <pc:sldMk cId="0" sldId="260"/>
            <ac:spMk id="226" creationId="{00000000-0000-0000-0000-000000000000}"/>
          </ac:spMkLst>
        </pc:spChg>
      </pc:sldChg>
      <pc:sldChg chg="addSp modSp add mod">
        <pc:chgData name="Andre Gustavo Hochuli" userId="03e47721-5546-461c-8dc6-d9f4fc638cac" providerId="ADAL" clId="{29C9ACD2-5120-4D20-8F2D-88E5BE4B781A}" dt="2022-03-14T14:40:24.950" v="957" actId="113"/>
        <pc:sldMkLst>
          <pc:docMk/>
          <pc:sldMk cId="3575395456" sldId="261"/>
        </pc:sldMkLst>
        <pc:spChg chg="add mod">
          <ac:chgData name="Andre Gustavo Hochuli" userId="03e47721-5546-461c-8dc6-d9f4fc638cac" providerId="ADAL" clId="{29C9ACD2-5120-4D20-8F2D-88E5BE4B781A}" dt="2022-03-13T22:27:16.842" v="4" actId="1076"/>
          <ac:spMkLst>
            <pc:docMk/>
            <pc:sldMk cId="3575395456" sldId="261"/>
            <ac:spMk id="9" creationId="{3900856E-5DEC-4B03-B841-D8A2C0A3BD49}"/>
          </ac:spMkLst>
        </pc:spChg>
        <pc:spChg chg="mod">
          <ac:chgData name="Andre Gustavo Hochuli" userId="03e47721-5546-461c-8dc6-d9f4fc638cac" providerId="ADAL" clId="{29C9ACD2-5120-4D20-8F2D-88E5BE4B781A}" dt="2022-03-14T14:40:24.950" v="957" actId="113"/>
          <ac:spMkLst>
            <pc:docMk/>
            <pc:sldMk cId="3575395456" sldId="261"/>
            <ac:spMk id="132" creationId="{00000000-0000-0000-0000-000000000000}"/>
          </ac:spMkLst>
        </pc:spChg>
        <pc:spChg chg="mod">
          <ac:chgData name="Andre Gustavo Hochuli" userId="03e47721-5546-461c-8dc6-d9f4fc638cac" providerId="ADAL" clId="{29C9ACD2-5120-4D20-8F2D-88E5BE4B781A}" dt="2022-03-13T22:30:47.855" v="34" actId="20577"/>
          <ac:spMkLst>
            <pc:docMk/>
            <pc:sldMk cId="3575395456" sldId="261"/>
            <ac:spMk id="134" creationId="{00000000-0000-0000-0000-000000000000}"/>
          </ac:spMkLst>
        </pc:spChg>
      </pc:sldChg>
      <pc:sldChg chg="modSp add mod">
        <pc:chgData name="Andre Gustavo Hochuli" userId="03e47721-5546-461c-8dc6-d9f4fc638cac" providerId="ADAL" clId="{29C9ACD2-5120-4D20-8F2D-88E5BE4B781A}" dt="2022-03-14T14:40:51.727" v="960"/>
        <pc:sldMkLst>
          <pc:docMk/>
          <pc:sldMk cId="142203107" sldId="262"/>
        </pc:sldMkLst>
        <pc:spChg chg="mod">
          <ac:chgData name="Andre Gustavo Hochuli" userId="03e47721-5546-461c-8dc6-d9f4fc638cac" providerId="ADAL" clId="{29C9ACD2-5120-4D20-8F2D-88E5BE4B781A}" dt="2022-03-14T14:17:50.105" v="163" actId="20577"/>
          <ac:spMkLst>
            <pc:docMk/>
            <pc:sldMk cId="142203107" sldId="262"/>
            <ac:spMk id="224" creationId="{00000000-0000-0000-0000-000000000000}"/>
          </ac:spMkLst>
        </pc:spChg>
        <pc:spChg chg="mod">
          <ac:chgData name="Andre Gustavo Hochuli" userId="03e47721-5546-461c-8dc6-d9f4fc638cac" providerId="ADAL" clId="{29C9ACD2-5120-4D20-8F2D-88E5BE4B781A}" dt="2022-03-14T14:19:01.201" v="268" actId="20577"/>
          <ac:spMkLst>
            <pc:docMk/>
            <pc:sldMk cId="142203107" sldId="262"/>
            <ac:spMk id="225" creationId="{00000000-0000-0000-0000-000000000000}"/>
          </ac:spMkLst>
        </pc:spChg>
        <pc:spChg chg="mod">
          <ac:chgData name="Andre Gustavo Hochuli" userId="03e47721-5546-461c-8dc6-d9f4fc638cac" providerId="ADAL" clId="{29C9ACD2-5120-4D20-8F2D-88E5BE4B781A}" dt="2022-03-14T14:40:51.727" v="960"/>
          <ac:spMkLst>
            <pc:docMk/>
            <pc:sldMk cId="142203107" sldId="262"/>
            <ac:spMk id="226" creationId="{00000000-0000-0000-0000-000000000000}"/>
          </ac:spMkLst>
        </pc:spChg>
      </pc:sldChg>
      <pc:sldChg chg="addSp delSp modSp add mod">
        <pc:chgData name="Andre Gustavo Hochuli" userId="03e47721-5546-461c-8dc6-d9f4fc638cac" providerId="ADAL" clId="{29C9ACD2-5120-4D20-8F2D-88E5BE4B781A}" dt="2022-03-14T14:45:52.371" v="1117" actId="1036"/>
        <pc:sldMkLst>
          <pc:docMk/>
          <pc:sldMk cId="1235903063" sldId="263"/>
        </pc:sldMkLst>
        <pc:spChg chg="add del mod">
          <ac:chgData name="Andre Gustavo Hochuli" userId="03e47721-5546-461c-8dc6-d9f4fc638cac" providerId="ADAL" clId="{29C9ACD2-5120-4D20-8F2D-88E5BE4B781A}" dt="2022-03-14T14:28:32.211" v="471"/>
          <ac:spMkLst>
            <pc:docMk/>
            <pc:sldMk cId="1235903063" sldId="263"/>
            <ac:spMk id="2" creationId="{8A921A70-F112-4C91-9530-D630E6F6BCFC}"/>
          </ac:spMkLst>
        </pc:spChg>
        <pc:spChg chg="add del mod">
          <ac:chgData name="Andre Gustavo Hochuli" userId="03e47721-5546-461c-8dc6-d9f4fc638cac" providerId="ADAL" clId="{29C9ACD2-5120-4D20-8F2D-88E5BE4B781A}" dt="2022-03-14T14:28:55.936" v="479" actId="478"/>
          <ac:spMkLst>
            <pc:docMk/>
            <pc:sldMk cId="1235903063" sldId="263"/>
            <ac:spMk id="3" creationId="{EF5006F6-C37D-4FCB-89C7-48C609317676}"/>
          </ac:spMkLst>
        </pc:spChg>
        <pc:spChg chg="add mod">
          <ac:chgData name="Andre Gustavo Hochuli" userId="03e47721-5546-461c-8dc6-d9f4fc638cac" providerId="ADAL" clId="{29C9ACD2-5120-4D20-8F2D-88E5BE4B781A}" dt="2022-03-14T14:45:40.369" v="1086" actId="14100"/>
          <ac:spMkLst>
            <pc:docMk/>
            <pc:sldMk cId="1235903063" sldId="263"/>
            <ac:spMk id="4" creationId="{1B343C96-8CB3-4AA2-A6E7-382B3D7C19D2}"/>
          </ac:spMkLst>
        </pc:spChg>
        <pc:spChg chg="add mod">
          <ac:chgData name="Andre Gustavo Hochuli" userId="03e47721-5546-461c-8dc6-d9f4fc638cac" providerId="ADAL" clId="{29C9ACD2-5120-4D20-8F2D-88E5BE4B781A}" dt="2022-03-14T14:45:52.371" v="1117" actId="1036"/>
          <ac:spMkLst>
            <pc:docMk/>
            <pc:sldMk cId="1235903063" sldId="263"/>
            <ac:spMk id="5" creationId="{246C1689-C6F9-493E-BB28-04107241BE5B}"/>
          </ac:spMkLst>
        </pc:spChg>
        <pc:spChg chg="mod">
          <ac:chgData name="Andre Gustavo Hochuli" userId="03e47721-5546-461c-8dc6-d9f4fc638cac" providerId="ADAL" clId="{29C9ACD2-5120-4D20-8F2D-88E5BE4B781A}" dt="2022-03-14T14:19:19.901" v="313" actId="20577"/>
          <ac:spMkLst>
            <pc:docMk/>
            <pc:sldMk cId="1235903063" sldId="263"/>
            <ac:spMk id="224" creationId="{00000000-0000-0000-0000-000000000000}"/>
          </ac:spMkLst>
        </pc:spChg>
        <pc:spChg chg="mod">
          <ac:chgData name="Andre Gustavo Hochuli" userId="03e47721-5546-461c-8dc6-d9f4fc638cac" providerId="ADAL" clId="{29C9ACD2-5120-4D20-8F2D-88E5BE4B781A}" dt="2022-03-14T14:45:46.608" v="1097" actId="20577"/>
          <ac:spMkLst>
            <pc:docMk/>
            <pc:sldMk cId="1235903063" sldId="263"/>
            <ac:spMk id="225" creationId="{00000000-0000-0000-0000-000000000000}"/>
          </ac:spMkLst>
        </pc:spChg>
        <pc:spChg chg="mod">
          <ac:chgData name="Andre Gustavo Hochuli" userId="03e47721-5546-461c-8dc6-d9f4fc638cac" providerId="ADAL" clId="{29C9ACD2-5120-4D20-8F2D-88E5BE4B781A}" dt="2022-03-14T14:41:06.387" v="962"/>
          <ac:spMkLst>
            <pc:docMk/>
            <pc:sldMk cId="1235903063" sldId="263"/>
            <ac:spMk id="226" creationId="{00000000-0000-0000-0000-000000000000}"/>
          </ac:spMkLst>
        </pc:spChg>
      </pc:sldChg>
      <pc:sldChg chg="addSp delSp modSp add mod">
        <pc:chgData name="Andre Gustavo Hochuli" userId="03e47721-5546-461c-8dc6-d9f4fc638cac" providerId="ADAL" clId="{29C9ACD2-5120-4D20-8F2D-88E5BE4B781A}" dt="2022-03-14T14:45:08.287" v="980" actId="114"/>
        <pc:sldMkLst>
          <pc:docMk/>
          <pc:sldMk cId="2812198513" sldId="264"/>
        </pc:sldMkLst>
        <pc:spChg chg="del mod">
          <ac:chgData name="Andre Gustavo Hochuli" userId="03e47721-5546-461c-8dc6-d9f4fc638cac" providerId="ADAL" clId="{29C9ACD2-5120-4D20-8F2D-88E5BE4B781A}" dt="2022-03-14T14:35:06.772" v="657" actId="478"/>
          <ac:spMkLst>
            <pc:docMk/>
            <pc:sldMk cId="2812198513" sldId="264"/>
            <ac:spMk id="4" creationId="{1B343C96-8CB3-4AA2-A6E7-382B3D7C19D2}"/>
          </ac:spMkLst>
        </pc:spChg>
        <pc:spChg chg="del">
          <ac:chgData name="Andre Gustavo Hochuli" userId="03e47721-5546-461c-8dc6-d9f4fc638cac" providerId="ADAL" clId="{29C9ACD2-5120-4D20-8F2D-88E5BE4B781A}" dt="2022-03-14T14:35:08.022" v="658" actId="478"/>
          <ac:spMkLst>
            <pc:docMk/>
            <pc:sldMk cId="2812198513" sldId="264"/>
            <ac:spMk id="5" creationId="{246C1689-C6F9-493E-BB28-04107241BE5B}"/>
          </ac:spMkLst>
        </pc:spChg>
        <pc:spChg chg="add del mod">
          <ac:chgData name="Andre Gustavo Hochuli" userId="03e47721-5546-461c-8dc6-d9f4fc638cac" providerId="ADAL" clId="{29C9ACD2-5120-4D20-8F2D-88E5BE4B781A}" dt="2022-03-14T14:35:16.616" v="662"/>
          <ac:spMkLst>
            <pc:docMk/>
            <pc:sldMk cId="2812198513" sldId="264"/>
            <ac:spMk id="8" creationId="{E4B08388-39E5-428D-9336-2F3C6D0E058A}"/>
          </ac:spMkLst>
        </pc:spChg>
        <pc:spChg chg="add del mod">
          <ac:chgData name="Andre Gustavo Hochuli" userId="03e47721-5546-461c-8dc6-d9f4fc638cac" providerId="ADAL" clId="{29C9ACD2-5120-4D20-8F2D-88E5BE4B781A}" dt="2022-03-14T14:35:22.961" v="664"/>
          <ac:spMkLst>
            <pc:docMk/>
            <pc:sldMk cId="2812198513" sldId="264"/>
            <ac:spMk id="9" creationId="{D3AF42EE-825B-4109-B9BF-EF43A59992F6}"/>
          </ac:spMkLst>
        </pc:spChg>
        <pc:spChg chg="add del">
          <ac:chgData name="Andre Gustavo Hochuli" userId="03e47721-5546-461c-8dc6-d9f4fc638cac" providerId="ADAL" clId="{29C9ACD2-5120-4D20-8F2D-88E5BE4B781A}" dt="2022-03-14T14:36:32.114" v="704" actId="22"/>
          <ac:spMkLst>
            <pc:docMk/>
            <pc:sldMk cId="2812198513" sldId="264"/>
            <ac:spMk id="12" creationId="{D3B76149-3530-452B-9336-A661B9C1FD17}"/>
          </ac:spMkLst>
        </pc:spChg>
        <pc:spChg chg="add mod">
          <ac:chgData name="Andre Gustavo Hochuli" userId="03e47721-5546-461c-8dc6-d9f4fc638cac" providerId="ADAL" clId="{29C9ACD2-5120-4D20-8F2D-88E5BE4B781A}" dt="2022-03-14T14:45:08.287" v="980" actId="114"/>
          <ac:spMkLst>
            <pc:docMk/>
            <pc:sldMk cId="2812198513" sldId="264"/>
            <ac:spMk id="13" creationId="{7DC0836E-325B-49EE-9182-E5A19C10629B}"/>
          </ac:spMkLst>
        </pc:spChg>
        <pc:spChg chg="mod">
          <ac:chgData name="Andre Gustavo Hochuli" userId="03e47721-5546-461c-8dc6-d9f4fc638cac" providerId="ADAL" clId="{29C9ACD2-5120-4D20-8F2D-88E5BE4B781A}" dt="2022-03-14T14:34:54.416" v="653" actId="20577"/>
          <ac:spMkLst>
            <pc:docMk/>
            <pc:sldMk cId="2812198513" sldId="264"/>
            <ac:spMk id="224" creationId="{00000000-0000-0000-0000-000000000000}"/>
          </ac:spMkLst>
        </pc:spChg>
        <pc:spChg chg="del">
          <ac:chgData name="Andre Gustavo Hochuli" userId="03e47721-5546-461c-8dc6-d9f4fc638cac" providerId="ADAL" clId="{29C9ACD2-5120-4D20-8F2D-88E5BE4B781A}" dt="2022-03-14T14:35:01.259" v="654" actId="478"/>
          <ac:spMkLst>
            <pc:docMk/>
            <pc:sldMk cId="2812198513" sldId="264"/>
            <ac:spMk id="225" creationId="{00000000-0000-0000-0000-000000000000}"/>
          </ac:spMkLst>
        </pc:spChg>
        <pc:spChg chg="mod">
          <ac:chgData name="Andre Gustavo Hochuli" userId="03e47721-5546-461c-8dc6-d9f4fc638cac" providerId="ADAL" clId="{29C9ACD2-5120-4D20-8F2D-88E5BE4B781A}" dt="2022-03-14T14:40:58.009" v="961"/>
          <ac:spMkLst>
            <pc:docMk/>
            <pc:sldMk cId="2812198513" sldId="264"/>
            <ac:spMk id="226" creationId="{00000000-0000-0000-0000-000000000000}"/>
          </ac:spMkLst>
        </pc:spChg>
        <pc:graphicFrameChg chg="add mod modGraphic">
          <ac:chgData name="Andre Gustavo Hochuli" userId="03e47721-5546-461c-8dc6-d9f4fc638cac" providerId="ADAL" clId="{29C9ACD2-5120-4D20-8F2D-88E5BE4B781A}" dt="2022-03-14T14:45:02.251" v="979" actId="790"/>
          <ac:graphicFrameMkLst>
            <pc:docMk/>
            <pc:sldMk cId="2812198513" sldId="264"/>
            <ac:graphicFrameMk id="10" creationId="{F1A60F3B-CFAA-47B7-81CB-CE3F1C3EE808}"/>
          </ac:graphicFrameMkLst>
        </pc:graphicFrameChg>
      </pc:sldChg>
      <pc:sldChg chg="add del">
        <pc:chgData name="Andre Gustavo Hochuli" userId="03e47721-5546-461c-8dc6-d9f4fc638cac" providerId="ADAL" clId="{29C9ACD2-5120-4D20-8F2D-88E5BE4B781A}" dt="2022-03-14T14:35:10.345" v="660"/>
        <pc:sldMkLst>
          <pc:docMk/>
          <pc:sldMk cId="3378336491" sldId="265"/>
        </pc:sldMkLst>
      </pc:sldChg>
      <pc:sldChg chg="delSp modSp add mod">
        <pc:chgData name="Andre Gustavo Hochuli" userId="03e47721-5546-461c-8dc6-d9f4fc638cac" providerId="ADAL" clId="{29C9ACD2-5120-4D20-8F2D-88E5BE4B781A}" dt="2022-03-14T14:52:18.838" v="1405" actId="113"/>
        <pc:sldMkLst>
          <pc:docMk/>
          <pc:sldMk cId="3577893683" sldId="265"/>
        </pc:sldMkLst>
        <pc:spChg chg="mod">
          <ac:chgData name="Andre Gustavo Hochuli" userId="03e47721-5546-461c-8dc6-d9f4fc638cac" providerId="ADAL" clId="{29C9ACD2-5120-4D20-8F2D-88E5BE4B781A}" dt="2022-03-14T14:52:18.838" v="1405" actId="113"/>
          <ac:spMkLst>
            <pc:docMk/>
            <pc:sldMk cId="3577893683" sldId="265"/>
            <ac:spMk id="13" creationId="{7DC0836E-325B-49EE-9182-E5A19C10629B}"/>
          </ac:spMkLst>
        </pc:spChg>
        <pc:graphicFrameChg chg="del">
          <ac:chgData name="Andre Gustavo Hochuli" userId="03e47721-5546-461c-8dc6-d9f4fc638cac" providerId="ADAL" clId="{29C9ACD2-5120-4D20-8F2D-88E5BE4B781A}" dt="2022-03-14T14:46:54.503" v="1173" actId="478"/>
          <ac:graphicFrameMkLst>
            <pc:docMk/>
            <pc:sldMk cId="3577893683" sldId="265"/>
            <ac:graphicFrameMk id="10" creationId="{F1A60F3B-CFAA-47B7-81CB-CE3F1C3EE808}"/>
          </ac:graphicFrameMkLst>
        </pc:graphicFrameChg>
      </pc:sldChg>
      <pc:sldMasterChg chg="add addSldLayout">
        <pc:chgData name="Andre Gustavo Hochuli" userId="03e47721-5546-461c-8dc6-d9f4fc638cac" providerId="ADAL" clId="{29C9ACD2-5120-4D20-8F2D-88E5BE4B781A}" dt="2022-03-13T22:26:53.598" v="0" actId="27028"/>
        <pc:sldMasterMkLst>
          <pc:docMk/>
          <pc:sldMasterMk cId="0" sldId="2147483674"/>
        </pc:sldMasterMkLst>
        <pc:sldLayoutChg chg="add">
          <pc:chgData name="Andre Gustavo Hochuli" userId="03e47721-5546-461c-8dc6-d9f4fc638cac" providerId="ADAL" clId="{29C9ACD2-5120-4D20-8F2D-88E5BE4B781A}" dt="2022-03-13T22:26:53.598" v="0" actId="27028"/>
          <pc:sldLayoutMkLst>
            <pc:docMk/>
            <pc:sldMasterMk cId="0" sldId="2147483674"/>
            <pc:sldLayoutMk cId="0" sldId="2147483675"/>
          </pc:sldLayoutMkLst>
        </pc:sldLayoutChg>
      </pc:sldMasterChg>
    </pc:docChg>
  </pc:docChgLst>
  <pc:docChgLst>
    <pc:chgData name="Andre Gustavo Hochuli" userId="03e47721-5546-461c-8dc6-d9f4fc638cac" providerId="ADAL" clId="{76F74EDB-A29D-41EA-82A4-3D08B9772FCD}"/>
    <pc:docChg chg="undo custSel addSld delSld modSld">
      <pc:chgData name="Andre Gustavo Hochuli" userId="03e47721-5546-461c-8dc6-d9f4fc638cac" providerId="ADAL" clId="{76F74EDB-A29D-41EA-82A4-3D08B9772FCD}" dt="2022-05-09T22:11:27.280" v="818" actId="20577"/>
      <pc:docMkLst>
        <pc:docMk/>
      </pc:docMkLst>
      <pc:sldChg chg="modSp mod">
        <pc:chgData name="Andre Gustavo Hochuli" userId="03e47721-5546-461c-8dc6-d9f4fc638cac" providerId="ADAL" clId="{76F74EDB-A29D-41EA-82A4-3D08B9772FCD}" dt="2022-05-09T21:43:41.552" v="23" actId="20577"/>
        <pc:sldMkLst>
          <pc:docMk/>
          <pc:sldMk cId="0" sldId="256"/>
        </pc:sldMkLst>
        <pc:spChg chg="mod">
          <ac:chgData name="Andre Gustavo Hochuli" userId="03e47721-5546-461c-8dc6-d9f4fc638cac" providerId="ADAL" clId="{76F74EDB-A29D-41EA-82A4-3D08B9772FCD}" dt="2022-05-09T21:43:41.552" v="23" actId="20577"/>
          <ac:spMkLst>
            <pc:docMk/>
            <pc:sldMk cId="0" sldId="256"/>
            <ac:spMk id="207" creationId="{00000000-0000-0000-0000-000000000000}"/>
          </ac:spMkLst>
        </pc:spChg>
      </pc:sldChg>
      <pc:sldChg chg="modSp mod">
        <pc:chgData name="Andre Gustavo Hochuli" userId="03e47721-5546-461c-8dc6-d9f4fc638cac" providerId="ADAL" clId="{76F74EDB-A29D-41EA-82A4-3D08B9772FCD}" dt="2022-05-09T21:43:54.239" v="26" actId="20577"/>
        <pc:sldMkLst>
          <pc:docMk/>
          <pc:sldMk cId="3575395456" sldId="261"/>
        </pc:sldMkLst>
        <pc:spChg chg="mod">
          <ac:chgData name="Andre Gustavo Hochuli" userId="03e47721-5546-461c-8dc6-d9f4fc638cac" providerId="ADAL" clId="{76F74EDB-A29D-41EA-82A4-3D08B9772FCD}" dt="2022-05-09T21:43:54.239" v="26" actId="20577"/>
          <ac:spMkLst>
            <pc:docMk/>
            <pc:sldMk cId="3575395456" sldId="261"/>
            <ac:spMk id="134" creationId="{00000000-0000-0000-0000-000000000000}"/>
          </ac:spMkLst>
        </pc:spChg>
      </pc:sldChg>
      <pc:sldChg chg="del">
        <pc:chgData name="Andre Gustavo Hochuli" userId="03e47721-5546-461c-8dc6-d9f4fc638cac" providerId="ADAL" clId="{76F74EDB-A29D-41EA-82A4-3D08B9772FCD}" dt="2022-05-09T21:48:57.562" v="65" actId="47"/>
        <pc:sldMkLst>
          <pc:docMk/>
          <pc:sldMk cId="3283106555" sldId="277"/>
        </pc:sldMkLst>
      </pc:sldChg>
      <pc:sldChg chg="delSp del mod">
        <pc:chgData name="Andre Gustavo Hochuli" userId="03e47721-5546-461c-8dc6-d9f4fc638cac" providerId="ADAL" clId="{76F74EDB-A29D-41EA-82A4-3D08B9772FCD}" dt="2022-05-09T21:49:18.642" v="75" actId="47"/>
        <pc:sldMkLst>
          <pc:docMk/>
          <pc:sldMk cId="446102039" sldId="278"/>
        </pc:sldMkLst>
        <pc:picChg chg="del">
          <ac:chgData name="Andre Gustavo Hochuli" userId="03e47721-5546-461c-8dc6-d9f4fc638cac" providerId="ADAL" clId="{76F74EDB-A29D-41EA-82A4-3D08B9772FCD}" dt="2022-05-09T21:49:13.255" v="74" actId="478"/>
          <ac:picMkLst>
            <pc:docMk/>
            <pc:sldMk cId="446102039" sldId="278"/>
            <ac:picMk id="10" creationId="{0DE7C189-8984-4EEC-8806-5306A2D56E1C}"/>
          </ac:picMkLst>
        </pc:picChg>
      </pc:sldChg>
      <pc:sldChg chg="addSp delSp modSp mod">
        <pc:chgData name="Andre Gustavo Hochuli" userId="03e47721-5546-461c-8dc6-d9f4fc638cac" providerId="ADAL" clId="{76F74EDB-A29D-41EA-82A4-3D08B9772FCD}" dt="2022-05-09T21:52:40.549" v="121" actId="478"/>
        <pc:sldMkLst>
          <pc:docMk/>
          <pc:sldMk cId="802718977" sldId="279"/>
        </pc:sldMkLst>
        <pc:spChg chg="del">
          <ac:chgData name="Andre Gustavo Hochuli" userId="03e47721-5546-461c-8dc6-d9f4fc638cac" providerId="ADAL" clId="{76F74EDB-A29D-41EA-82A4-3D08B9772FCD}" dt="2022-05-09T21:45:01.770" v="32" actId="478"/>
          <ac:spMkLst>
            <pc:docMk/>
            <pc:sldMk cId="802718977" sldId="279"/>
            <ac:spMk id="5" creationId="{90B6A4C5-9B9B-4D39-AF05-74E416D59E6B}"/>
          </ac:spMkLst>
        </pc:spChg>
        <pc:spChg chg="mod">
          <ac:chgData name="Andre Gustavo Hochuli" userId="03e47721-5546-461c-8dc6-d9f4fc638cac" providerId="ADAL" clId="{76F74EDB-A29D-41EA-82A4-3D08B9772FCD}" dt="2022-05-09T21:50:09.584" v="118" actId="20577"/>
          <ac:spMkLst>
            <pc:docMk/>
            <pc:sldMk cId="802718977" sldId="279"/>
            <ac:spMk id="106" creationId="{62C052DF-E942-4780-B8E7-B4D75FF65CBF}"/>
          </ac:spMkLst>
        </pc:spChg>
        <pc:spChg chg="mod">
          <ac:chgData name="Andre Gustavo Hochuli" userId="03e47721-5546-461c-8dc6-d9f4fc638cac" providerId="ADAL" clId="{76F74EDB-A29D-41EA-82A4-3D08B9772FCD}" dt="2022-05-09T21:49:02.218" v="72" actId="20577"/>
          <ac:spMkLst>
            <pc:docMk/>
            <pc:sldMk cId="802718977" sldId="279"/>
            <ac:spMk id="367" creationId="{00000000-0000-0000-0000-000000000000}"/>
          </ac:spMkLst>
        </pc:spChg>
        <pc:spChg chg="mod">
          <ac:chgData name="Andre Gustavo Hochuli" userId="03e47721-5546-461c-8dc6-d9f4fc638cac" providerId="ADAL" clId="{76F74EDB-A29D-41EA-82A4-3D08B9772FCD}" dt="2022-05-09T21:49:05.871" v="73" actId="20577"/>
          <ac:spMkLst>
            <pc:docMk/>
            <pc:sldMk cId="802718977" sldId="279"/>
            <ac:spMk id="369" creationId="{00000000-0000-0000-0000-000000000000}"/>
          </ac:spMkLst>
        </pc:spChg>
        <pc:grpChg chg="del">
          <ac:chgData name="Andre Gustavo Hochuli" userId="03e47721-5546-461c-8dc6-d9f4fc638cac" providerId="ADAL" clId="{76F74EDB-A29D-41EA-82A4-3D08B9772FCD}" dt="2022-05-09T21:45:00.332" v="30" actId="478"/>
          <ac:grpSpMkLst>
            <pc:docMk/>
            <pc:sldMk cId="802718977" sldId="279"/>
            <ac:grpSpMk id="4" creationId="{71CB920B-C031-49A6-A44B-8BFBA54A9E17}"/>
          </ac:grpSpMkLst>
        </pc:grpChg>
        <pc:picChg chg="add del">
          <ac:chgData name="Andre Gustavo Hochuli" userId="03e47721-5546-461c-8dc6-d9f4fc638cac" providerId="ADAL" clId="{76F74EDB-A29D-41EA-82A4-3D08B9772FCD}" dt="2022-05-09T21:48:48.973" v="63" actId="478"/>
          <ac:picMkLst>
            <pc:docMk/>
            <pc:sldMk cId="802718977" sldId="279"/>
            <ac:picMk id="6" creationId="{C76D542F-249A-9C8A-A402-A84AF235D3BF}"/>
          </ac:picMkLst>
        </pc:picChg>
        <pc:picChg chg="del">
          <ac:chgData name="Andre Gustavo Hochuli" userId="03e47721-5546-461c-8dc6-d9f4fc638cac" providerId="ADAL" clId="{76F74EDB-A29D-41EA-82A4-3D08B9772FCD}" dt="2022-05-09T21:45:01.091" v="31" actId="478"/>
          <ac:picMkLst>
            <pc:docMk/>
            <pc:sldMk cId="802718977" sldId="279"/>
            <ac:picMk id="8" creationId="{02115B31-7A8D-46BD-8366-4C68C4BAFE43}"/>
          </ac:picMkLst>
        </pc:picChg>
        <pc:picChg chg="add mod">
          <ac:chgData name="Andre Gustavo Hochuli" userId="03e47721-5546-461c-8dc6-d9f4fc638cac" providerId="ADAL" clId="{76F74EDB-A29D-41EA-82A4-3D08B9772FCD}" dt="2022-05-09T21:49:49.235" v="77" actId="1076"/>
          <ac:picMkLst>
            <pc:docMk/>
            <pc:sldMk cId="802718977" sldId="279"/>
            <ac:picMk id="9" creationId="{D8840F4B-CC3B-CF19-C7E5-5C858C560185}"/>
          </ac:picMkLst>
        </pc:picChg>
        <pc:picChg chg="add del mod">
          <ac:chgData name="Andre Gustavo Hochuli" userId="03e47721-5546-461c-8dc6-d9f4fc638cac" providerId="ADAL" clId="{76F74EDB-A29D-41EA-82A4-3D08B9772FCD}" dt="2022-05-09T21:52:40.549" v="121" actId="478"/>
          <ac:picMkLst>
            <pc:docMk/>
            <pc:sldMk cId="802718977" sldId="279"/>
            <ac:picMk id="11" creationId="{ACC6D41D-5D81-1F12-30E0-A3AE1C8DE8FD}"/>
          </ac:picMkLst>
        </pc:picChg>
        <pc:picChg chg="add del mod">
          <ac:chgData name="Andre Gustavo Hochuli" userId="03e47721-5546-461c-8dc6-d9f4fc638cac" providerId="ADAL" clId="{76F74EDB-A29D-41EA-82A4-3D08B9772FCD}" dt="2022-05-09T21:45:47.791" v="61" actId="21"/>
          <ac:picMkLst>
            <pc:docMk/>
            <pc:sldMk cId="802718977" sldId="279"/>
            <ac:picMk id="1026" creationId="{2C4D7BE1-A1D0-4FC0-79EB-BE3BDADAC601}"/>
          </ac:picMkLst>
        </pc:picChg>
      </pc:sldChg>
      <pc:sldChg chg="del">
        <pc:chgData name="Andre Gustavo Hochuli" userId="03e47721-5546-461c-8dc6-d9f4fc638cac" providerId="ADAL" clId="{76F74EDB-A29D-41EA-82A4-3D08B9772FCD}" dt="2022-05-09T21:49:18.642" v="75" actId="47"/>
        <pc:sldMkLst>
          <pc:docMk/>
          <pc:sldMk cId="1527670731" sldId="280"/>
        </pc:sldMkLst>
      </pc:sldChg>
      <pc:sldChg chg="del">
        <pc:chgData name="Andre Gustavo Hochuli" userId="03e47721-5546-461c-8dc6-d9f4fc638cac" providerId="ADAL" clId="{76F74EDB-A29D-41EA-82A4-3D08B9772FCD}" dt="2022-05-09T21:49:18.642" v="75" actId="47"/>
        <pc:sldMkLst>
          <pc:docMk/>
          <pc:sldMk cId="2913161894" sldId="281"/>
        </pc:sldMkLst>
      </pc:sldChg>
      <pc:sldChg chg="del">
        <pc:chgData name="Andre Gustavo Hochuli" userId="03e47721-5546-461c-8dc6-d9f4fc638cac" providerId="ADAL" clId="{76F74EDB-A29D-41EA-82A4-3D08B9772FCD}" dt="2022-05-09T21:49:18.642" v="75" actId="47"/>
        <pc:sldMkLst>
          <pc:docMk/>
          <pc:sldMk cId="2993923154" sldId="282"/>
        </pc:sldMkLst>
      </pc:sldChg>
      <pc:sldChg chg="del">
        <pc:chgData name="Andre Gustavo Hochuli" userId="03e47721-5546-461c-8dc6-d9f4fc638cac" providerId="ADAL" clId="{76F74EDB-A29D-41EA-82A4-3D08B9772FCD}" dt="2022-05-09T21:49:18.642" v="75" actId="47"/>
        <pc:sldMkLst>
          <pc:docMk/>
          <pc:sldMk cId="30829668" sldId="283"/>
        </pc:sldMkLst>
      </pc:sldChg>
      <pc:sldChg chg="modSp mod">
        <pc:chgData name="Andre Gustavo Hochuli" userId="03e47721-5546-461c-8dc6-d9f4fc638cac" providerId="ADAL" clId="{76F74EDB-A29D-41EA-82A4-3D08B9772FCD}" dt="2022-05-09T21:49:25.563" v="76" actId="6549"/>
        <pc:sldMkLst>
          <pc:docMk/>
          <pc:sldMk cId="1201892740" sldId="284"/>
        </pc:sldMkLst>
        <pc:spChg chg="mod">
          <ac:chgData name="Andre Gustavo Hochuli" userId="03e47721-5546-461c-8dc6-d9f4fc638cac" providerId="ADAL" clId="{76F74EDB-A29D-41EA-82A4-3D08B9772FCD}" dt="2022-05-09T21:49:25.563" v="76" actId="6549"/>
          <ac:spMkLst>
            <pc:docMk/>
            <pc:sldMk cId="1201892740" sldId="284"/>
            <ac:spMk id="106" creationId="{62C052DF-E942-4780-B8E7-B4D75FF65CBF}"/>
          </ac:spMkLst>
        </pc:spChg>
      </pc:sldChg>
      <pc:sldChg chg="del">
        <pc:chgData name="Andre Gustavo Hochuli" userId="03e47721-5546-461c-8dc6-d9f4fc638cac" providerId="ADAL" clId="{76F74EDB-A29D-41EA-82A4-3D08B9772FCD}" dt="2022-05-09T21:43:58.973" v="27" actId="47"/>
        <pc:sldMkLst>
          <pc:docMk/>
          <pc:sldMk cId="1253962476" sldId="285"/>
        </pc:sldMkLst>
      </pc:sldChg>
      <pc:sldChg chg="modSp add mod">
        <pc:chgData name="Andre Gustavo Hochuli" userId="03e47721-5546-461c-8dc6-d9f4fc638cac" providerId="ADAL" clId="{76F74EDB-A29D-41EA-82A4-3D08B9772FCD}" dt="2022-05-09T21:53:34.568" v="150" actId="1076"/>
        <pc:sldMkLst>
          <pc:docMk/>
          <pc:sldMk cId="1301522907" sldId="285"/>
        </pc:sldMkLst>
        <pc:spChg chg="mod">
          <ac:chgData name="Andre Gustavo Hochuli" userId="03e47721-5546-461c-8dc6-d9f4fc638cac" providerId="ADAL" clId="{76F74EDB-A29D-41EA-82A4-3D08B9772FCD}" dt="2022-05-09T21:53:31.790" v="149" actId="403"/>
          <ac:spMkLst>
            <pc:docMk/>
            <pc:sldMk cId="1301522907" sldId="285"/>
            <ac:spMk id="106" creationId="{62C052DF-E942-4780-B8E7-B4D75FF65CBF}"/>
          </ac:spMkLst>
        </pc:spChg>
        <pc:picChg chg="mod">
          <ac:chgData name="Andre Gustavo Hochuli" userId="03e47721-5546-461c-8dc6-d9f4fc638cac" providerId="ADAL" clId="{76F74EDB-A29D-41EA-82A4-3D08B9772FCD}" dt="2022-05-09T21:53:34.568" v="150" actId="1076"/>
          <ac:picMkLst>
            <pc:docMk/>
            <pc:sldMk cId="1301522907" sldId="285"/>
            <ac:picMk id="9" creationId="{D8840F4B-CC3B-CF19-C7E5-5C858C560185}"/>
          </ac:picMkLst>
        </pc:picChg>
      </pc:sldChg>
      <pc:sldChg chg="addSp delSp modSp add mod">
        <pc:chgData name="Andre Gustavo Hochuli" userId="03e47721-5546-461c-8dc6-d9f4fc638cac" providerId="ADAL" clId="{76F74EDB-A29D-41EA-82A4-3D08B9772FCD}" dt="2022-05-09T21:54:37.094" v="169" actId="1076"/>
        <pc:sldMkLst>
          <pc:docMk/>
          <pc:sldMk cId="3585398343" sldId="286"/>
        </pc:sldMkLst>
        <pc:spChg chg="add mod">
          <ac:chgData name="Andre Gustavo Hochuli" userId="03e47721-5546-461c-8dc6-d9f4fc638cac" providerId="ADAL" clId="{76F74EDB-A29D-41EA-82A4-3D08B9772FCD}" dt="2022-05-09T21:54:34.397" v="168" actId="14100"/>
          <ac:spMkLst>
            <pc:docMk/>
            <pc:sldMk cId="3585398343" sldId="286"/>
            <ac:spMk id="8" creationId="{9EAED9AF-9BD3-AB26-F3CC-BC5CED65AB77}"/>
          </ac:spMkLst>
        </pc:spChg>
        <pc:spChg chg="mod">
          <ac:chgData name="Andre Gustavo Hochuli" userId="03e47721-5546-461c-8dc6-d9f4fc638cac" providerId="ADAL" clId="{76F74EDB-A29D-41EA-82A4-3D08B9772FCD}" dt="2022-05-09T21:53:41" v="159" actId="20577"/>
          <ac:spMkLst>
            <pc:docMk/>
            <pc:sldMk cId="3585398343" sldId="286"/>
            <ac:spMk id="106" creationId="{62C052DF-E942-4780-B8E7-B4D75FF65CBF}"/>
          </ac:spMkLst>
        </pc:spChg>
        <pc:picChg chg="add mod">
          <ac:chgData name="Andre Gustavo Hochuli" userId="03e47721-5546-461c-8dc6-d9f4fc638cac" providerId="ADAL" clId="{76F74EDB-A29D-41EA-82A4-3D08B9772FCD}" dt="2022-05-09T21:54:22.190" v="166" actId="1076"/>
          <ac:picMkLst>
            <pc:docMk/>
            <pc:sldMk cId="3585398343" sldId="286"/>
            <ac:picMk id="3" creationId="{76AA2CB9-7320-184A-EB59-52691234EE4E}"/>
          </ac:picMkLst>
        </pc:picChg>
        <pc:picChg chg="add del">
          <ac:chgData name="Andre Gustavo Hochuli" userId="03e47721-5546-461c-8dc6-d9f4fc638cac" providerId="ADAL" clId="{76F74EDB-A29D-41EA-82A4-3D08B9772FCD}" dt="2022-05-09T21:54:13.733" v="163" actId="22"/>
          <ac:picMkLst>
            <pc:docMk/>
            <pc:sldMk cId="3585398343" sldId="286"/>
            <ac:picMk id="5" creationId="{2A2CBEC7-B414-0D49-CBF6-4DA980BCD6DB}"/>
          </ac:picMkLst>
        </pc:picChg>
        <pc:picChg chg="add mod">
          <ac:chgData name="Andre Gustavo Hochuli" userId="03e47721-5546-461c-8dc6-d9f4fc638cac" providerId="ADAL" clId="{76F74EDB-A29D-41EA-82A4-3D08B9772FCD}" dt="2022-05-09T21:54:37.094" v="169" actId="1076"/>
          <ac:picMkLst>
            <pc:docMk/>
            <pc:sldMk cId="3585398343" sldId="286"/>
            <ac:picMk id="7" creationId="{FDF4C8DF-66C8-78F6-5141-457A435A7821}"/>
          </ac:picMkLst>
        </pc:picChg>
        <pc:picChg chg="del">
          <ac:chgData name="Andre Gustavo Hochuli" userId="03e47721-5546-461c-8dc6-d9f4fc638cac" providerId="ADAL" clId="{76F74EDB-A29D-41EA-82A4-3D08B9772FCD}" dt="2022-05-09T21:53:19.659" v="141" actId="478"/>
          <ac:picMkLst>
            <pc:docMk/>
            <pc:sldMk cId="3585398343" sldId="286"/>
            <ac:picMk id="9" creationId="{D8840F4B-CC3B-CF19-C7E5-5C858C560185}"/>
          </ac:picMkLst>
        </pc:picChg>
      </pc:sldChg>
      <pc:sldChg chg="addSp delSp modSp add del mod">
        <pc:chgData name="Andre Gustavo Hochuli" userId="03e47721-5546-461c-8dc6-d9f4fc638cac" providerId="ADAL" clId="{76F74EDB-A29D-41EA-82A4-3D08B9772FCD}" dt="2022-05-09T22:06:06.851" v="264" actId="47"/>
        <pc:sldMkLst>
          <pc:docMk/>
          <pc:sldMk cId="253264310" sldId="287"/>
        </pc:sldMkLst>
        <pc:spChg chg="del">
          <ac:chgData name="Andre Gustavo Hochuli" userId="03e47721-5546-461c-8dc6-d9f4fc638cac" providerId="ADAL" clId="{76F74EDB-A29D-41EA-82A4-3D08B9772FCD}" dt="2022-05-09T21:55:17.508" v="189" actId="478"/>
          <ac:spMkLst>
            <pc:docMk/>
            <pc:sldMk cId="253264310" sldId="287"/>
            <ac:spMk id="8" creationId="{9EAED9AF-9BD3-AB26-F3CC-BC5CED65AB77}"/>
          </ac:spMkLst>
        </pc:spChg>
        <pc:spChg chg="mod">
          <ac:chgData name="Andre Gustavo Hochuli" userId="03e47721-5546-461c-8dc6-d9f4fc638cac" providerId="ADAL" clId="{76F74EDB-A29D-41EA-82A4-3D08B9772FCD}" dt="2022-05-09T21:55:12.789" v="186" actId="20577"/>
          <ac:spMkLst>
            <pc:docMk/>
            <pc:sldMk cId="253264310" sldId="287"/>
            <ac:spMk id="106" creationId="{62C052DF-E942-4780-B8E7-B4D75FF65CBF}"/>
          </ac:spMkLst>
        </pc:spChg>
        <pc:spChg chg="mod">
          <ac:chgData name="Andre Gustavo Hochuli" userId="03e47721-5546-461c-8dc6-d9f4fc638cac" providerId="ADAL" clId="{76F74EDB-A29D-41EA-82A4-3D08B9772FCD}" dt="2022-05-09T21:55:08.540" v="184" actId="20577"/>
          <ac:spMkLst>
            <pc:docMk/>
            <pc:sldMk cId="253264310" sldId="287"/>
            <ac:spMk id="367" creationId="{00000000-0000-0000-0000-000000000000}"/>
          </ac:spMkLst>
        </pc:spChg>
        <pc:picChg chg="del">
          <ac:chgData name="Andre Gustavo Hochuli" userId="03e47721-5546-461c-8dc6-d9f4fc638cac" providerId="ADAL" clId="{76F74EDB-A29D-41EA-82A4-3D08B9772FCD}" dt="2022-05-09T21:55:16.845" v="188" actId="478"/>
          <ac:picMkLst>
            <pc:docMk/>
            <pc:sldMk cId="253264310" sldId="287"/>
            <ac:picMk id="3" creationId="{76AA2CB9-7320-184A-EB59-52691234EE4E}"/>
          </ac:picMkLst>
        </pc:picChg>
        <pc:picChg chg="del">
          <ac:chgData name="Andre Gustavo Hochuli" userId="03e47721-5546-461c-8dc6-d9f4fc638cac" providerId="ADAL" clId="{76F74EDB-A29D-41EA-82A4-3D08B9772FCD}" dt="2022-05-09T21:55:16.018" v="187" actId="478"/>
          <ac:picMkLst>
            <pc:docMk/>
            <pc:sldMk cId="253264310" sldId="287"/>
            <ac:picMk id="7" creationId="{FDF4C8DF-66C8-78F6-5141-457A435A7821}"/>
          </ac:picMkLst>
        </pc:picChg>
        <pc:picChg chg="add mod">
          <ac:chgData name="Andre Gustavo Hochuli" userId="03e47721-5546-461c-8dc6-d9f4fc638cac" providerId="ADAL" clId="{76F74EDB-A29D-41EA-82A4-3D08B9772FCD}" dt="2022-05-09T21:55:41.333" v="192" actId="1076"/>
          <ac:picMkLst>
            <pc:docMk/>
            <pc:sldMk cId="253264310" sldId="287"/>
            <ac:picMk id="2050" creationId="{8577A9CA-3D64-7B75-82DF-34F68A2130F6}"/>
          </ac:picMkLst>
        </pc:picChg>
      </pc:sldChg>
      <pc:sldChg chg="del">
        <pc:chgData name="Andre Gustavo Hochuli" userId="03e47721-5546-461c-8dc6-d9f4fc638cac" providerId="ADAL" clId="{76F74EDB-A29D-41EA-82A4-3D08B9772FCD}" dt="2022-05-09T21:43:46.504" v="24" actId="47"/>
        <pc:sldMkLst>
          <pc:docMk/>
          <pc:sldMk cId="1851768831" sldId="287"/>
        </pc:sldMkLst>
      </pc:sldChg>
      <pc:sldChg chg="addSp delSp modSp add mod">
        <pc:chgData name="Andre Gustavo Hochuli" userId="03e47721-5546-461c-8dc6-d9f4fc638cac" providerId="ADAL" clId="{76F74EDB-A29D-41EA-82A4-3D08B9772FCD}" dt="2022-05-09T22:06:02.925" v="263" actId="1076"/>
        <pc:sldMkLst>
          <pc:docMk/>
          <pc:sldMk cId="4014213576" sldId="288"/>
        </pc:sldMkLst>
        <pc:spChg chg="del">
          <ac:chgData name="Andre Gustavo Hochuli" userId="03e47721-5546-461c-8dc6-d9f4fc638cac" providerId="ADAL" clId="{76F74EDB-A29D-41EA-82A4-3D08B9772FCD}" dt="2022-05-09T21:56:26.605" v="237" actId="478"/>
          <ac:spMkLst>
            <pc:docMk/>
            <pc:sldMk cId="4014213576" sldId="288"/>
            <ac:spMk id="8" creationId="{9EAED9AF-9BD3-AB26-F3CC-BC5CED65AB77}"/>
          </ac:spMkLst>
        </pc:spChg>
        <pc:spChg chg="add del mod">
          <ac:chgData name="Andre Gustavo Hochuli" userId="03e47721-5546-461c-8dc6-d9f4fc638cac" providerId="ADAL" clId="{76F74EDB-A29D-41EA-82A4-3D08B9772FCD}" dt="2022-05-09T22:02:12.517" v="253"/>
          <ac:spMkLst>
            <pc:docMk/>
            <pc:sldMk cId="4014213576" sldId="288"/>
            <ac:spMk id="16" creationId="{92D31DF5-C9B2-3912-F67D-E1F34E04ABA8}"/>
          </ac:spMkLst>
        </pc:spChg>
        <pc:spChg chg="mod">
          <ac:chgData name="Andre Gustavo Hochuli" userId="03e47721-5546-461c-8dc6-d9f4fc638cac" providerId="ADAL" clId="{76F74EDB-A29D-41EA-82A4-3D08B9772FCD}" dt="2022-05-09T21:56:15.480" v="233" actId="20577"/>
          <ac:spMkLst>
            <pc:docMk/>
            <pc:sldMk cId="4014213576" sldId="288"/>
            <ac:spMk id="106" creationId="{62C052DF-E942-4780-B8E7-B4D75FF65CBF}"/>
          </ac:spMkLst>
        </pc:spChg>
        <pc:spChg chg="mod">
          <ac:chgData name="Andre Gustavo Hochuli" userId="03e47721-5546-461c-8dc6-d9f4fc638cac" providerId="ADAL" clId="{76F74EDB-A29D-41EA-82A4-3D08B9772FCD}" dt="2022-05-09T21:56:01.005" v="209" actId="20577"/>
          <ac:spMkLst>
            <pc:docMk/>
            <pc:sldMk cId="4014213576" sldId="288"/>
            <ac:spMk id="367" creationId="{00000000-0000-0000-0000-000000000000}"/>
          </ac:spMkLst>
        </pc:spChg>
        <pc:picChg chg="del">
          <ac:chgData name="Andre Gustavo Hochuli" userId="03e47721-5546-461c-8dc6-d9f4fc638cac" providerId="ADAL" clId="{76F74EDB-A29D-41EA-82A4-3D08B9772FCD}" dt="2022-05-09T21:56:27.718" v="238" actId="478"/>
          <ac:picMkLst>
            <pc:docMk/>
            <pc:sldMk cId="4014213576" sldId="288"/>
            <ac:picMk id="3" creationId="{76AA2CB9-7320-184A-EB59-52691234EE4E}"/>
          </ac:picMkLst>
        </pc:picChg>
        <pc:picChg chg="add mod">
          <ac:chgData name="Andre Gustavo Hochuli" userId="03e47721-5546-461c-8dc6-d9f4fc638cac" providerId="ADAL" clId="{76F74EDB-A29D-41EA-82A4-3D08B9772FCD}" dt="2022-05-09T21:58:08.293" v="245" actId="1076"/>
          <ac:picMkLst>
            <pc:docMk/>
            <pc:sldMk cId="4014213576" sldId="288"/>
            <ac:picMk id="4" creationId="{1F43B53D-1C66-47BA-C020-C0891B318E6F}"/>
          </ac:picMkLst>
        </pc:picChg>
        <pc:picChg chg="del">
          <ac:chgData name="Andre Gustavo Hochuli" userId="03e47721-5546-461c-8dc6-d9f4fc638cac" providerId="ADAL" clId="{76F74EDB-A29D-41EA-82A4-3D08B9772FCD}" dt="2022-05-09T21:56:22.064" v="234" actId="478"/>
          <ac:picMkLst>
            <pc:docMk/>
            <pc:sldMk cId="4014213576" sldId="288"/>
            <ac:picMk id="7" creationId="{FDF4C8DF-66C8-78F6-5141-457A435A7821}"/>
          </ac:picMkLst>
        </pc:picChg>
        <pc:picChg chg="add del mod">
          <ac:chgData name="Andre Gustavo Hochuli" userId="03e47721-5546-461c-8dc6-d9f4fc638cac" providerId="ADAL" clId="{76F74EDB-A29D-41EA-82A4-3D08B9772FCD}" dt="2022-05-09T22:03:34.942" v="254" actId="478"/>
          <ac:picMkLst>
            <pc:docMk/>
            <pc:sldMk cId="4014213576" sldId="288"/>
            <ac:picMk id="9" creationId="{519F12CA-77A1-B60D-13F2-2002167498B0}"/>
          </ac:picMkLst>
        </pc:picChg>
        <pc:picChg chg="add del mod">
          <ac:chgData name="Andre Gustavo Hochuli" userId="03e47721-5546-461c-8dc6-d9f4fc638cac" providerId="ADAL" clId="{76F74EDB-A29D-41EA-82A4-3D08B9772FCD}" dt="2022-05-09T21:56:24.841" v="236"/>
          <ac:picMkLst>
            <pc:docMk/>
            <pc:sldMk cId="4014213576" sldId="288"/>
            <ac:picMk id="11" creationId="{69CDF7DA-C01A-B057-88B0-6A9410A28E0A}"/>
          </ac:picMkLst>
        </pc:picChg>
        <pc:picChg chg="add mod">
          <ac:chgData name="Andre Gustavo Hochuli" userId="03e47721-5546-461c-8dc6-d9f4fc638cac" providerId="ADAL" clId="{76F74EDB-A29D-41EA-82A4-3D08B9772FCD}" dt="2022-05-09T21:58:02.950" v="243" actId="1076"/>
          <ac:picMkLst>
            <pc:docMk/>
            <pc:sldMk cId="4014213576" sldId="288"/>
            <ac:picMk id="12" creationId="{68D105D5-0D2C-1C5B-1B42-9CEA392B2170}"/>
          </ac:picMkLst>
        </pc:picChg>
        <pc:picChg chg="add del mod">
          <ac:chgData name="Andre Gustavo Hochuli" userId="03e47721-5546-461c-8dc6-d9f4fc638cac" providerId="ADAL" clId="{76F74EDB-A29D-41EA-82A4-3D08B9772FCD}" dt="2022-05-09T22:05:57.459" v="259" actId="478"/>
          <ac:picMkLst>
            <pc:docMk/>
            <pc:sldMk cId="4014213576" sldId="288"/>
            <ac:picMk id="13" creationId="{95FDA67E-18D9-2A03-C0D3-DFF4C29B6342}"/>
          </ac:picMkLst>
        </pc:picChg>
        <pc:picChg chg="add mod">
          <ac:chgData name="Andre Gustavo Hochuli" userId="03e47721-5546-461c-8dc6-d9f4fc638cac" providerId="ADAL" clId="{76F74EDB-A29D-41EA-82A4-3D08B9772FCD}" dt="2022-05-09T22:06:02.925" v="263" actId="1076"/>
          <ac:picMkLst>
            <pc:docMk/>
            <pc:sldMk cId="4014213576" sldId="288"/>
            <ac:picMk id="15" creationId="{8BA2DECC-D608-004D-97D5-3EA174F6FCD9}"/>
          </ac:picMkLst>
        </pc:picChg>
      </pc:sldChg>
      <pc:sldChg chg="addSp delSp modSp add mod">
        <pc:chgData name="Andre Gustavo Hochuli" userId="03e47721-5546-461c-8dc6-d9f4fc638cac" providerId="ADAL" clId="{76F74EDB-A29D-41EA-82A4-3D08B9772FCD}" dt="2022-05-09T22:07:26.806" v="294" actId="1076"/>
        <pc:sldMkLst>
          <pc:docMk/>
          <pc:sldMk cId="1852034836" sldId="289"/>
        </pc:sldMkLst>
        <pc:spChg chg="mod">
          <ac:chgData name="Andre Gustavo Hochuli" userId="03e47721-5546-461c-8dc6-d9f4fc638cac" providerId="ADAL" clId="{76F74EDB-A29D-41EA-82A4-3D08B9772FCD}" dt="2022-05-09T22:06:34.382" v="292" actId="313"/>
          <ac:spMkLst>
            <pc:docMk/>
            <pc:sldMk cId="1852034836" sldId="289"/>
            <ac:spMk id="106" creationId="{62C052DF-E942-4780-B8E7-B4D75FF65CBF}"/>
          </ac:spMkLst>
        </pc:spChg>
        <pc:picChg chg="add mod">
          <ac:chgData name="Andre Gustavo Hochuli" userId="03e47721-5546-461c-8dc6-d9f4fc638cac" providerId="ADAL" clId="{76F74EDB-A29D-41EA-82A4-3D08B9772FCD}" dt="2022-05-09T22:07:26.806" v="294" actId="1076"/>
          <ac:picMkLst>
            <pc:docMk/>
            <pc:sldMk cId="1852034836" sldId="289"/>
            <ac:picMk id="3" creationId="{225BC678-82C1-5E1F-6DC3-EB3AFB731E3C}"/>
          </ac:picMkLst>
        </pc:picChg>
        <pc:picChg chg="del">
          <ac:chgData name="Andre Gustavo Hochuli" userId="03e47721-5546-461c-8dc6-d9f4fc638cac" providerId="ADAL" clId="{76F74EDB-A29D-41EA-82A4-3D08B9772FCD}" dt="2022-05-09T22:06:29.928" v="290" actId="478"/>
          <ac:picMkLst>
            <pc:docMk/>
            <pc:sldMk cId="1852034836" sldId="289"/>
            <ac:picMk id="4" creationId="{1F43B53D-1C66-47BA-C020-C0891B318E6F}"/>
          </ac:picMkLst>
        </pc:picChg>
        <pc:picChg chg="del">
          <ac:chgData name="Andre Gustavo Hochuli" userId="03e47721-5546-461c-8dc6-d9f4fc638cac" providerId="ADAL" clId="{76F74EDB-A29D-41EA-82A4-3D08B9772FCD}" dt="2022-05-09T22:06:27.274" v="288" actId="478"/>
          <ac:picMkLst>
            <pc:docMk/>
            <pc:sldMk cId="1852034836" sldId="289"/>
            <ac:picMk id="12" creationId="{68D105D5-0D2C-1C5B-1B42-9CEA392B2170}"/>
          </ac:picMkLst>
        </pc:picChg>
        <pc:picChg chg="del">
          <ac:chgData name="Andre Gustavo Hochuli" userId="03e47721-5546-461c-8dc6-d9f4fc638cac" providerId="ADAL" clId="{76F74EDB-A29D-41EA-82A4-3D08B9772FCD}" dt="2022-05-09T22:06:28.039" v="289" actId="478"/>
          <ac:picMkLst>
            <pc:docMk/>
            <pc:sldMk cId="1852034836" sldId="289"/>
            <ac:picMk id="15" creationId="{8BA2DECC-D608-004D-97D5-3EA174F6FCD9}"/>
          </ac:picMkLst>
        </pc:picChg>
      </pc:sldChg>
      <pc:sldChg chg="delSp modSp add mod">
        <pc:chgData name="Andre Gustavo Hochuli" userId="03e47721-5546-461c-8dc6-d9f4fc638cac" providerId="ADAL" clId="{76F74EDB-A29D-41EA-82A4-3D08B9772FCD}" dt="2022-05-09T22:11:27.280" v="818" actId="20577"/>
        <pc:sldMkLst>
          <pc:docMk/>
          <pc:sldMk cId="702783484" sldId="290"/>
        </pc:sldMkLst>
        <pc:spChg chg="mod">
          <ac:chgData name="Andre Gustavo Hochuli" userId="03e47721-5546-461c-8dc6-d9f4fc638cac" providerId="ADAL" clId="{76F74EDB-A29D-41EA-82A4-3D08B9772FCD}" dt="2022-05-09T22:11:27.280" v="818" actId="20577"/>
          <ac:spMkLst>
            <pc:docMk/>
            <pc:sldMk cId="702783484" sldId="290"/>
            <ac:spMk id="106" creationId="{62C052DF-E942-4780-B8E7-B4D75FF65CBF}"/>
          </ac:spMkLst>
        </pc:spChg>
        <pc:spChg chg="mod">
          <ac:chgData name="Andre Gustavo Hochuli" userId="03e47721-5546-461c-8dc6-d9f4fc638cac" providerId="ADAL" clId="{76F74EDB-A29D-41EA-82A4-3D08B9772FCD}" dt="2022-05-09T22:07:40.288" v="323" actId="20577"/>
          <ac:spMkLst>
            <pc:docMk/>
            <pc:sldMk cId="702783484" sldId="290"/>
            <ac:spMk id="367" creationId="{00000000-0000-0000-0000-000000000000}"/>
          </ac:spMkLst>
        </pc:spChg>
        <pc:picChg chg="del mod">
          <ac:chgData name="Andre Gustavo Hochuli" userId="03e47721-5546-461c-8dc6-d9f4fc638cac" providerId="ADAL" clId="{76F74EDB-A29D-41EA-82A4-3D08B9772FCD}" dt="2022-05-09T22:08:00.707" v="347" actId="478"/>
          <ac:picMkLst>
            <pc:docMk/>
            <pc:sldMk cId="702783484" sldId="290"/>
            <ac:picMk id="3" creationId="{225BC678-82C1-5E1F-6DC3-EB3AFB731E3C}"/>
          </ac:picMkLst>
        </pc:picChg>
      </pc:sldChg>
    </pc:docChg>
  </pc:docChgLst>
  <pc:docChgLst>
    <pc:chgData name="Andre Gustavo Hochuli" userId="03e47721-5546-461c-8dc6-d9f4fc638cac" providerId="ADAL" clId="{41BCAE94-F651-4A34-8161-F151913FCBCD}"/>
    <pc:docChg chg="undo custSel addSld delSld modSld sldOrd">
      <pc:chgData name="Andre Gustavo Hochuli" userId="03e47721-5546-461c-8dc6-d9f4fc638cac" providerId="ADAL" clId="{41BCAE94-F651-4A34-8161-F151913FCBCD}" dt="2022-03-15T18:59:42.462" v="3474" actId="14100"/>
      <pc:docMkLst>
        <pc:docMk/>
      </pc:docMkLst>
      <pc:sldChg chg="modSp mod">
        <pc:chgData name="Andre Gustavo Hochuli" userId="03e47721-5546-461c-8dc6-d9f4fc638cac" providerId="ADAL" clId="{41BCAE94-F651-4A34-8161-F151913FCBCD}" dt="2022-03-08T18:04:51.243" v="190" actId="20577"/>
        <pc:sldMkLst>
          <pc:docMk/>
          <pc:sldMk cId="0" sldId="256"/>
        </pc:sldMkLst>
        <pc:spChg chg="mod">
          <ac:chgData name="Andre Gustavo Hochuli" userId="03e47721-5546-461c-8dc6-d9f4fc638cac" providerId="ADAL" clId="{41BCAE94-F651-4A34-8161-F151913FCBCD}" dt="2022-03-08T18:04:51.243" v="190" actId="20577"/>
          <ac:spMkLst>
            <pc:docMk/>
            <pc:sldMk cId="0" sldId="256"/>
            <ac:spMk id="207" creationId="{00000000-0000-0000-0000-000000000000}"/>
          </ac:spMkLst>
        </pc:spChg>
      </pc:sldChg>
      <pc:sldChg chg="modSp mod">
        <pc:chgData name="Andre Gustavo Hochuli" userId="03e47721-5546-461c-8dc6-d9f4fc638cac" providerId="ADAL" clId="{41BCAE94-F651-4A34-8161-F151913FCBCD}" dt="2022-03-08T18:05:07.579" v="225" actId="20577"/>
        <pc:sldMkLst>
          <pc:docMk/>
          <pc:sldMk cId="0" sldId="257"/>
        </pc:sldMkLst>
        <pc:spChg chg="mod">
          <ac:chgData name="Andre Gustavo Hochuli" userId="03e47721-5546-461c-8dc6-d9f4fc638cac" providerId="ADAL" clId="{41BCAE94-F651-4A34-8161-F151913FCBCD}" dt="2022-03-08T18:05:07.579" v="225" actId="20577"/>
          <ac:spMkLst>
            <pc:docMk/>
            <pc:sldMk cId="0" sldId="257"/>
            <ac:spMk id="210" creationId="{00000000-0000-0000-0000-000000000000}"/>
          </ac:spMkLst>
        </pc:spChg>
      </pc:sldChg>
      <pc:sldChg chg="del">
        <pc:chgData name="Andre Gustavo Hochuli" userId="03e47721-5546-461c-8dc6-d9f4fc638cac" providerId="ADAL" clId="{41BCAE94-F651-4A34-8161-F151913FCBCD}" dt="2022-03-08T18:03:41.460" v="128" actId="47"/>
        <pc:sldMkLst>
          <pc:docMk/>
          <pc:sldMk cId="0" sldId="258"/>
        </pc:sldMkLst>
      </pc:sldChg>
      <pc:sldChg chg="modSp del mod">
        <pc:chgData name="Andre Gustavo Hochuli" userId="03e47721-5546-461c-8dc6-d9f4fc638cac" providerId="ADAL" clId="{41BCAE94-F651-4A34-8161-F151913FCBCD}" dt="2022-03-14T19:48:20.194" v="1897" actId="47"/>
        <pc:sldMkLst>
          <pc:docMk/>
          <pc:sldMk cId="0" sldId="260"/>
        </pc:sldMkLst>
        <pc:spChg chg="mod">
          <ac:chgData name="Andre Gustavo Hochuli" userId="03e47721-5546-461c-8dc6-d9f4fc638cac" providerId="ADAL" clId="{41BCAE94-F651-4A34-8161-F151913FCBCD}" dt="2022-03-08T18:03:56.979" v="135" actId="20577"/>
          <ac:spMkLst>
            <pc:docMk/>
            <pc:sldMk cId="0" sldId="260"/>
            <ac:spMk id="224" creationId="{00000000-0000-0000-0000-000000000000}"/>
          </ac:spMkLst>
        </pc:spChg>
        <pc:spChg chg="mod">
          <ac:chgData name="Andre Gustavo Hochuli" userId="03e47721-5546-461c-8dc6-d9f4fc638cac" providerId="ADAL" clId="{41BCAE94-F651-4A34-8161-F151913FCBCD}" dt="2022-03-08T18:04:12.231" v="164" actId="20577"/>
          <ac:spMkLst>
            <pc:docMk/>
            <pc:sldMk cId="0" sldId="260"/>
            <ac:spMk id="226" creationId="{00000000-0000-0000-0000-000000000000}"/>
          </ac:spMkLst>
        </pc:spChg>
        <pc:spChg chg="mod">
          <ac:chgData name="Andre Gustavo Hochuli" userId="03e47721-5546-461c-8dc6-d9f4fc638cac" providerId="ADAL" clId="{41BCAE94-F651-4A34-8161-F151913FCBCD}" dt="2022-03-08T18:04:18.543" v="166" actId="20577"/>
          <ac:spMkLst>
            <pc:docMk/>
            <pc:sldMk cId="0" sldId="260"/>
            <ac:spMk id="227" creationId="{00000000-0000-0000-0000-000000000000}"/>
          </ac:spMkLst>
        </pc:spChg>
      </pc:sldChg>
      <pc:sldChg chg="modSp del mod">
        <pc:chgData name="Andre Gustavo Hochuli" userId="03e47721-5546-461c-8dc6-d9f4fc638cac" providerId="ADAL" clId="{41BCAE94-F651-4A34-8161-F151913FCBCD}" dt="2022-03-14T19:48:38.764" v="1933" actId="20577"/>
        <pc:sldMkLst>
          <pc:docMk/>
          <pc:sldMk cId="3575395456" sldId="261"/>
        </pc:sldMkLst>
        <pc:spChg chg="mod">
          <ac:chgData name="Andre Gustavo Hochuli" userId="03e47721-5546-461c-8dc6-d9f4fc638cac" providerId="ADAL" clId="{41BCAE94-F651-4A34-8161-F151913FCBCD}" dt="2022-03-14T19:48:38.764" v="1933" actId="20577"/>
          <ac:spMkLst>
            <pc:docMk/>
            <pc:sldMk cId="3575395456" sldId="261"/>
            <ac:spMk id="132" creationId="{00000000-0000-0000-0000-000000000000}"/>
          </ac:spMkLst>
        </pc:spChg>
      </pc:sldChg>
      <pc:sldChg chg="modSp del mod">
        <pc:chgData name="Andre Gustavo Hochuli" userId="03e47721-5546-461c-8dc6-d9f4fc638cac" providerId="ADAL" clId="{41BCAE94-F651-4A34-8161-F151913FCBCD}" dt="2022-03-14T19:48:49.052" v="1935" actId="403"/>
        <pc:sldMkLst>
          <pc:docMk/>
          <pc:sldMk cId="142203107" sldId="262"/>
        </pc:sldMkLst>
        <pc:spChg chg="mod">
          <ac:chgData name="Andre Gustavo Hochuli" userId="03e47721-5546-461c-8dc6-d9f4fc638cac" providerId="ADAL" clId="{41BCAE94-F651-4A34-8161-F151913FCBCD}" dt="2022-03-14T19:48:49.052" v="1935" actId="403"/>
          <ac:spMkLst>
            <pc:docMk/>
            <pc:sldMk cId="142203107" sldId="262"/>
            <ac:spMk id="225" creationId="{00000000-0000-0000-0000-000000000000}"/>
          </ac:spMkLst>
        </pc:spChg>
      </pc:sldChg>
      <pc:sldChg chg="modSp mod">
        <pc:chgData name="Andre Gustavo Hochuli" userId="03e47721-5546-461c-8dc6-d9f4fc638cac" providerId="ADAL" clId="{41BCAE94-F651-4A34-8161-F151913FCBCD}" dt="2022-03-14T19:47:53.542" v="1896" actId="404"/>
        <pc:sldMkLst>
          <pc:docMk/>
          <pc:sldMk cId="1235903063" sldId="263"/>
        </pc:sldMkLst>
        <pc:spChg chg="mod">
          <ac:chgData name="Andre Gustavo Hochuli" userId="03e47721-5546-461c-8dc6-d9f4fc638cac" providerId="ADAL" clId="{41BCAE94-F651-4A34-8161-F151913FCBCD}" dt="2022-03-14T19:47:53.542" v="1896" actId="404"/>
          <ac:spMkLst>
            <pc:docMk/>
            <pc:sldMk cId="1235903063" sldId="263"/>
            <ac:spMk id="225" creationId="{00000000-0000-0000-0000-000000000000}"/>
          </ac:spMkLst>
        </pc:spChg>
      </pc:sldChg>
      <pc:sldChg chg="del">
        <pc:chgData name="Andre Gustavo Hochuli" userId="03e47721-5546-461c-8dc6-d9f4fc638cac" providerId="ADAL" clId="{41BCAE94-F651-4A34-8161-F151913FCBCD}" dt="2022-03-08T18:03:51.845" v="129" actId="47"/>
        <pc:sldMkLst>
          <pc:docMk/>
          <pc:sldMk cId="1322890386" sldId="263"/>
        </pc:sldMkLst>
      </pc:sldChg>
      <pc:sldChg chg="modSp mod">
        <pc:chgData name="Andre Gustavo Hochuli" userId="03e47721-5546-461c-8dc6-d9f4fc638cac" providerId="ADAL" clId="{41BCAE94-F651-4A34-8161-F151913FCBCD}" dt="2022-03-14T19:49:04.598" v="1937" actId="403"/>
        <pc:sldMkLst>
          <pc:docMk/>
          <pc:sldMk cId="2812198513" sldId="264"/>
        </pc:sldMkLst>
        <pc:spChg chg="mod">
          <ac:chgData name="Andre Gustavo Hochuli" userId="03e47721-5546-461c-8dc6-d9f4fc638cac" providerId="ADAL" clId="{41BCAE94-F651-4A34-8161-F151913FCBCD}" dt="2022-03-14T19:49:04.598" v="1937" actId="403"/>
          <ac:spMkLst>
            <pc:docMk/>
            <pc:sldMk cId="2812198513" sldId="264"/>
            <ac:spMk id="13" creationId="{7DC0836E-325B-49EE-9182-E5A19C10629B}"/>
          </ac:spMkLst>
        </pc:spChg>
      </pc:sldChg>
      <pc:sldChg chg="del">
        <pc:chgData name="Andre Gustavo Hochuli" userId="03e47721-5546-461c-8dc6-d9f4fc638cac" providerId="ADAL" clId="{41BCAE94-F651-4A34-8161-F151913FCBCD}" dt="2022-03-08T18:03:51.845" v="129" actId="47"/>
        <pc:sldMkLst>
          <pc:docMk/>
          <pc:sldMk cId="3504402775" sldId="264"/>
        </pc:sldMkLst>
      </pc:sldChg>
      <pc:sldChg chg="del">
        <pc:chgData name="Andre Gustavo Hochuli" userId="03e47721-5546-461c-8dc6-d9f4fc638cac" providerId="ADAL" clId="{41BCAE94-F651-4A34-8161-F151913FCBCD}" dt="2022-03-08T18:03:51.845" v="129" actId="47"/>
        <pc:sldMkLst>
          <pc:docMk/>
          <pc:sldMk cId="2388958076" sldId="265"/>
        </pc:sldMkLst>
      </pc:sldChg>
      <pc:sldChg chg="addSp delSp modSp add mod">
        <pc:chgData name="Andre Gustavo Hochuli" userId="03e47721-5546-461c-8dc6-d9f4fc638cac" providerId="ADAL" clId="{41BCAE94-F651-4A34-8161-F151913FCBCD}" dt="2022-03-14T19:49:40.084" v="1944" actId="20577"/>
        <pc:sldMkLst>
          <pc:docMk/>
          <pc:sldMk cId="1921576143" sldId="266"/>
        </pc:sldMkLst>
        <pc:spChg chg="add del mod">
          <ac:chgData name="Andre Gustavo Hochuli" userId="03e47721-5546-461c-8dc6-d9f4fc638cac" providerId="ADAL" clId="{41BCAE94-F651-4A34-8161-F151913FCBCD}" dt="2022-03-14T19:15:33.790" v="801" actId="6549"/>
          <ac:spMkLst>
            <pc:docMk/>
            <pc:sldMk cId="1921576143" sldId="266"/>
            <ac:spMk id="13" creationId="{7DC0836E-325B-49EE-9182-E5A19C10629B}"/>
          </ac:spMkLst>
        </pc:spChg>
        <pc:spChg chg="mod">
          <ac:chgData name="Andre Gustavo Hochuli" userId="03e47721-5546-461c-8dc6-d9f4fc638cac" providerId="ADAL" clId="{41BCAE94-F651-4A34-8161-F151913FCBCD}" dt="2022-03-14T17:44:18.217" v="233" actId="20577"/>
          <ac:spMkLst>
            <pc:docMk/>
            <pc:sldMk cId="1921576143" sldId="266"/>
            <ac:spMk id="224" creationId="{00000000-0000-0000-0000-000000000000}"/>
          </ac:spMkLst>
        </pc:spChg>
        <pc:graphicFrameChg chg="add mod modGraphic">
          <ac:chgData name="Andre Gustavo Hochuli" userId="03e47721-5546-461c-8dc6-d9f4fc638cac" providerId="ADAL" clId="{41BCAE94-F651-4A34-8161-F151913FCBCD}" dt="2022-03-14T19:14:04.160" v="717" actId="1036"/>
          <ac:graphicFrameMkLst>
            <pc:docMk/>
            <pc:sldMk cId="1921576143" sldId="266"/>
            <ac:graphicFrameMk id="6" creationId="{C7D7871B-37DA-4076-9976-B5D3EF47C37F}"/>
          </ac:graphicFrameMkLst>
        </pc:graphicFrameChg>
        <pc:graphicFrameChg chg="add del mod modGraphic">
          <ac:chgData name="Andre Gustavo Hochuli" userId="03e47721-5546-461c-8dc6-d9f4fc638cac" providerId="ADAL" clId="{41BCAE94-F651-4A34-8161-F151913FCBCD}" dt="2022-03-14T19:01:34.521" v="590" actId="478"/>
          <ac:graphicFrameMkLst>
            <pc:docMk/>
            <pc:sldMk cId="1921576143" sldId="266"/>
            <ac:graphicFrameMk id="7" creationId="{6F8370C2-51BA-4178-8582-642F312B997F}"/>
          </ac:graphicFrameMkLst>
        </pc:graphicFrameChg>
        <pc:graphicFrameChg chg="add del mod modGraphic">
          <ac:chgData name="Andre Gustavo Hochuli" userId="03e47721-5546-461c-8dc6-d9f4fc638cac" providerId="ADAL" clId="{41BCAE94-F651-4A34-8161-F151913FCBCD}" dt="2022-03-14T19:01:40.158" v="592" actId="478"/>
          <ac:graphicFrameMkLst>
            <pc:docMk/>
            <pc:sldMk cId="1921576143" sldId="266"/>
            <ac:graphicFrameMk id="8" creationId="{CE300FAA-4B71-4075-ADFD-07CF0D6CF02A}"/>
          </ac:graphicFrameMkLst>
        </pc:graphicFrameChg>
        <pc:graphicFrameChg chg="add mod modGraphic">
          <ac:chgData name="Andre Gustavo Hochuli" userId="03e47721-5546-461c-8dc6-d9f4fc638cac" providerId="ADAL" clId="{41BCAE94-F651-4A34-8161-F151913FCBCD}" dt="2022-03-14T19:14:34.446" v="732" actId="1076"/>
          <ac:graphicFrameMkLst>
            <pc:docMk/>
            <pc:sldMk cId="1921576143" sldId="266"/>
            <ac:graphicFrameMk id="9" creationId="{37EA4BC7-BD6F-45B2-B595-110A65391E19}"/>
          </ac:graphicFrameMkLst>
        </pc:graphicFrameChg>
        <pc:graphicFrameChg chg="add del mod modGraphic">
          <ac:chgData name="Andre Gustavo Hochuli" userId="03e47721-5546-461c-8dc6-d9f4fc638cac" providerId="ADAL" clId="{41BCAE94-F651-4A34-8161-F151913FCBCD}" dt="2022-03-14T19:04:16.823" v="633" actId="478"/>
          <ac:graphicFrameMkLst>
            <pc:docMk/>
            <pc:sldMk cId="1921576143" sldId="266"/>
            <ac:graphicFrameMk id="10" creationId="{BDC72AC6-62CD-44B9-8878-3D89128BD088}"/>
          </ac:graphicFrameMkLst>
        </pc:graphicFrameChg>
        <pc:graphicFrameChg chg="add mod modGraphic">
          <ac:chgData name="Andre Gustavo Hochuli" userId="03e47721-5546-461c-8dc6-d9f4fc638cac" providerId="ADAL" clId="{41BCAE94-F651-4A34-8161-F151913FCBCD}" dt="2022-03-14T19:49:30.698" v="1939" actId="20577"/>
          <ac:graphicFrameMkLst>
            <pc:docMk/>
            <pc:sldMk cId="1921576143" sldId="266"/>
            <ac:graphicFrameMk id="11" creationId="{E545EC59-4981-4468-9A5D-649757F3FA44}"/>
          </ac:graphicFrameMkLst>
        </pc:graphicFrameChg>
        <pc:graphicFrameChg chg="add mod modGraphic">
          <ac:chgData name="Andre Gustavo Hochuli" userId="03e47721-5546-461c-8dc6-d9f4fc638cac" providerId="ADAL" clId="{41BCAE94-F651-4A34-8161-F151913FCBCD}" dt="2022-03-14T19:49:40.084" v="1944" actId="20577"/>
          <ac:graphicFrameMkLst>
            <pc:docMk/>
            <pc:sldMk cId="1921576143" sldId="266"/>
            <ac:graphicFrameMk id="12" creationId="{B1A0D18F-89DE-4FBB-B412-83DE3D864B81}"/>
          </ac:graphicFrameMkLst>
        </pc:graphicFrameChg>
      </pc:sldChg>
      <pc:sldChg chg="del">
        <pc:chgData name="Andre Gustavo Hochuli" userId="03e47721-5546-461c-8dc6-d9f4fc638cac" providerId="ADAL" clId="{41BCAE94-F651-4A34-8161-F151913FCBCD}" dt="2022-03-08T18:03:51.845" v="129" actId="47"/>
        <pc:sldMkLst>
          <pc:docMk/>
          <pc:sldMk cId="4114466557" sldId="266"/>
        </pc:sldMkLst>
      </pc:sldChg>
      <pc:sldChg chg="addSp delSp modSp add mod">
        <pc:chgData name="Andre Gustavo Hochuli" userId="03e47721-5546-461c-8dc6-d9f4fc638cac" providerId="ADAL" clId="{41BCAE94-F651-4A34-8161-F151913FCBCD}" dt="2022-03-14T19:26:18.327" v="980" actId="1037"/>
        <pc:sldMkLst>
          <pc:docMk/>
          <pc:sldMk cId="107426345" sldId="267"/>
        </pc:sldMkLst>
        <pc:spChg chg="add mod">
          <ac:chgData name="Andre Gustavo Hochuli" userId="03e47721-5546-461c-8dc6-d9f4fc638cac" providerId="ADAL" clId="{41BCAE94-F651-4A34-8161-F151913FCBCD}" dt="2022-03-14T19:26:18.327" v="980" actId="1037"/>
          <ac:spMkLst>
            <pc:docMk/>
            <pc:sldMk cId="107426345" sldId="267"/>
            <ac:spMk id="10" creationId="{F303B833-8814-4FB6-A013-6064C758F684}"/>
          </ac:spMkLst>
        </pc:spChg>
        <pc:spChg chg="del">
          <ac:chgData name="Andre Gustavo Hochuli" userId="03e47721-5546-461c-8dc6-d9f4fc638cac" providerId="ADAL" clId="{41BCAE94-F651-4A34-8161-F151913FCBCD}" dt="2022-03-14T19:22:40.998" v="845" actId="478"/>
          <ac:spMkLst>
            <pc:docMk/>
            <pc:sldMk cId="107426345" sldId="267"/>
            <ac:spMk id="13" creationId="{7DC0836E-325B-49EE-9182-E5A19C10629B}"/>
          </ac:spMkLst>
        </pc:spChg>
        <pc:spChg chg="add mod">
          <ac:chgData name="Andre Gustavo Hochuli" userId="03e47721-5546-461c-8dc6-d9f4fc638cac" providerId="ADAL" clId="{41BCAE94-F651-4A34-8161-F151913FCBCD}" dt="2022-03-14T19:23:30.829" v="875" actId="20577"/>
          <ac:spMkLst>
            <pc:docMk/>
            <pc:sldMk cId="107426345" sldId="267"/>
            <ac:spMk id="14" creationId="{64E731C6-31B0-4440-BA16-E9984986180A}"/>
          </ac:spMkLst>
        </pc:spChg>
        <pc:spChg chg="add mod">
          <ac:chgData name="Andre Gustavo Hochuli" userId="03e47721-5546-461c-8dc6-d9f4fc638cac" providerId="ADAL" clId="{41BCAE94-F651-4A34-8161-F151913FCBCD}" dt="2022-03-14T19:22:57.333" v="851" actId="1076"/>
          <ac:spMkLst>
            <pc:docMk/>
            <pc:sldMk cId="107426345" sldId="267"/>
            <ac:spMk id="15" creationId="{E905FEDF-91D5-403E-9CEF-4F738268825E}"/>
          </ac:spMkLst>
        </pc:spChg>
        <pc:spChg chg="add mod">
          <ac:chgData name="Andre Gustavo Hochuli" userId="03e47721-5546-461c-8dc6-d9f4fc638cac" providerId="ADAL" clId="{41BCAE94-F651-4A34-8161-F151913FCBCD}" dt="2022-03-14T19:22:57.333" v="851" actId="1076"/>
          <ac:spMkLst>
            <pc:docMk/>
            <pc:sldMk cId="107426345" sldId="267"/>
            <ac:spMk id="16" creationId="{F3FD99A3-0256-48F2-B5B8-2399DE02C5DA}"/>
          </ac:spMkLst>
        </pc:spChg>
        <pc:spChg chg="add mod">
          <ac:chgData name="Andre Gustavo Hochuli" userId="03e47721-5546-461c-8dc6-d9f4fc638cac" providerId="ADAL" clId="{41BCAE94-F651-4A34-8161-F151913FCBCD}" dt="2022-03-14T19:25:40.519" v="950" actId="1037"/>
          <ac:spMkLst>
            <pc:docMk/>
            <pc:sldMk cId="107426345" sldId="267"/>
            <ac:spMk id="17" creationId="{E9C4BCF7-7C23-4987-967B-BE6B0C5C035A}"/>
          </ac:spMkLst>
        </pc:spChg>
        <pc:spChg chg="add mod">
          <ac:chgData name="Andre Gustavo Hochuli" userId="03e47721-5546-461c-8dc6-d9f4fc638cac" providerId="ADAL" clId="{41BCAE94-F651-4A34-8161-F151913FCBCD}" dt="2022-03-14T19:24:30.492" v="905" actId="20577"/>
          <ac:spMkLst>
            <pc:docMk/>
            <pc:sldMk cId="107426345" sldId="267"/>
            <ac:spMk id="18" creationId="{F675548B-154B-4BED-B38C-6D2AD0B1DAFB}"/>
          </ac:spMkLst>
        </pc:spChg>
        <pc:spChg chg="add mod">
          <ac:chgData name="Andre Gustavo Hochuli" userId="03e47721-5546-461c-8dc6-d9f4fc638cac" providerId="ADAL" clId="{41BCAE94-F651-4A34-8161-F151913FCBCD}" dt="2022-03-14T19:22:57.333" v="851" actId="1076"/>
          <ac:spMkLst>
            <pc:docMk/>
            <pc:sldMk cId="107426345" sldId="267"/>
            <ac:spMk id="19" creationId="{41EE57EE-5719-4781-91C0-BB8298C33E63}"/>
          </ac:spMkLst>
        </pc:spChg>
        <pc:spChg chg="add mod">
          <ac:chgData name="Andre Gustavo Hochuli" userId="03e47721-5546-461c-8dc6-d9f4fc638cac" providerId="ADAL" clId="{41BCAE94-F651-4A34-8161-F151913FCBCD}" dt="2022-03-14T19:22:57.333" v="851" actId="1076"/>
          <ac:spMkLst>
            <pc:docMk/>
            <pc:sldMk cId="107426345" sldId="267"/>
            <ac:spMk id="20" creationId="{FC5B5206-CFDE-4D51-AA3C-91D186BB0121}"/>
          </ac:spMkLst>
        </pc:spChg>
        <pc:spChg chg="add mod">
          <ac:chgData name="Andre Gustavo Hochuli" userId="03e47721-5546-461c-8dc6-d9f4fc638cac" providerId="ADAL" clId="{41BCAE94-F651-4A34-8161-F151913FCBCD}" dt="2022-03-14T19:25:36.414" v="937" actId="1037"/>
          <ac:spMkLst>
            <pc:docMk/>
            <pc:sldMk cId="107426345" sldId="267"/>
            <ac:spMk id="21" creationId="{DDECB553-74B9-4AC6-8F86-D1BBDA2CA19E}"/>
          </ac:spMkLst>
        </pc:spChg>
        <pc:spChg chg="mod">
          <ac:chgData name="Andre Gustavo Hochuli" userId="03e47721-5546-461c-8dc6-d9f4fc638cac" providerId="ADAL" clId="{41BCAE94-F651-4A34-8161-F151913FCBCD}" dt="2022-03-14T19:23:42.611" v="876" actId="313"/>
          <ac:spMkLst>
            <pc:docMk/>
            <pc:sldMk cId="107426345" sldId="267"/>
            <ac:spMk id="224" creationId="{00000000-0000-0000-0000-000000000000}"/>
          </ac:spMkLst>
        </pc:spChg>
        <pc:graphicFrameChg chg="del">
          <ac:chgData name="Andre Gustavo Hochuli" userId="03e47721-5546-461c-8dc6-d9f4fc638cac" providerId="ADAL" clId="{41BCAE94-F651-4A34-8161-F151913FCBCD}" dt="2022-03-14T19:22:43.036" v="846" actId="478"/>
          <ac:graphicFrameMkLst>
            <pc:docMk/>
            <pc:sldMk cId="107426345" sldId="267"/>
            <ac:graphicFrameMk id="6" creationId="{C7D7871B-37DA-4076-9976-B5D3EF47C37F}"/>
          </ac:graphicFrameMkLst>
        </pc:graphicFrameChg>
        <pc:graphicFrameChg chg="del">
          <ac:chgData name="Andre Gustavo Hochuli" userId="03e47721-5546-461c-8dc6-d9f4fc638cac" providerId="ADAL" clId="{41BCAE94-F651-4A34-8161-F151913FCBCD}" dt="2022-03-14T19:22:49.732" v="849" actId="478"/>
          <ac:graphicFrameMkLst>
            <pc:docMk/>
            <pc:sldMk cId="107426345" sldId="267"/>
            <ac:graphicFrameMk id="9" creationId="{37EA4BC7-BD6F-45B2-B595-110A65391E19}"/>
          </ac:graphicFrameMkLst>
        </pc:graphicFrameChg>
        <pc:graphicFrameChg chg="del">
          <ac:chgData name="Andre Gustavo Hochuli" userId="03e47721-5546-461c-8dc6-d9f4fc638cac" providerId="ADAL" clId="{41BCAE94-F651-4A34-8161-F151913FCBCD}" dt="2022-03-14T19:22:45.275" v="847" actId="478"/>
          <ac:graphicFrameMkLst>
            <pc:docMk/>
            <pc:sldMk cId="107426345" sldId="267"/>
            <ac:graphicFrameMk id="11" creationId="{E545EC59-4981-4468-9A5D-649757F3FA44}"/>
          </ac:graphicFrameMkLst>
        </pc:graphicFrameChg>
        <pc:graphicFrameChg chg="del">
          <ac:chgData name="Andre Gustavo Hochuli" userId="03e47721-5546-461c-8dc6-d9f4fc638cac" providerId="ADAL" clId="{41BCAE94-F651-4A34-8161-F151913FCBCD}" dt="2022-03-14T19:22:47.720" v="848" actId="478"/>
          <ac:graphicFrameMkLst>
            <pc:docMk/>
            <pc:sldMk cId="107426345" sldId="267"/>
            <ac:graphicFrameMk id="12" creationId="{B1A0D18F-89DE-4FBB-B412-83DE3D864B81}"/>
          </ac:graphicFrameMkLst>
        </pc:graphicFrameChg>
      </pc:sldChg>
      <pc:sldChg chg="del">
        <pc:chgData name="Andre Gustavo Hochuli" userId="03e47721-5546-461c-8dc6-d9f4fc638cac" providerId="ADAL" clId="{41BCAE94-F651-4A34-8161-F151913FCBCD}" dt="2022-03-08T18:03:51.845" v="129" actId="47"/>
        <pc:sldMkLst>
          <pc:docMk/>
          <pc:sldMk cId="2675413497" sldId="267"/>
        </pc:sldMkLst>
      </pc:sldChg>
      <pc:sldChg chg="del">
        <pc:chgData name="Andre Gustavo Hochuli" userId="03e47721-5546-461c-8dc6-d9f4fc638cac" providerId="ADAL" clId="{41BCAE94-F651-4A34-8161-F151913FCBCD}" dt="2022-03-08T18:03:51.845" v="129" actId="47"/>
        <pc:sldMkLst>
          <pc:docMk/>
          <pc:sldMk cId="3415515032" sldId="268"/>
        </pc:sldMkLst>
      </pc:sldChg>
      <pc:sldChg chg="del">
        <pc:chgData name="Andre Gustavo Hochuli" userId="03e47721-5546-461c-8dc6-d9f4fc638cac" providerId="ADAL" clId="{41BCAE94-F651-4A34-8161-F151913FCBCD}" dt="2022-03-08T18:03:51.845" v="129" actId="47"/>
        <pc:sldMkLst>
          <pc:docMk/>
          <pc:sldMk cId="570653754" sldId="269"/>
        </pc:sldMkLst>
      </pc:sldChg>
      <pc:sldChg chg="addSp delSp modSp add del mod">
        <pc:chgData name="Andre Gustavo Hochuli" userId="03e47721-5546-461c-8dc6-d9f4fc638cac" providerId="ADAL" clId="{41BCAE94-F651-4A34-8161-F151913FCBCD}" dt="2022-03-14T19:25:00.514" v="909" actId="47"/>
        <pc:sldMkLst>
          <pc:docMk/>
          <pc:sldMk cId="895787375" sldId="269"/>
        </pc:sldMkLst>
        <pc:spChg chg="del mod">
          <ac:chgData name="Andre Gustavo Hochuli" userId="03e47721-5546-461c-8dc6-d9f4fc638cac" providerId="ADAL" clId="{41BCAE94-F651-4A34-8161-F151913FCBCD}" dt="2022-03-14T19:21:42.652" v="805" actId="478"/>
          <ac:spMkLst>
            <pc:docMk/>
            <pc:sldMk cId="895787375" sldId="269"/>
            <ac:spMk id="2" creationId="{666C000C-69DB-9443-8026-CD8F3702DD45}"/>
          </ac:spMkLst>
        </pc:spChg>
        <pc:spChg chg="add del mod">
          <ac:chgData name="Andre Gustavo Hochuli" userId="03e47721-5546-461c-8dc6-d9f4fc638cac" providerId="ADAL" clId="{41BCAE94-F651-4A34-8161-F151913FCBCD}" dt="2022-03-14T19:22:06.661" v="810" actId="478"/>
          <ac:spMkLst>
            <pc:docMk/>
            <pc:sldMk cId="895787375" sldId="269"/>
            <ac:spMk id="13" creationId="{90F421BC-2449-43A3-AA27-8CC82F6FE825}"/>
          </ac:spMkLst>
        </pc:spChg>
      </pc:sldChg>
      <pc:sldChg chg="add del">
        <pc:chgData name="Andre Gustavo Hochuli" userId="03e47721-5546-461c-8dc6-d9f4fc638cac" providerId="ADAL" clId="{41BCAE94-F651-4A34-8161-F151913FCBCD}" dt="2022-03-14T19:21:54.228" v="807" actId="47"/>
        <pc:sldMkLst>
          <pc:docMk/>
          <pc:sldMk cId="771072321" sldId="270"/>
        </pc:sldMkLst>
      </pc:sldChg>
      <pc:sldChg chg="modSp add mod ord">
        <pc:chgData name="Andre Gustavo Hochuli" userId="03e47721-5546-461c-8dc6-d9f4fc638cac" providerId="ADAL" clId="{41BCAE94-F651-4A34-8161-F151913FCBCD}" dt="2022-03-14T19:37:05.357" v="1116" actId="5793"/>
        <pc:sldMkLst>
          <pc:docMk/>
          <pc:sldMk cId="1806359576" sldId="270"/>
        </pc:sldMkLst>
        <pc:spChg chg="mod">
          <ac:chgData name="Andre Gustavo Hochuli" userId="03e47721-5546-461c-8dc6-d9f4fc638cac" providerId="ADAL" clId="{41BCAE94-F651-4A34-8161-F151913FCBCD}" dt="2022-03-14T19:37:05.357" v="1116" actId="5793"/>
          <ac:spMkLst>
            <pc:docMk/>
            <pc:sldMk cId="1806359576" sldId="270"/>
            <ac:spMk id="13" creationId="{7DC0836E-325B-49EE-9182-E5A19C10629B}"/>
          </ac:spMkLst>
        </pc:spChg>
      </pc:sldChg>
      <pc:sldChg chg="del">
        <pc:chgData name="Andre Gustavo Hochuli" userId="03e47721-5546-461c-8dc6-d9f4fc638cac" providerId="ADAL" clId="{41BCAE94-F651-4A34-8161-F151913FCBCD}" dt="2022-03-08T18:03:51.845" v="129" actId="47"/>
        <pc:sldMkLst>
          <pc:docMk/>
          <pc:sldMk cId="3693589514" sldId="270"/>
        </pc:sldMkLst>
      </pc:sldChg>
      <pc:sldChg chg="modSp add del mod">
        <pc:chgData name="Andre Gustavo Hochuli" userId="03e47721-5546-461c-8dc6-d9f4fc638cac" providerId="ADAL" clId="{41BCAE94-F651-4A34-8161-F151913FCBCD}" dt="2022-03-14T19:33:30.952" v="1004" actId="47"/>
        <pc:sldMkLst>
          <pc:docMk/>
          <pc:sldMk cId="1118390792" sldId="271"/>
        </pc:sldMkLst>
        <pc:spChg chg="mod">
          <ac:chgData name="Andre Gustavo Hochuli" userId="03e47721-5546-461c-8dc6-d9f4fc638cac" providerId="ADAL" clId="{41BCAE94-F651-4A34-8161-F151913FCBCD}" dt="2022-03-14T19:33:25.400" v="1003" actId="20577"/>
          <ac:spMkLst>
            <pc:docMk/>
            <pc:sldMk cId="1118390792" sldId="271"/>
            <ac:spMk id="13" creationId="{7DC0836E-325B-49EE-9182-E5A19C10629B}"/>
          </ac:spMkLst>
        </pc:spChg>
      </pc:sldChg>
      <pc:sldChg chg="modSp add del mod">
        <pc:chgData name="Andre Gustavo Hochuli" userId="03e47721-5546-461c-8dc6-d9f4fc638cac" providerId="ADAL" clId="{41BCAE94-F651-4A34-8161-F151913FCBCD}" dt="2022-03-14T20:38:46.907" v="1955" actId="47"/>
        <pc:sldMkLst>
          <pc:docMk/>
          <pc:sldMk cId="3406323075" sldId="271"/>
        </pc:sldMkLst>
        <pc:spChg chg="mod">
          <ac:chgData name="Andre Gustavo Hochuli" userId="03e47721-5546-461c-8dc6-d9f4fc638cac" providerId="ADAL" clId="{41BCAE94-F651-4A34-8161-F151913FCBCD}" dt="2022-03-14T19:37:36.453" v="1140" actId="27636"/>
          <ac:spMkLst>
            <pc:docMk/>
            <pc:sldMk cId="3406323075" sldId="271"/>
            <ac:spMk id="13" creationId="{7DC0836E-325B-49EE-9182-E5A19C10629B}"/>
          </ac:spMkLst>
        </pc:spChg>
        <pc:spChg chg="mod">
          <ac:chgData name="Andre Gustavo Hochuli" userId="03e47721-5546-461c-8dc6-d9f4fc638cac" providerId="ADAL" clId="{41BCAE94-F651-4A34-8161-F151913FCBCD}" dt="2022-03-14T19:33:44.603" v="1017" actId="20577"/>
          <ac:spMkLst>
            <pc:docMk/>
            <pc:sldMk cId="3406323075" sldId="271"/>
            <ac:spMk id="224" creationId="{00000000-0000-0000-0000-000000000000}"/>
          </ac:spMkLst>
        </pc:spChg>
      </pc:sldChg>
      <pc:sldChg chg="modSp add del mod">
        <pc:chgData name="Andre Gustavo Hochuli" userId="03e47721-5546-461c-8dc6-d9f4fc638cac" providerId="ADAL" clId="{41BCAE94-F651-4A34-8161-F151913FCBCD}" dt="2022-03-15T18:58:34.156" v="3472" actId="1035"/>
        <pc:sldMkLst>
          <pc:docMk/>
          <pc:sldMk cId="1261536604" sldId="272"/>
        </pc:sldMkLst>
        <pc:spChg chg="mod">
          <ac:chgData name="Andre Gustavo Hochuli" userId="03e47721-5546-461c-8dc6-d9f4fc638cac" providerId="ADAL" clId="{41BCAE94-F651-4A34-8161-F151913FCBCD}" dt="2022-03-15T18:58:34.156" v="3472" actId="1035"/>
          <ac:spMkLst>
            <pc:docMk/>
            <pc:sldMk cId="1261536604" sldId="272"/>
            <ac:spMk id="13" creationId="{7DC0836E-325B-49EE-9182-E5A19C10629B}"/>
          </ac:spMkLst>
        </pc:spChg>
        <pc:spChg chg="mod">
          <ac:chgData name="Andre Gustavo Hochuli" userId="03e47721-5546-461c-8dc6-d9f4fc638cac" providerId="ADAL" clId="{41BCAE94-F651-4A34-8161-F151913FCBCD}" dt="2022-03-14T19:38:20.721" v="1173" actId="6549"/>
          <ac:spMkLst>
            <pc:docMk/>
            <pc:sldMk cId="1261536604" sldId="272"/>
            <ac:spMk id="224" creationId="{00000000-0000-0000-0000-000000000000}"/>
          </ac:spMkLst>
        </pc:spChg>
      </pc:sldChg>
      <pc:sldChg chg="modSp add mod">
        <pc:chgData name="Andre Gustavo Hochuli" userId="03e47721-5546-461c-8dc6-d9f4fc638cac" providerId="ADAL" clId="{41BCAE94-F651-4A34-8161-F151913FCBCD}" dt="2022-03-14T20:38:54.971" v="1958" actId="27636"/>
        <pc:sldMkLst>
          <pc:docMk/>
          <pc:sldMk cId="559412903" sldId="273"/>
        </pc:sldMkLst>
        <pc:spChg chg="mod">
          <ac:chgData name="Andre Gustavo Hochuli" userId="03e47721-5546-461c-8dc6-d9f4fc638cac" providerId="ADAL" clId="{41BCAE94-F651-4A34-8161-F151913FCBCD}" dt="2022-03-14T20:38:54.971" v="1958" actId="27636"/>
          <ac:spMkLst>
            <pc:docMk/>
            <pc:sldMk cId="559412903" sldId="273"/>
            <ac:spMk id="13" creationId="{7DC0836E-325B-49EE-9182-E5A19C10629B}"/>
          </ac:spMkLst>
        </pc:spChg>
      </pc:sldChg>
      <pc:sldChg chg="modSp add del mod">
        <pc:chgData name="Andre Gustavo Hochuli" userId="03e47721-5546-461c-8dc6-d9f4fc638cac" providerId="ADAL" clId="{41BCAE94-F651-4A34-8161-F151913FCBCD}" dt="2022-03-14T20:44:05.259" v="2155" actId="47"/>
        <pc:sldMkLst>
          <pc:docMk/>
          <pc:sldMk cId="3485826384" sldId="274"/>
        </pc:sldMkLst>
        <pc:spChg chg="mod">
          <ac:chgData name="Andre Gustavo Hochuli" userId="03e47721-5546-461c-8dc6-d9f4fc638cac" providerId="ADAL" clId="{41BCAE94-F651-4A34-8161-F151913FCBCD}" dt="2022-03-14T20:41:36.787" v="2144" actId="27636"/>
          <ac:spMkLst>
            <pc:docMk/>
            <pc:sldMk cId="3485826384" sldId="274"/>
            <ac:spMk id="13" creationId="{7DC0836E-325B-49EE-9182-E5A19C10629B}"/>
          </ac:spMkLst>
        </pc:spChg>
        <pc:spChg chg="mod">
          <ac:chgData name="Andre Gustavo Hochuli" userId="03e47721-5546-461c-8dc6-d9f4fc638cac" providerId="ADAL" clId="{41BCAE94-F651-4A34-8161-F151913FCBCD}" dt="2022-03-14T20:40:29.177" v="2075" actId="20577"/>
          <ac:spMkLst>
            <pc:docMk/>
            <pc:sldMk cId="3485826384" sldId="274"/>
            <ac:spMk id="224" creationId="{00000000-0000-0000-0000-000000000000}"/>
          </ac:spMkLst>
        </pc:spChg>
      </pc:sldChg>
      <pc:sldChg chg="addSp delSp modSp add mod modNotes">
        <pc:chgData name="Andre Gustavo Hochuli" userId="03e47721-5546-461c-8dc6-d9f4fc638cac" providerId="ADAL" clId="{41BCAE94-F651-4A34-8161-F151913FCBCD}" dt="2022-03-15T18:59:42.462" v="3474" actId="14100"/>
        <pc:sldMkLst>
          <pc:docMk/>
          <pc:sldMk cId="485443595" sldId="275"/>
        </pc:sldMkLst>
        <pc:spChg chg="add mod ord">
          <ac:chgData name="Andre Gustavo Hochuli" userId="03e47721-5546-461c-8dc6-d9f4fc638cac" providerId="ADAL" clId="{41BCAE94-F651-4A34-8161-F151913FCBCD}" dt="2022-03-14T21:01:54.571" v="2709" actId="404"/>
          <ac:spMkLst>
            <pc:docMk/>
            <pc:sldMk cId="485443595" sldId="275"/>
            <ac:spMk id="37" creationId="{1E7871A5-217B-4218-9724-C12ACC243D85}"/>
          </ac:spMkLst>
        </pc:spChg>
        <pc:spChg chg="add mod">
          <ac:chgData name="Andre Gustavo Hochuli" userId="03e47721-5546-461c-8dc6-d9f4fc638cac" providerId="ADAL" clId="{41BCAE94-F651-4A34-8161-F151913FCBCD}" dt="2022-03-14T21:01:17.705" v="2704" actId="1038"/>
          <ac:spMkLst>
            <pc:docMk/>
            <pc:sldMk cId="485443595" sldId="275"/>
            <ac:spMk id="38" creationId="{AA487825-6BC5-475B-AB0A-D39E769DF4BC}"/>
          </ac:spMkLst>
        </pc:spChg>
        <pc:spChg chg="add mod">
          <ac:chgData name="Andre Gustavo Hochuli" userId="03e47721-5546-461c-8dc6-d9f4fc638cac" providerId="ADAL" clId="{41BCAE94-F651-4A34-8161-F151913FCBCD}" dt="2022-03-14T21:01:09.150" v="2699" actId="14100"/>
          <ac:spMkLst>
            <pc:docMk/>
            <pc:sldMk cId="485443595" sldId="275"/>
            <ac:spMk id="39" creationId="{61D95BB9-023E-400C-96DE-619DB9B29DF4}"/>
          </ac:spMkLst>
        </pc:spChg>
        <pc:spChg chg="del">
          <ac:chgData name="Andre Gustavo Hochuli" userId="03e47721-5546-461c-8dc6-d9f4fc638cac" providerId="ADAL" clId="{41BCAE94-F651-4A34-8161-F151913FCBCD}" dt="2022-03-14T20:55:44.156" v="2479" actId="478"/>
          <ac:spMkLst>
            <pc:docMk/>
            <pc:sldMk cId="485443595" sldId="275"/>
            <ac:spMk id="333" creationId="{00000000-0000-0000-0000-000000000000}"/>
          </ac:spMkLst>
        </pc:spChg>
        <pc:spChg chg="del mod ord">
          <ac:chgData name="Andre Gustavo Hochuli" userId="03e47721-5546-461c-8dc6-d9f4fc638cac" providerId="ADAL" clId="{41BCAE94-F651-4A34-8161-F151913FCBCD}" dt="2022-03-14T20:57:40.508" v="2581" actId="478"/>
          <ac:spMkLst>
            <pc:docMk/>
            <pc:sldMk cId="485443595" sldId="275"/>
            <ac:spMk id="334" creationId="{00000000-0000-0000-0000-000000000000}"/>
          </ac:spMkLst>
        </pc:spChg>
        <pc:spChg chg="mod">
          <ac:chgData name="Andre Gustavo Hochuli" userId="03e47721-5546-461c-8dc6-d9f4fc638cac" providerId="ADAL" clId="{41BCAE94-F651-4A34-8161-F151913FCBCD}" dt="2022-03-14T20:59:42.631" v="2675" actId="14100"/>
          <ac:spMkLst>
            <pc:docMk/>
            <pc:sldMk cId="485443595" sldId="275"/>
            <ac:spMk id="335" creationId="{00000000-0000-0000-0000-000000000000}"/>
          </ac:spMkLst>
        </pc:spChg>
        <pc:spChg chg="mod">
          <ac:chgData name="Andre Gustavo Hochuli" userId="03e47721-5546-461c-8dc6-d9f4fc638cac" providerId="ADAL" clId="{41BCAE94-F651-4A34-8161-F151913FCBCD}" dt="2022-03-14T20:58:49.203" v="2665" actId="1036"/>
          <ac:spMkLst>
            <pc:docMk/>
            <pc:sldMk cId="485443595" sldId="275"/>
            <ac:spMk id="336" creationId="{00000000-0000-0000-0000-000000000000}"/>
          </ac:spMkLst>
        </pc:spChg>
        <pc:spChg chg="mod">
          <ac:chgData name="Andre Gustavo Hochuli" userId="03e47721-5546-461c-8dc6-d9f4fc638cac" providerId="ADAL" clId="{41BCAE94-F651-4A34-8161-F151913FCBCD}" dt="2022-03-14T20:58:49.203" v="2665" actId="1036"/>
          <ac:spMkLst>
            <pc:docMk/>
            <pc:sldMk cId="485443595" sldId="275"/>
            <ac:spMk id="337" creationId="{00000000-0000-0000-0000-000000000000}"/>
          </ac:spMkLst>
        </pc:spChg>
        <pc:spChg chg="del">
          <ac:chgData name="Andre Gustavo Hochuli" userId="03e47721-5546-461c-8dc6-d9f4fc638cac" providerId="ADAL" clId="{41BCAE94-F651-4A34-8161-F151913FCBCD}" dt="2022-03-14T20:54:35.833" v="2448" actId="478"/>
          <ac:spMkLst>
            <pc:docMk/>
            <pc:sldMk cId="485443595" sldId="275"/>
            <ac:spMk id="338" creationId="{00000000-0000-0000-0000-000000000000}"/>
          </ac:spMkLst>
        </pc:spChg>
        <pc:spChg chg="mod">
          <ac:chgData name="Andre Gustavo Hochuli" userId="03e47721-5546-461c-8dc6-d9f4fc638cac" providerId="ADAL" clId="{41BCAE94-F651-4A34-8161-F151913FCBCD}" dt="2022-03-14T21:09:05.298" v="2823" actId="1076"/>
          <ac:spMkLst>
            <pc:docMk/>
            <pc:sldMk cId="485443595" sldId="275"/>
            <ac:spMk id="340" creationId="{00000000-0000-0000-0000-000000000000}"/>
          </ac:spMkLst>
        </pc:spChg>
        <pc:spChg chg="del mod">
          <ac:chgData name="Andre Gustavo Hochuli" userId="03e47721-5546-461c-8dc6-d9f4fc638cac" providerId="ADAL" clId="{41BCAE94-F651-4A34-8161-F151913FCBCD}" dt="2022-03-14T20:54:58.599" v="2455" actId="478"/>
          <ac:spMkLst>
            <pc:docMk/>
            <pc:sldMk cId="485443595" sldId="275"/>
            <ac:spMk id="341" creationId="{00000000-0000-0000-0000-000000000000}"/>
          </ac:spMkLst>
        </pc:spChg>
        <pc:spChg chg="mod">
          <ac:chgData name="Andre Gustavo Hochuli" userId="03e47721-5546-461c-8dc6-d9f4fc638cac" providerId="ADAL" clId="{41BCAE94-F651-4A34-8161-F151913FCBCD}" dt="2022-03-14T20:58:49.203" v="2665" actId="1036"/>
          <ac:spMkLst>
            <pc:docMk/>
            <pc:sldMk cId="485443595" sldId="275"/>
            <ac:spMk id="342" creationId="{00000000-0000-0000-0000-000000000000}"/>
          </ac:spMkLst>
        </pc:spChg>
        <pc:spChg chg="del mod">
          <ac:chgData name="Andre Gustavo Hochuli" userId="03e47721-5546-461c-8dc6-d9f4fc638cac" providerId="ADAL" clId="{41BCAE94-F651-4A34-8161-F151913FCBCD}" dt="2022-03-14T20:55:01.872" v="2457" actId="478"/>
          <ac:spMkLst>
            <pc:docMk/>
            <pc:sldMk cId="485443595" sldId="275"/>
            <ac:spMk id="344" creationId="{00000000-0000-0000-0000-000000000000}"/>
          </ac:spMkLst>
        </pc:spChg>
        <pc:spChg chg="del">
          <ac:chgData name="Andre Gustavo Hochuli" userId="03e47721-5546-461c-8dc6-d9f4fc638cac" providerId="ADAL" clId="{41BCAE94-F651-4A34-8161-F151913FCBCD}" dt="2022-03-14T20:54:37.171" v="2449" actId="478"/>
          <ac:spMkLst>
            <pc:docMk/>
            <pc:sldMk cId="485443595" sldId="275"/>
            <ac:spMk id="345" creationId="{00000000-0000-0000-0000-000000000000}"/>
          </ac:spMkLst>
        </pc:spChg>
        <pc:spChg chg="mod">
          <ac:chgData name="Andre Gustavo Hochuli" userId="03e47721-5546-461c-8dc6-d9f4fc638cac" providerId="ADAL" clId="{41BCAE94-F651-4A34-8161-F151913FCBCD}" dt="2022-03-14T21:09:16.220" v="2825" actId="14100"/>
          <ac:spMkLst>
            <pc:docMk/>
            <pc:sldMk cId="485443595" sldId="275"/>
            <ac:spMk id="346" creationId="{00000000-0000-0000-0000-000000000000}"/>
          </ac:spMkLst>
        </pc:spChg>
        <pc:spChg chg="mod">
          <ac:chgData name="Andre Gustavo Hochuli" userId="03e47721-5546-461c-8dc6-d9f4fc638cac" providerId="ADAL" clId="{41BCAE94-F651-4A34-8161-F151913FCBCD}" dt="2022-03-14T20:58:49.203" v="2665" actId="1036"/>
          <ac:spMkLst>
            <pc:docMk/>
            <pc:sldMk cId="485443595" sldId="275"/>
            <ac:spMk id="347" creationId="{00000000-0000-0000-0000-000000000000}"/>
          </ac:spMkLst>
        </pc:spChg>
        <pc:cxnChg chg="add mod">
          <ac:chgData name="Andre Gustavo Hochuli" userId="03e47721-5546-461c-8dc6-d9f4fc638cac" providerId="ADAL" clId="{41BCAE94-F651-4A34-8161-F151913FCBCD}" dt="2022-03-14T21:09:05.298" v="2823" actId="1076"/>
          <ac:cxnSpMkLst>
            <pc:docMk/>
            <pc:sldMk cId="485443595" sldId="275"/>
            <ac:cxnSpMk id="3" creationId="{89B25E52-B184-4F8D-96B5-1DA2F2E89287}"/>
          </ac:cxnSpMkLst>
        </pc:cxnChg>
        <pc:cxnChg chg="add mod">
          <ac:chgData name="Andre Gustavo Hochuli" userId="03e47721-5546-461c-8dc6-d9f4fc638cac" providerId="ADAL" clId="{41BCAE94-F651-4A34-8161-F151913FCBCD}" dt="2022-03-15T18:59:42.462" v="3474" actId="14100"/>
          <ac:cxnSpMkLst>
            <pc:docMk/>
            <pc:sldMk cId="485443595" sldId="275"/>
            <ac:cxnSpMk id="23" creationId="{B904B43E-360F-452B-8F86-255F900DE03B}"/>
          </ac:cxnSpMkLst>
        </pc:cxnChg>
        <pc:cxnChg chg="add mod">
          <ac:chgData name="Andre Gustavo Hochuli" userId="03e47721-5546-461c-8dc6-d9f4fc638cac" providerId="ADAL" clId="{41BCAE94-F651-4A34-8161-F151913FCBCD}" dt="2022-03-14T21:09:16.220" v="2825" actId="14100"/>
          <ac:cxnSpMkLst>
            <pc:docMk/>
            <pc:sldMk cId="485443595" sldId="275"/>
            <ac:cxnSpMk id="30" creationId="{8E51EF4E-FDC7-466E-8836-497A5E04FFF9}"/>
          </ac:cxnSpMkLst>
        </pc:cxnChg>
        <pc:cxnChg chg="add mod">
          <ac:chgData name="Andre Gustavo Hochuli" userId="03e47721-5546-461c-8dc6-d9f4fc638cac" providerId="ADAL" clId="{41BCAE94-F651-4A34-8161-F151913FCBCD}" dt="2022-03-14T21:09:16.220" v="2825" actId="14100"/>
          <ac:cxnSpMkLst>
            <pc:docMk/>
            <pc:sldMk cId="485443595" sldId="275"/>
            <ac:cxnSpMk id="33" creationId="{4FE71813-DC6D-4622-B68B-77B8C8F0B486}"/>
          </ac:cxnSpMkLst>
        </pc:cxnChg>
        <pc:cxnChg chg="add del mod">
          <ac:chgData name="Andre Gustavo Hochuli" userId="03e47721-5546-461c-8dc6-d9f4fc638cac" providerId="ADAL" clId="{41BCAE94-F651-4A34-8161-F151913FCBCD}" dt="2022-03-14T20:57:46.926" v="2583"/>
          <ac:cxnSpMkLst>
            <pc:docMk/>
            <pc:sldMk cId="485443595" sldId="275"/>
            <ac:cxnSpMk id="36" creationId="{CFDF7368-515C-49BC-A541-7CEF5D10031E}"/>
          </ac:cxnSpMkLst>
        </pc:cxnChg>
      </pc:sldChg>
      <pc:sldChg chg="addSp delSp modSp add mod modNotes">
        <pc:chgData name="Andre Gustavo Hochuli" userId="03e47721-5546-461c-8dc6-d9f4fc638cac" providerId="ADAL" clId="{41BCAE94-F651-4A34-8161-F151913FCBCD}" dt="2022-03-14T21:10:59.918" v="2911" actId="20577"/>
        <pc:sldMkLst>
          <pc:docMk/>
          <pc:sldMk cId="309" sldId="276"/>
        </pc:sldMkLst>
        <pc:spChg chg="add mod">
          <ac:chgData name="Andre Gustavo Hochuli" userId="03e47721-5546-461c-8dc6-d9f4fc638cac" providerId="ADAL" clId="{41BCAE94-F651-4A34-8161-F151913FCBCD}" dt="2022-03-14T20:50:48.642" v="2426" actId="1076"/>
          <ac:spMkLst>
            <pc:docMk/>
            <pc:sldMk cId="309" sldId="276"/>
            <ac:spMk id="9" creationId="{14D7CF1C-00C9-4D19-9C5B-8E7A94F34633}"/>
          </ac:spMkLst>
        </pc:spChg>
        <pc:spChg chg="add del mod">
          <ac:chgData name="Andre Gustavo Hochuli" userId="03e47721-5546-461c-8dc6-d9f4fc638cac" providerId="ADAL" clId="{41BCAE94-F651-4A34-8161-F151913FCBCD}" dt="2022-03-14T20:59:25.297" v="2667"/>
          <ac:spMkLst>
            <pc:docMk/>
            <pc:sldMk cId="309" sldId="276"/>
            <ac:spMk id="29" creationId="{7C9F54D1-1A70-4796-A60A-0A74CEEFF24F}"/>
          </ac:spMkLst>
        </pc:spChg>
        <pc:spChg chg="add del mod">
          <ac:chgData name="Andre Gustavo Hochuli" userId="03e47721-5546-461c-8dc6-d9f4fc638cac" providerId="ADAL" clId="{41BCAE94-F651-4A34-8161-F151913FCBCD}" dt="2022-03-14T20:59:25.297" v="2667"/>
          <ac:spMkLst>
            <pc:docMk/>
            <pc:sldMk cId="309" sldId="276"/>
            <ac:spMk id="30" creationId="{F725764B-2D9D-440E-B485-850353FC1E4F}"/>
          </ac:spMkLst>
        </pc:spChg>
        <pc:spChg chg="add del mod">
          <ac:chgData name="Andre Gustavo Hochuli" userId="03e47721-5546-461c-8dc6-d9f4fc638cac" providerId="ADAL" clId="{41BCAE94-F651-4A34-8161-F151913FCBCD}" dt="2022-03-14T20:59:25.297" v="2667"/>
          <ac:spMkLst>
            <pc:docMk/>
            <pc:sldMk cId="309" sldId="276"/>
            <ac:spMk id="31" creationId="{C220D74E-D15C-40BF-877B-A0BE31090C9C}"/>
          </ac:spMkLst>
        </pc:spChg>
        <pc:spChg chg="add del mod">
          <ac:chgData name="Andre Gustavo Hochuli" userId="03e47721-5546-461c-8dc6-d9f4fc638cac" providerId="ADAL" clId="{41BCAE94-F651-4A34-8161-F151913FCBCD}" dt="2022-03-14T20:59:25.297" v="2667"/>
          <ac:spMkLst>
            <pc:docMk/>
            <pc:sldMk cId="309" sldId="276"/>
            <ac:spMk id="32" creationId="{5218555E-A4DA-466D-ACD7-9FE8DC997F9B}"/>
          </ac:spMkLst>
        </pc:spChg>
        <pc:spChg chg="add del mod">
          <ac:chgData name="Andre Gustavo Hochuli" userId="03e47721-5546-461c-8dc6-d9f4fc638cac" providerId="ADAL" clId="{41BCAE94-F651-4A34-8161-F151913FCBCD}" dt="2022-03-14T20:59:25.297" v="2667"/>
          <ac:spMkLst>
            <pc:docMk/>
            <pc:sldMk cId="309" sldId="276"/>
            <ac:spMk id="33" creationId="{13A455E2-A22B-4157-A22A-2D6AF2D5BEF3}"/>
          </ac:spMkLst>
        </pc:spChg>
        <pc:spChg chg="add del mod">
          <ac:chgData name="Andre Gustavo Hochuli" userId="03e47721-5546-461c-8dc6-d9f4fc638cac" providerId="ADAL" clId="{41BCAE94-F651-4A34-8161-F151913FCBCD}" dt="2022-03-14T20:59:25.297" v="2667"/>
          <ac:spMkLst>
            <pc:docMk/>
            <pc:sldMk cId="309" sldId="276"/>
            <ac:spMk id="34" creationId="{317DC25B-4C4B-47B8-BE1B-73E50638BD53}"/>
          </ac:spMkLst>
        </pc:spChg>
        <pc:spChg chg="add del mod">
          <ac:chgData name="Andre Gustavo Hochuli" userId="03e47721-5546-461c-8dc6-d9f4fc638cac" providerId="ADAL" clId="{41BCAE94-F651-4A34-8161-F151913FCBCD}" dt="2022-03-14T21:03:56.218" v="2811" actId="2085"/>
          <ac:spMkLst>
            <pc:docMk/>
            <pc:sldMk cId="309" sldId="276"/>
            <ac:spMk id="353" creationId="{00000000-0000-0000-0000-000000000000}"/>
          </ac:spMkLst>
        </pc:spChg>
        <pc:spChg chg="add del mod">
          <ac:chgData name="Andre Gustavo Hochuli" userId="03e47721-5546-461c-8dc6-d9f4fc638cac" providerId="ADAL" clId="{41BCAE94-F651-4A34-8161-F151913FCBCD}" dt="2022-03-14T20:59:51.842" v="2676" actId="14100"/>
          <ac:spMkLst>
            <pc:docMk/>
            <pc:sldMk cId="309" sldId="276"/>
            <ac:spMk id="354" creationId="{00000000-0000-0000-0000-000000000000}"/>
          </ac:spMkLst>
        </pc:spChg>
        <pc:spChg chg="mod">
          <ac:chgData name="Andre Gustavo Hochuli" userId="03e47721-5546-461c-8dc6-d9f4fc638cac" providerId="ADAL" clId="{41BCAE94-F651-4A34-8161-F151913FCBCD}" dt="2022-03-14T20:49:54.577" v="2392" actId="1037"/>
          <ac:spMkLst>
            <pc:docMk/>
            <pc:sldMk cId="309" sldId="276"/>
            <ac:spMk id="355" creationId="{00000000-0000-0000-0000-000000000000}"/>
          </ac:spMkLst>
        </pc:spChg>
        <pc:spChg chg="add del mod">
          <ac:chgData name="Andre Gustavo Hochuli" userId="03e47721-5546-461c-8dc6-d9f4fc638cac" providerId="ADAL" clId="{41BCAE94-F651-4A34-8161-F151913FCBCD}" dt="2022-03-14T20:59:34.145" v="2673" actId="478"/>
          <ac:spMkLst>
            <pc:docMk/>
            <pc:sldMk cId="309" sldId="276"/>
            <ac:spMk id="356" creationId="{00000000-0000-0000-0000-000000000000}"/>
          </ac:spMkLst>
        </pc:spChg>
        <pc:spChg chg="del mod">
          <ac:chgData name="Andre Gustavo Hochuli" userId="03e47721-5546-461c-8dc6-d9f4fc638cac" providerId="ADAL" clId="{41BCAE94-F651-4A34-8161-F151913FCBCD}" dt="2022-03-14T20:46:40.485" v="2257" actId="478"/>
          <ac:spMkLst>
            <pc:docMk/>
            <pc:sldMk cId="309" sldId="276"/>
            <ac:spMk id="357" creationId="{00000000-0000-0000-0000-000000000000}"/>
          </ac:spMkLst>
        </pc:spChg>
        <pc:spChg chg="mod">
          <ac:chgData name="Andre Gustavo Hochuli" userId="03e47721-5546-461c-8dc6-d9f4fc638cac" providerId="ADAL" clId="{41BCAE94-F651-4A34-8161-F151913FCBCD}" dt="2022-03-14T20:49:54.577" v="2392" actId="1037"/>
          <ac:spMkLst>
            <pc:docMk/>
            <pc:sldMk cId="309" sldId="276"/>
            <ac:spMk id="359" creationId="{00000000-0000-0000-0000-000000000000}"/>
          </ac:spMkLst>
        </pc:spChg>
        <pc:spChg chg="mod">
          <ac:chgData name="Andre Gustavo Hochuli" userId="03e47721-5546-461c-8dc6-d9f4fc638cac" providerId="ADAL" clId="{41BCAE94-F651-4A34-8161-F151913FCBCD}" dt="2022-03-14T20:49:54.577" v="2392" actId="1037"/>
          <ac:spMkLst>
            <pc:docMk/>
            <pc:sldMk cId="309" sldId="276"/>
            <ac:spMk id="360" creationId="{00000000-0000-0000-0000-000000000000}"/>
          </ac:spMkLst>
        </pc:spChg>
        <pc:spChg chg="mod">
          <ac:chgData name="Andre Gustavo Hochuli" userId="03e47721-5546-461c-8dc6-d9f4fc638cac" providerId="ADAL" clId="{41BCAE94-F651-4A34-8161-F151913FCBCD}" dt="2022-03-14T20:49:54.577" v="2392" actId="1037"/>
          <ac:spMkLst>
            <pc:docMk/>
            <pc:sldMk cId="309" sldId="276"/>
            <ac:spMk id="361" creationId="{00000000-0000-0000-0000-000000000000}"/>
          </ac:spMkLst>
        </pc:spChg>
        <pc:spChg chg="add del mod">
          <ac:chgData name="Andre Gustavo Hochuli" userId="03e47721-5546-461c-8dc6-d9f4fc638cac" providerId="ADAL" clId="{41BCAE94-F651-4A34-8161-F151913FCBCD}" dt="2022-03-14T20:59:33.543" v="2672" actId="478"/>
          <ac:spMkLst>
            <pc:docMk/>
            <pc:sldMk cId="309" sldId="276"/>
            <ac:spMk id="362" creationId="{00000000-0000-0000-0000-000000000000}"/>
          </ac:spMkLst>
        </pc:spChg>
        <pc:spChg chg="mod">
          <ac:chgData name="Andre Gustavo Hochuli" userId="03e47721-5546-461c-8dc6-d9f4fc638cac" providerId="ADAL" clId="{41BCAE94-F651-4A34-8161-F151913FCBCD}" dt="2022-03-14T21:10:59.918" v="2911" actId="20577"/>
          <ac:spMkLst>
            <pc:docMk/>
            <pc:sldMk cId="309" sldId="276"/>
            <ac:spMk id="363" creationId="{00000000-0000-0000-0000-000000000000}"/>
          </ac:spMkLst>
        </pc:spChg>
        <pc:spChg chg="del">
          <ac:chgData name="Andre Gustavo Hochuli" userId="03e47721-5546-461c-8dc6-d9f4fc638cac" providerId="ADAL" clId="{41BCAE94-F651-4A34-8161-F151913FCBCD}" dt="2022-03-14T20:48:48.928" v="2311" actId="478"/>
          <ac:spMkLst>
            <pc:docMk/>
            <pc:sldMk cId="309" sldId="276"/>
            <ac:spMk id="364" creationId="{00000000-0000-0000-0000-000000000000}"/>
          </ac:spMkLst>
        </pc:spChg>
        <pc:spChg chg="del">
          <ac:chgData name="Andre Gustavo Hochuli" userId="03e47721-5546-461c-8dc6-d9f4fc638cac" providerId="ADAL" clId="{41BCAE94-F651-4A34-8161-F151913FCBCD}" dt="2022-03-14T20:48:53.383" v="2313" actId="478"/>
          <ac:spMkLst>
            <pc:docMk/>
            <pc:sldMk cId="309" sldId="276"/>
            <ac:spMk id="365" creationId="{00000000-0000-0000-0000-000000000000}"/>
          </ac:spMkLst>
        </pc:spChg>
        <pc:spChg chg="del">
          <ac:chgData name="Andre Gustavo Hochuli" userId="03e47721-5546-461c-8dc6-d9f4fc638cac" providerId="ADAL" clId="{41BCAE94-F651-4A34-8161-F151913FCBCD}" dt="2022-03-14T20:48:51.976" v="2312" actId="478"/>
          <ac:spMkLst>
            <pc:docMk/>
            <pc:sldMk cId="309" sldId="276"/>
            <ac:spMk id="366" creationId="{00000000-0000-0000-0000-000000000000}"/>
          </ac:spMkLst>
        </pc:spChg>
        <pc:cxnChg chg="add mod">
          <ac:chgData name="Andre Gustavo Hochuli" userId="03e47721-5546-461c-8dc6-d9f4fc638cac" providerId="ADAL" clId="{41BCAE94-F651-4A34-8161-F151913FCBCD}" dt="2022-03-14T20:59:33.543" v="2672" actId="478"/>
          <ac:cxnSpMkLst>
            <pc:docMk/>
            <pc:sldMk cId="309" sldId="276"/>
            <ac:cxnSpMk id="3" creationId="{A675E473-5858-4547-B766-492B6DD8C2C6}"/>
          </ac:cxnSpMkLst>
        </pc:cxnChg>
        <pc:cxnChg chg="add mod">
          <ac:chgData name="Andre Gustavo Hochuli" userId="03e47721-5546-461c-8dc6-d9f4fc638cac" providerId="ADAL" clId="{41BCAE94-F651-4A34-8161-F151913FCBCD}" dt="2022-03-14T20:49:54.577" v="2392" actId="1037"/>
          <ac:cxnSpMkLst>
            <pc:docMk/>
            <pc:sldMk cId="309" sldId="276"/>
            <ac:cxnSpMk id="5" creationId="{A07EA831-0DE3-4D11-9CDD-A7562ADAC78D}"/>
          </ac:cxnSpMkLst>
        </pc:cxnChg>
        <pc:cxnChg chg="add del mod">
          <ac:chgData name="Andre Gustavo Hochuli" userId="03e47721-5546-461c-8dc6-d9f4fc638cac" providerId="ADAL" clId="{41BCAE94-F651-4A34-8161-F151913FCBCD}" dt="2022-03-14T20:59:25.297" v="2667"/>
          <ac:cxnSpMkLst>
            <pc:docMk/>
            <pc:sldMk cId="309" sldId="276"/>
            <ac:cxnSpMk id="35" creationId="{9E785184-33CE-45CC-83E6-BE44AD7A342A}"/>
          </ac:cxnSpMkLst>
        </pc:cxnChg>
        <pc:cxnChg chg="add del mod">
          <ac:chgData name="Andre Gustavo Hochuli" userId="03e47721-5546-461c-8dc6-d9f4fc638cac" providerId="ADAL" clId="{41BCAE94-F651-4A34-8161-F151913FCBCD}" dt="2022-03-14T20:59:25.297" v="2667"/>
          <ac:cxnSpMkLst>
            <pc:docMk/>
            <pc:sldMk cId="309" sldId="276"/>
            <ac:cxnSpMk id="36" creationId="{9FD7345A-B963-4DE0-A0E2-D8CD869F78F8}"/>
          </ac:cxnSpMkLst>
        </pc:cxnChg>
        <pc:cxnChg chg="add del mod">
          <ac:chgData name="Andre Gustavo Hochuli" userId="03e47721-5546-461c-8dc6-d9f4fc638cac" providerId="ADAL" clId="{41BCAE94-F651-4A34-8161-F151913FCBCD}" dt="2022-03-14T20:59:25.297" v="2667"/>
          <ac:cxnSpMkLst>
            <pc:docMk/>
            <pc:sldMk cId="309" sldId="276"/>
            <ac:cxnSpMk id="37" creationId="{A4BEA681-A8EB-4368-A064-B1DAD462AEE6}"/>
          </ac:cxnSpMkLst>
        </pc:cxnChg>
        <pc:cxnChg chg="add del mod">
          <ac:chgData name="Andre Gustavo Hochuli" userId="03e47721-5546-461c-8dc6-d9f4fc638cac" providerId="ADAL" clId="{41BCAE94-F651-4A34-8161-F151913FCBCD}" dt="2022-03-14T20:59:25.297" v="2667"/>
          <ac:cxnSpMkLst>
            <pc:docMk/>
            <pc:sldMk cId="309" sldId="276"/>
            <ac:cxnSpMk id="38" creationId="{08C45A47-034C-4431-8954-DC3A9ECB3044}"/>
          </ac:cxnSpMkLst>
        </pc:cxnChg>
      </pc:sldChg>
      <pc:sldChg chg="addSp delSp modSp add mod modNotes">
        <pc:chgData name="Andre Gustavo Hochuli" userId="03e47721-5546-461c-8dc6-d9f4fc638cac" providerId="ADAL" clId="{41BCAE94-F651-4A34-8161-F151913FCBCD}" dt="2022-03-14T21:11:34.312" v="2938" actId="108"/>
        <pc:sldMkLst>
          <pc:docMk/>
          <pc:sldMk cId="3283106555" sldId="277"/>
        </pc:sldMkLst>
        <pc:spChg chg="add del mod">
          <ac:chgData name="Andre Gustavo Hochuli" userId="03e47721-5546-461c-8dc6-d9f4fc638cac" providerId="ADAL" clId="{41BCAE94-F651-4A34-8161-F151913FCBCD}" dt="2022-03-14T21:02:53.570" v="2719"/>
          <ac:spMkLst>
            <pc:docMk/>
            <pc:sldMk cId="3283106555" sldId="277"/>
            <ac:spMk id="26" creationId="{AAA5634B-9284-43C1-A720-A34D49CBB6BE}"/>
          </ac:spMkLst>
        </pc:spChg>
        <pc:spChg chg="add del mod">
          <ac:chgData name="Andre Gustavo Hochuli" userId="03e47721-5546-461c-8dc6-d9f4fc638cac" providerId="ADAL" clId="{41BCAE94-F651-4A34-8161-F151913FCBCD}" dt="2022-03-14T21:02:53.570" v="2719"/>
          <ac:spMkLst>
            <pc:docMk/>
            <pc:sldMk cId="3283106555" sldId="277"/>
            <ac:spMk id="27" creationId="{8F39814F-6F13-4C68-9B3B-5BDD2786A635}"/>
          </ac:spMkLst>
        </pc:spChg>
        <pc:spChg chg="add del mod">
          <ac:chgData name="Andre Gustavo Hochuli" userId="03e47721-5546-461c-8dc6-d9f4fc638cac" providerId="ADAL" clId="{41BCAE94-F651-4A34-8161-F151913FCBCD}" dt="2022-03-14T21:02:53.570" v="2719"/>
          <ac:spMkLst>
            <pc:docMk/>
            <pc:sldMk cId="3283106555" sldId="277"/>
            <ac:spMk id="28" creationId="{D6D4F2CB-FCF2-4598-B2D4-646A8407B9A9}"/>
          </ac:spMkLst>
        </pc:spChg>
        <pc:spChg chg="add del mod">
          <ac:chgData name="Andre Gustavo Hochuli" userId="03e47721-5546-461c-8dc6-d9f4fc638cac" providerId="ADAL" clId="{41BCAE94-F651-4A34-8161-F151913FCBCD}" dt="2022-03-14T21:02:53.570" v="2719"/>
          <ac:spMkLst>
            <pc:docMk/>
            <pc:sldMk cId="3283106555" sldId="277"/>
            <ac:spMk id="29" creationId="{ED3C4CA3-7C2A-4DC2-8D3A-B23967F9C133}"/>
          </ac:spMkLst>
        </pc:spChg>
        <pc:spChg chg="add del mod">
          <ac:chgData name="Andre Gustavo Hochuli" userId="03e47721-5546-461c-8dc6-d9f4fc638cac" providerId="ADAL" clId="{41BCAE94-F651-4A34-8161-F151913FCBCD}" dt="2022-03-14T21:02:53.570" v="2719"/>
          <ac:spMkLst>
            <pc:docMk/>
            <pc:sldMk cId="3283106555" sldId="277"/>
            <ac:spMk id="30" creationId="{2F409E26-8412-486A-8AEE-F56414CE797F}"/>
          </ac:spMkLst>
        </pc:spChg>
        <pc:spChg chg="add del mod">
          <ac:chgData name="Andre Gustavo Hochuli" userId="03e47721-5546-461c-8dc6-d9f4fc638cac" providerId="ADAL" clId="{41BCAE94-F651-4A34-8161-F151913FCBCD}" dt="2022-03-14T21:02:53.570" v="2719"/>
          <ac:spMkLst>
            <pc:docMk/>
            <pc:sldMk cId="3283106555" sldId="277"/>
            <ac:spMk id="31" creationId="{5D90521D-D711-43DA-98FD-B550FB355B5B}"/>
          </ac:spMkLst>
        </pc:spChg>
        <pc:spChg chg="add del mod">
          <ac:chgData name="Andre Gustavo Hochuli" userId="03e47721-5546-461c-8dc6-d9f4fc638cac" providerId="ADAL" clId="{41BCAE94-F651-4A34-8161-F151913FCBCD}" dt="2022-03-14T21:02:53.570" v="2719"/>
          <ac:spMkLst>
            <pc:docMk/>
            <pc:sldMk cId="3283106555" sldId="277"/>
            <ac:spMk id="34" creationId="{30DE4C76-C387-4466-800A-8A03313AE7A2}"/>
          </ac:spMkLst>
        </pc:spChg>
        <pc:spChg chg="add del mod">
          <ac:chgData name="Andre Gustavo Hochuli" userId="03e47721-5546-461c-8dc6-d9f4fc638cac" providerId="ADAL" clId="{41BCAE94-F651-4A34-8161-F151913FCBCD}" dt="2022-03-14T21:02:53.570" v="2719"/>
          <ac:spMkLst>
            <pc:docMk/>
            <pc:sldMk cId="3283106555" sldId="277"/>
            <ac:spMk id="35" creationId="{594F6E68-6DB9-4DEB-91F3-A78AE8D235AB}"/>
          </ac:spMkLst>
        </pc:spChg>
        <pc:spChg chg="add mod">
          <ac:chgData name="Andre Gustavo Hochuli" userId="03e47721-5546-461c-8dc6-d9f4fc638cac" providerId="ADAL" clId="{41BCAE94-F651-4A34-8161-F151913FCBCD}" dt="2022-03-14T21:10:28.713" v="2889" actId="1037"/>
          <ac:spMkLst>
            <pc:docMk/>
            <pc:sldMk cId="3283106555" sldId="277"/>
            <ac:spMk id="36" creationId="{35F8DEE3-E0A7-441E-BB87-DD53425B7263}"/>
          </ac:spMkLst>
        </pc:spChg>
        <pc:spChg chg="add mod">
          <ac:chgData name="Andre Gustavo Hochuli" userId="03e47721-5546-461c-8dc6-d9f4fc638cac" providerId="ADAL" clId="{41BCAE94-F651-4A34-8161-F151913FCBCD}" dt="2022-03-14T21:10:28.713" v="2889" actId="1037"/>
          <ac:spMkLst>
            <pc:docMk/>
            <pc:sldMk cId="3283106555" sldId="277"/>
            <ac:spMk id="37" creationId="{D56E7179-E835-427C-B16F-C881C373DAD4}"/>
          </ac:spMkLst>
        </pc:spChg>
        <pc:spChg chg="add mod">
          <ac:chgData name="Andre Gustavo Hochuli" userId="03e47721-5546-461c-8dc6-d9f4fc638cac" providerId="ADAL" clId="{41BCAE94-F651-4A34-8161-F151913FCBCD}" dt="2022-03-14T21:10:28.713" v="2889" actId="1037"/>
          <ac:spMkLst>
            <pc:docMk/>
            <pc:sldMk cId="3283106555" sldId="277"/>
            <ac:spMk id="38" creationId="{F5DF05F4-DFA3-47A5-88CE-D1B5819BBC9F}"/>
          </ac:spMkLst>
        </pc:spChg>
        <pc:spChg chg="add mod">
          <ac:chgData name="Andre Gustavo Hochuli" userId="03e47721-5546-461c-8dc6-d9f4fc638cac" providerId="ADAL" clId="{41BCAE94-F651-4A34-8161-F151913FCBCD}" dt="2022-03-14T21:10:28.713" v="2889" actId="1037"/>
          <ac:spMkLst>
            <pc:docMk/>
            <pc:sldMk cId="3283106555" sldId="277"/>
            <ac:spMk id="39" creationId="{410DEE6D-0F60-489D-A8A6-7DE3EB8B86D7}"/>
          </ac:spMkLst>
        </pc:spChg>
        <pc:spChg chg="add mod">
          <ac:chgData name="Andre Gustavo Hochuli" userId="03e47721-5546-461c-8dc6-d9f4fc638cac" providerId="ADAL" clId="{41BCAE94-F651-4A34-8161-F151913FCBCD}" dt="2022-03-14T21:10:28.713" v="2889" actId="1037"/>
          <ac:spMkLst>
            <pc:docMk/>
            <pc:sldMk cId="3283106555" sldId="277"/>
            <ac:spMk id="40" creationId="{C22D537D-AC02-401C-9CD1-27A01C2F6D50}"/>
          </ac:spMkLst>
        </pc:spChg>
        <pc:spChg chg="add mod">
          <ac:chgData name="Andre Gustavo Hochuli" userId="03e47721-5546-461c-8dc6-d9f4fc638cac" providerId="ADAL" clId="{41BCAE94-F651-4A34-8161-F151913FCBCD}" dt="2022-03-14T21:10:28.713" v="2889" actId="1037"/>
          <ac:spMkLst>
            <pc:docMk/>
            <pc:sldMk cId="3283106555" sldId="277"/>
            <ac:spMk id="41" creationId="{FE4705B4-9AB6-4BF4-8D49-77C4336B699B}"/>
          </ac:spMkLst>
        </pc:spChg>
        <pc:spChg chg="add mod">
          <ac:chgData name="Andre Gustavo Hochuli" userId="03e47721-5546-461c-8dc6-d9f4fc638cac" providerId="ADAL" clId="{41BCAE94-F651-4A34-8161-F151913FCBCD}" dt="2022-03-14T21:10:28.713" v="2889" actId="1037"/>
          <ac:spMkLst>
            <pc:docMk/>
            <pc:sldMk cId="3283106555" sldId="277"/>
            <ac:spMk id="42" creationId="{4EDC46C0-82C0-4328-A285-D0F57541D39A}"/>
          </ac:spMkLst>
        </pc:spChg>
        <pc:spChg chg="add mod">
          <ac:chgData name="Andre Gustavo Hochuli" userId="03e47721-5546-461c-8dc6-d9f4fc638cac" providerId="ADAL" clId="{41BCAE94-F651-4A34-8161-F151913FCBCD}" dt="2022-03-14T21:10:28.713" v="2889" actId="1037"/>
          <ac:spMkLst>
            <pc:docMk/>
            <pc:sldMk cId="3283106555" sldId="277"/>
            <ac:spMk id="43" creationId="{637E9384-A259-457F-AC8F-18D6FE18C538}"/>
          </ac:spMkLst>
        </pc:spChg>
        <pc:spChg chg="add mod">
          <ac:chgData name="Andre Gustavo Hochuli" userId="03e47721-5546-461c-8dc6-d9f4fc638cac" providerId="ADAL" clId="{41BCAE94-F651-4A34-8161-F151913FCBCD}" dt="2022-03-14T21:10:28.713" v="2889" actId="1037"/>
          <ac:spMkLst>
            <pc:docMk/>
            <pc:sldMk cId="3283106555" sldId="277"/>
            <ac:spMk id="48" creationId="{F3D3AB55-7162-4F23-BCC3-6D8680D6064C}"/>
          </ac:spMkLst>
        </pc:spChg>
        <pc:spChg chg="add mod">
          <ac:chgData name="Andre Gustavo Hochuli" userId="03e47721-5546-461c-8dc6-d9f4fc638cac" providerId="ADAL" clId="{41BCAE94-F651-4A34-8161-F151913FCBCD}" dt="2022-03-14T21:10:28.713" v="2889" actId="1037"/>
          <ac:spMkLst>
            <pc:docMk/>
            <pc:sldMk cId="3283106555" sldId="277"/>
            <ac:spMk id="49" creationId="{B328DF88-FCCF-451F-B8CC-DB32FDA57323}"/>
          </ac:spMkLst>
        </pc:spChg>
        <pc:spChg chg="add del mod">
          <ac:chgData name="Andre Gustavo Hochuli" userId="03e47721-5546-461c-8dc6-d9f4fc638cac" providerId="ADAL" clId="{41BCAE94-F651-4A34-8161-F151913FCBCD}" dt="2022-03-14T21:11:06.670" v="2912" actId="478"/>
          <ac:spMkLst>
            <pc:docMk/>
            <pc:sldMk cId="3283106555" sldId="277"/>
            <ac:spMk id="59" creationId="{65806BE8-70CB-4CDD-A261-A441E6B83ACA}"/>
          </ac:spMkLst>
        </pc:spChg>
        <pc:spChg chg="add mod">
          <ac:chgData name="Andre Gustavo Hochuli" userId="03e47721-5546-461c-8dc6-d9f4fc638cac" providerId="ADAL" clId="{41BCAE94-F651-4A34-8161-F151913FCBCD}" dt="2022-03-14T21:10:31.695" v="2905" actId="1037"/>
          <ac:spMkLst>
            <pc:docMk/>
            <pc:sldMk cId="3283106555" sldId="277"/>
            <ac:spMk id="60" creationId="{7B0D24BA-0875-4E99-BE37-2D94393A4729}"/>
          </ac:spMkLst>
        </pc:spChg>
        <pc:spChg chg="add mod">
          <ac:chgData name="Andre Gustavo Hochuli" userId="03e47721-5546-461c-8dc6-d9f4fc638cac" providerId="ADAL" clId="{41BCAE94-F651-4A34-8161-F151913FCBCD}" dt="2022-03-14T21:11:34.312" v="2938" actId="108"/>
          <ac:spMkLst>
            <pc:docMk/>
            <pc:sldMk cId="3283106555" sldId="277"/>
            <ac:spMk id="61" creationId="{11673DFC-F95D-437C-9010-B4338A6FFDA4}"/>
          </ac:spMkLst>
        </pc:spChg>
        <pc:spChg chg="mod">
          <ac:chgData name="Andre Gustavo Hochuli" userId="03e47721-5546-461c-8dc6-d9f4fc638cac" providerId="ADAL" clId="{41BCAE94-F651-4A34-8161-F151913FCBCD}" dt="2022-03-14T21:10:28.713" v="2889" actId="1037"/>
          <ac:spMkLst>
            <pc:docMk/>
            <pc:sldMk cId="3283106555" sldId="277"/>
            <ac:spMk id="371" creationId="{00000000-0000-0000-0000-000000000000}"/>
          </ac:spMkLst>
        </pc:spChg>
        <pc:spChg chg="mod">
          <ac:chgData name="Andre Gustavo Hochuli" userId="03e47721-5546-461c-8dc6-d9f4fc638cac" providerId="ADAL" clId="{41BCAE94-F651-4A34-8161-F151913FCBCD}" dt="2022-03-14T21:04:01.358" v="2812" actId="2085"/>
          <ac:spMkLst>
            <pc:docMk/>
            <pc:sldMk cId="3283106555" sldId="277"/>
            <ac:spMk id="372" creationId="{00000000-0000-0000-0000-000000000000}"/>
          </ac:spMkLst>
        </pc:spChg>
        <pc:spChg chg="del">
          <ac:chgData name="Andre Gustavo Hochuli" userId="03e47721-5546-461c-8dc6-d9f4fc638cac" providerId="ADAL" clId="{41BCAE94-F651-4A34-8161-F151913FCBCD}" dt="2022-03-14T21:03:11.252" v="2722" actId="478"/>
          <ac:spMkLst>
            <pc:docMk/>
            <pc:sldMk cId="3283106555" sldId="277"/>
            <ac:spMk id="373" creationId="{00000000-0000-0000-0000-000000000000}"/>
          </ac:spMkLst>
        </pc:spChg>
        <pc:spChg chg="del">
          <ac:chgData name="Andre Gustavo Hochuli" userId="03e47721-5546-461c-8dc6-d9f4fc638cac" providerId="ADAL" clId="{41BCAE94-F651-4A34-8161-F151913FCBCD}" dt="2022-03-14T21:03:19.716" v="2728" actId="478"/>
          <ac:spMkLst>
            <pc:docMk/>
            <pc:sldMk cId="3283106555" sldId="277"/>
            <ac:spMk id="374" creationId="{00000000-0000-0000-0000-000000000000}"/>
          </ac:spMkLst>
        </pc:spChg>
        <pc:spChg chg="del">
          <ac:chgData name="Andre Gustavo Hochuli" userId="03e47721-5546-461c-8dc6-d9f4fc638cac" providerId="ADAL" clId="{41BCAE94-F651-4A34-8161-F151913FCBCD}" dt="2022-03-14T21:03:07.422" v="2720" actId="478"/>
          <ac:spMkLst>
            <pc:docMk/>
            <pc:sldMk cId="3283106555" sldId="277"/>
            <ac:spMk id="375" creationId="{00000000-0000-0000-0000-000000000000}"/>
          </ac:spMkLst>
        </pc:spChg>
        <pc:spChg chg="del">
          <ac:chgData name="Andre Gustavo Hochuli" userId="03e47721-5546-461c-8dc6-d9f4fc638cac" providerId="ADAL" clId="{41BCAE94-F651-4A34-8161-F151913FCBCD}" dt="2022-03-14T21:03:17.664" v="2726" actId="478"/>
          <ac:spMkLst>
            <pc:docMk/>
            <pc:sldMk cId="3283106555" sldId="277"/>
            <ac:spMk id="376" creationId="{00000000-0000-0000-0000-000000000000}"/>
          </ac:spMkLst>
        </pc:spChg>
        <pc:spChg chg="del">
          <ac:chgData name="Andre Gustavo Hochuli" userId="03e47721-5546-461c-8dc6-d9f4fc638cac" providerId="ADAL" clId="{41BCAE94-F651-4A34-8161-F151913FCBCD}" dt="2022-03-14T21:03:15.636" v="2725" actId="478"/>
          <ac:spMkLst>
            <pc:docMk/>
            <pc:sldMk cId="3283106555" sldId="277"/>
            <ac:spMk id="378" creationId="{00000000-0000-0000-0000-000000000000}"/>
          </ac:spMkLst>
        </pc:spChg>
        <pc:spChg chg="del mod">
          <ac:chgData name="Andre Gustavo Hochuli" userId="03e47721-5546-461c-8dc6-d9f4fc638cac" providerId="ADAL" clId="{41BCAE94-F651-4A34-8161-F151913FCBCD}" dt="2022-03-14T21:03:14.364" v="2724" actId="478"/>
          <ac:spMkLst>
            <pc:docMk/>
            <pc:sldMk cId="3283106555" sldId="277"/>
            <ac:spMk id="379" creationId="{00000000-0000-0000-0000-000000000000}"/>
          </ac:spMkLst>
        </pc:spChg>
        <pc:spChg chg="del mod">
          <ac:chgData name="Andre Gustavo Hochuli" userId="03e47721-5546-461c-8dc6-d9f4fc638cac" providerId="ADAL" clId="{41BCAE94-F651-4A34-8161-F151913FCBCD}" dt="2022-03-14T21:03:26.322" v="2733" actId="478"/>
          <ac:spMkLst>
            <pc:docMk/>
            <pc:sldMk cId="3283106555" sldId="277"/>
            <ac:spMk id="380" creationId="{00000000-0000-0000-0000-000000000000}"/>
          </ac:spMkLst>
        </pc:spChg>
        <pc:spChg chg="del">
          <ac:chgData name="Andre Gustavo Hochuli" userId="03e47721-5546-461c-8dc6-d9f4fc638cac" providerId="ADAL" clId="{41BCAE94-F651-4A34-8161-F151913FCBCD}" dt="2022-03-14T21:03:23.227" v="2730" actId="478"/>
          <ac:spMkLst>
            <pc:docMk/>
            <pc:sldMk cId="3283106555" sldId="277"/>
            <ac:spMk id="382" creationId="{00000000-0000-0000-0000-000000000000}"/>
          </ac:spMkLst>
        </pc:spChg>
        <pc:spChg chg="del">
          <ac:chgData name="Andre Gustavo Hochuli" userId="03e47721-5546-461c-8dc6-d9f4fc638cac" providerId="ADAL" clId="{41BCAE94-F651-4A34-8161-F151913FCBCD}" dt="2022-03-14T21:03:18.434" v="2727" actId="478"/>
          <ac:spMkLst>
            <pc:docMk/>
            <pc:sldMk cId="3283106555" sldId="277"/>
            <ac:spMk id="383" creationId="{00000000-0000-0000-0000-000000000000}"/>
          </ac:spMkLst>
        </pc:spChg>
        <pc:spChg chg="del">
          <ac:chgData name="Andre Gustavo Hochuli" userId="03e47721-5546-461c-8dc6-d9f4fc638cac" providerId="ADAL" clId="{41BCAE94-F651-4A34-8161-F151913FCBCD}" dt="2022-03-14T21:03:24.750" v="2731" actId="478"/>
          <ac:spMkLst>
            <pc:docMk/>
            <pc:sldMk cId="3283106555" sldId="277"/>
            <ac:spMk id="384" creationId="{00000000-0000-0000-0000-000000000000}"/>
          </ac:spMkLst>
        </pc:spChg>
        <pc:spChg chg="del">
          <ac:chgData name="Andre Gustavo Hochuli" userId="03e47721-5546-461c-8dc6-d9f4fc638cac" providerId="ADAL" clId="{41BCAE94-F651-4A34-8161-F151913FCBCD}" dt="2022-03-14T21:03:21.241" v="2729" actId="478"/>
          <ac:spMkLst>
            <pc:docMk/>
            <pc:sldMk cId="3283106555" sldId="277"/>
            <ac:spMk id="385" creationId="{00000000-0000-0000-0000-000000000000}"/>
          </ac:spMkLst>
        </pc:spChg>
        <pc:spChg chg="del mod">
          <ac:chgData name="Andre Gustavo Hochuli" userId="03e47721-5546-461c-8dc6-d9f4fc638cac" providerId="ADAL" clId="{41BCAE94-F651-4A34-8161-F151913FCBCD}" dt="2022-03-14T21:10:11.950" v="2868" actId="478"/>
          <ac:spMkLst>
            <pc:docMk/>
            <pc:sldMk cId="3283106555" sldId="277"/>
            <ac:spMk id="386" creationId="{00000000-0000-0000-0000-000000000000}"/>
          </ac:spMkLst>
        </pc:spChg>
        <pc:spChg chg="del">
          <ac:chgData name="Andre Gustavo Hochuli" userId="03e47721-5546-461c-8dc6-d9f4fc638cac" providerId="ADAL" clId="{41BCAE94-F651-4A34-8161-F151913FCBCD}" dt="2022-03-14T20:54:08.792" v="2443" actId="478"/>
          <ac:spMkLst>
            <pc:docMk/>
            <pc:sldMk cId="3283106555" sldId="277"/>
            <ac:spMk id="387" creationId="{00000000-0000-0000-0000-000000000000}"/>
          </ac:spMkLst>
        </pc:spChg>
        <pc:spChg chg="del">
          <ac:chgData name="Andre Gustavo Hochuli" userId="03e47721-5546-461c-8dc6-d9f4fc638cac" providerId="ADAL" clId="{41BCAE94-F651-4A34-8161-F151913FCBCD}" dt="2022-03-14T20:54:10.268" v="2444" actId="478"/>
          <ac:spMkLst>
            <pc:docMk/>
            <pc:sldMk cId="3283106555" sldId="277"/>
            <ac:spMk id="388" creationId="{00000000-0000-0000-0000-000000000000}"/>
          </ac:spMkLst>
        </pc:spChg>
        <pc:spChg chg="del mod">
          <ac:chgData name="Andre Gustavo Hochuli" userId="03e47721-5546-461c-8dc6-d9f4fc638cac" providerId="ADAL" clId="{41BCAE94-F651-4A34-8161-F151913FCBCD}" dt="2022-03-14T21:10:09.253" v="2867" actId="478"/>
          <ac:spMkLst>
            <pc:docMk/>
            <pc:sldMk cId="3283106555" sldId="277"/>
            <ac:spMk id="389" creationId="{00000000-0000-0000-0000-000000000000}"/>
          </ac:spMkLst>
        </pc:spChg>
        <pc:spChg chg="del">
          <ac:chgData name="Andre Gustavo Hochuli" userId="03e47721-5546-461c-8dc6-d9f4fc638cac" providerId="ADAL" clId="{41BCAE94-F651-4A34-8161-F151913FCBCD}" dt="2022-03-14T20:54:11.795" v="2445" actId="478"/>
          <ac:spMkLst>
            <pc:docMk/>
            <pc:sldMk cId="3283106555" sldId="277"/>
            <ac:spMk id="390" creationId="{00000000-0000-0000-0000-000000000000}"/>
          </ac:spMkLst>
        </pc:spChg>
        <pc:cxnChg chg="add del mod">
          <ac:chgData name="Andre Gustavo Hochuli" userId="03e47721-5546-461c-8dc6-d9f4fc638cac" providerId="ADAL" clId="{41BCAE94-F651-4A34-8161-F151913FCBCD}" dt="2022-03-14T21:02:53.570" v="2719"/>
          <ac:cxnSpMkLst>
            <pc:docMk/>
            <pc:sldMk cId="3283106555" sldId="277"/>
            <ac:cxnSpMk id="32" creationId="{45E3C83E-E821-4BB3-81D1-F05CFFACC4D4}"/>
          </ac:cxnSpMkLst>
        </pc:cxnChg>
        <pc:cxnChg chg="add del mod">
          <ac:chgData name="Andre Gustavo Hochuli" userId="03e47721-5546-461c-8dc6-d9f4fc638cac" providerId="ADAL" clId="{41BCAE94-F651-4A34-8161-F151913FCBCD}" dt="2022-03-14T21:02:53.570" v="2719"/>
          <ac:cxnSpMkLst>
            <pc:docMk/>
            <pc:sldMk cId="3283106555" sldId="277"/>
            <ac:cxnSpMk id="33" creationId="{98AC5DAA-D549-48FF-9A82-39A14D8A1022}"/>
          </ac:cxnSpMkLst>
        </pc:cxnChg>
        <pc:cxnChg chg="add mod">
          <ac:chgData name="Andre Gustavo Hochuli" userId="03e47721-5546-461c-8dc6-d9f4fc638cac" providerId="ADAL" clId="{41BCAE94-F651-4A34-8161-F151913FCBCD}" dt="2022-03-14T21:10:28.713" v="2889" actId="1037"/>
          <ac:cxnSpMkLst>
            <pc:docMk/>
            <pc:sldMk cId="3283106555" sldId="277"/>
            <ac:cxnSpMk id="44" creationId="{7AFCF2CD-EEA9-4406-9345-03353CFB6864}"/>
          </ac:cxnSpMkLst>
        </pc:cxnChg>
        <pc:cxnChg chg="add mod">
          <ac:chgData name="Andre Gustavo Hochuli" userId="03e47721-5546-461c-8dc6-d9f4fc638cac" providerId="ADAL" clId="{41BCAE94-F651-4A34-8161-F151913FCBCD}" dt="2022-03-14T21:10:28.713" v="2889" actId="1037"/>
          <ac:cxnSpMkLst>
            <pc:docMk/>
            <pc:sldMk cId="3283106555" sldId="277"/>
            <ac:cxnSpMk id="45" creationId="{F92B97B5-30F9-4268-BD0F-D636C7F6BDF6}"/>
          </ac:cxnSpMkLst>
        </pc:cxnChg>
        <pc:cxnChg chg="add mod">
          <ac:chgData name="Andre Gustavo Hochuli" userId="03e47721-5546-461c-8dc6-d9f4fc638cac" providerId="ADAL" clId="{41BCAE94-F651-4A34-8161-F151913FCBCD}" dt="2022-03-14T21:10:28.713" v="2889" actId="1037"/>
          <ac:cxnSpMkLst>
            <pc:docMk/>
            <pc:sldMk cId="3283106555" sldId="277"/>
            <ac:cxnSpMk id="46" creationId="{50EDB9D5-399B-41C0-AD4C-ABB78BFB516D}"/>
          </ac:cxnSpMkLst>
        </pc:cxnChg>
        <pc:cxnChg chg="add mod">
          <ac:chgData name="Andre Gustavo Hochuli" userId="03e47721-5546-461c-8dc6-d9f4fc638cac" providerId="ADAL" clId="{41BCAE94-F651-4A34-8161-F151913FCBCD}" dt="2022-03-14T21:10:28.713" v="2889" actId="1037"/>
          <ac:cxnSpMkLst>
            <pc:docMk/>
            <pc:sldMk cId="3283106555" sldId="277"/>
            <ac:cxnSpMk id="47" creationId="{BD56DD69-A1D5-4963-A9B5-28EB6970A5DD}"/>
          </ac:cxnSpMkLst>
        </pc:cxnChg>
      </pc:sldChg>
      <pc:sldChg chg="add del modNotes">
        <pc:chgData name="Andre Gustavo Hochuli" userId="03e47721-5546-461c-8dc6-d9f4fc638cac" providerId="ADAL" clId="{41BCAE94-F651-4A34-8161-F151913FCBCD}" dt="2022-03-14T21:13:35.458" v="2952" actId="47"/>
        <pc:sldMkLst>
          <pc:docMk/>
          <pc:sldMk cId="94022035" sldId="278"/>
        </pc:sldMkLst>
      </pc:sldChg>
      <pc:sldChg chg="modSp add mod modNotes">
        <pc:chgData name="Andre Gustavo Hochuli" userId="03e47721-5546-461c-8dc6-d9f4fc638cac" providerId="ADAL" clId="{41BCAE94-F651-4A34-8161-F151913FCBCD}" dt="2022-03-15T18:54:50.777" v="3339" actId="313"/>
        <pc:sldMkLst>
          <pc:docMk/>
          <pc:sldMk cId="4208458053" sldId="279"/>
        </pc:sldMkLst>
        <pc:spChg chg="mod">
          <ac:chgData name="Andre Gustavo Hochuli" userId="03e47721-5546-461c-8dc6-d9f4fc638cac" providerId="ADAL" clId="{41BCAE94-F651-4A34-8161-F151913FCBCD}" dt="2022-03-15T18:54:50.777" v="3339" actId="313"/>
          <ac:spMkLst>
            <pc:docMk/>
            <pc:sldMk cId="4208458053" sldId="279"/>
            <ac:spMk id="396" creationId="{00000000-0000-0000-0000-000000000000}"/>
          </ac:spMkLst>
        </pc:spChg>
      </pc:sldChg>
      <pc:sldChg chg="add del">
        <pc:chgData name="Andre Gustavo Hochuli" userId="03e47721-5546-461c-8dc6-d9f4fc638cac" providerId="ADAL" clId="{41BCAE94-F651-4A34-8161-F151913FCBCD}" dt="2022-03-14T20:54:26.130" v="2447" actId="47"/>
        <pc:sldMkLst>
          <pc:docMk/>
          <pc:sldMk cId="165987095" sldId="280"/>
        </pc:sldMkLst>
      </pc:sldChg>
      <pc:sldChg chg="add del">
        <pc:chgData name="Andre Gustavo Hochuli" userId="03e47721-5546-461c-8dc6-d9f4fc638cac" providerId="ADAL" clId="{41BCAE94-F651-4A34-8161-F151913FCBCD}" dt="2022-03-15T18:54:44.400" v="3338" actId="47"/>
        <pc:sldMkLst>
          <pc:docMk/>
          <pc:sldMk cId="1980474623" sldId="280"/>
        </pc:sldMkLst>
      </pc:sldChg>
      <pc:sldChg chg="modSp new del mod">
        <pc:chgData name="Andre Gustavo Hochuli" userId="03e47721-5546-461c-8dc6-d9f4fc638cac" providerId="ADAL" clId="{41BCAE94-F651-4A34-8161-F151913FCBCD}" dt="2022-03-14T21:29:40.506" v="2961" actId="47"/>
        <pc:sldMkLst>
          <pc:docMk/>
          <pc:sldMk cId="1692161707" sldId="281"/>
        </pc:sldMkLst>
        <pc:spChg chg="mod">
          <ac:chgData name="Andre Gustavo Hochuli" userId="03e47721-5546-461c-8dc6-d9f4fc638cac" providerId="ADAL" clId="{41BCAE94-F651-4A34-8161-F151913FCBCD}" dt="2022-03-14T21:29:37.135" v="2960" actId="20577"/>
          <ac:spMkLst>
            <pc:docMk/>
            <pc:sldMk cId="1692161707" sldId="281"/>
            <ac:spMk id="2" creationId="{C240EB73-B65E-47C4-B8EA-93038B497107}"/>
          </ac:spMkLst>
        </pc:spChg>
      </pc:sldChg>
      <pc:sldChg chg="modSp add mod">
        <pc:chgData name="Andre Gustavo Hochuli" userId="03e47721-5546-461c-8dc6-d9f4fc638cac" providerId="ADAL" clId="{41BCAE94-F651-4A34-8161-F151913FCBCD}" dt="2022-03-15T18:56:48.547" v="3425"/>
        <pc:sldMkLst>
          <pc:docMk/>
          <pc:sldMk cId="3153671359" sldId="281"/>
        </pc:sldMkLst>
        <pc:spChg chg="mod">
          <ac:chgData name="Andre Gustavo Hochuli" userId="03e47721-5546-461c-8dc6-d9f4fc638cac" providerId="ADAL" clId="{41BCAE94-F651-4A34-8161-F151913FCBCD}" dt="2022-03-14T21:29:50.612" v="2982" actId="20577"/>
          <ac:spMkLst>
            <pc:docMk/>
            <pc:sldMk cId="3153671359" sldId="281"/>
            <ac:spMk id="391" creationId="{00000000-0000-0000-0000-000000000000}"/>
          </ac:spMkLst>
        </pc:spChg>
        <pc:spChg chg="mod">
          <ac:chgData name="Andre Gustavo Hochuli" userId="03e47721-5546-461c-8dc6-d9f4fc638cac" providerId="ADAL" clId="{41BCAE94-F651-4A34-8161-F151913FCBCD}" dt="2022-03-15T18:56:48.547" v="3425"/>
          <ac:spMkLst>
            <pc:docMk/>
            <pc:sldMk cId="3153671359" sldId="281"/>
            <ac:spMk id="396" creationId="{00000000-0000-0000-0000-000000000000}"/>
          </ac:spMkLst>
        </pc:spChg>
      </pc:sldChg>
    </pc:docChg>
  </pc:docChgLst>
  <pc:docChgLst>
    <pc:chgData name="Andre Gustavo Hochuli" userId="03e47721-5546-461c-8dc6-d9f4fc638cac" providerId="ADAL" clId="{C613E819-BBFF-4FCB-8C06-F598F6049130}"/>
    <pc:docChg chg="undo redo custSel addSld delSld modSld">
      <pc:chgData name="Andre Gustavo Hochuli" userId="03e47721-5546-461c-8dc6-d9f4fc638cac" providerId="ADAL" clId="{C613E819-BBFF-4FCB-8C06-F598F6049130}" dt="2022-04-25T17:02:29.557" v="964"/>
      <pc:docMkLst>
        <pc:docMk/>
      </pc:docMkLst>
      <pc:sldChg chg="modSp mod">
        <pc:chgData name="Andre Gustavo Hochuli" userId="03e47721-5546-461c-8dc6-d9f4fc638cac" providerId="ADAL" clId="{C613E819-BBFF-4FCB-8C06-F598F6049130}" dt="2022-04-25T17:02:15.717" v="959" actId="20577"/>
        <pc:sldMkLst>
          <pc:docMk/>
          <pc:sldMk cId="0" sldId="256"/>
        </pc:sldMkLst>
        <pc:spChg chg="mod">
          <ac:chgData name="Andre Gustavo Hochuli" userId="03e47721-5546-461c-8dc6-d9f4fc638cac" providerId="ADAL" clId="{C613E819-BBFF-4FCB-8C06-F598F6049130}" dt="2022-04-25T17:02:15.717" v="959" actId="20577"/>
          <ac:spMkLst>
            <pc:docMk/>
            <pc:sldMk cId="0" sldId="256"/>
            <ac:spMk id="207" creationId="{00000000-0000-0000-0000-000000000000}"/>
          </ac:spMkLst>
        </pc:spChg>
      </pc:sldChg>
      <pc:sldChg chg="modSp mod">
        <pc:chgData name="Andre Gustavo Hochuli" userId="03e47721-5546-461c-8dc6-d9f4fc638cac" providerId="ADAL" clId="{C613E819-BBFF-4FCB-8C06-F598F6049130}" dt="2022-04-25T16:47:10.627" v="14" actId="20577"/>
        <pc:sldMkLst>
          <pc:docMk/>
          <pc:sldMk cId="3575395456" sldId="261"/>
        </pc:sldMkLst>
        <pc:spChg chg="mod">
          <ac:chgData name="Andre Gustavo Hochuli" userId="03e47721-5546-461c-8dc6-d9f4fc638cac" providerId="ADAL" clId="{C613E819-BBFF-4FCB-8C06-F598F6049130}" dt="2022-04-25T16:47:10.627" v="14" actId="20577"/>
          <ac:spMkLst>
            <pc:docMk/>
            <pc:sldMk cId="3575395456" sldId="261"/>
            <ac:spMk id="134" creationId="{00000000-0000-0000-0000-000000000000}"/>
          </ac:spMkLst>
        </pc:spChg>
      </pc:sldChg>
      <pc:sldChg chg="modSp mod">
        <pc:chgData name="Andre Gustavo Hochuli" userId="03e47721-5546-461c-8dc6-d9f4fc638cac" providerId="ADAL" clId="{C613E819-BBFF-4FCB-8C06-F598F6049130}" dt="2022-04-25T17:00:50.948" v="937"/>
        <pc:sldMkLst>
          <pc:docMk/>
          <pc:sldMk cId="3283106555" sldId="277"/>
        </pc:sldMkLst>
        <pc:spChg chg="mod">
          <ac:chgData name="Andre Gustavo Hochuli" userId="03e47721-5546-461c-8dc6-d9f4fc638cac" providerId="ADAL" clId="{C613E819-BBFF-4FCB-8C06-F598F6049130}" dt="2022-04-25T17:00:50.948" v="937"/>
          <ac:spMkLst>
            <pc:docMk/>
            <pc:sldMk cId="3283106555" sldId="277"/>
            <ac:spMk id="368" creationId="{00000000-0000-0000-0000-000000000000}"/>
          </ac:spMkLst>
        </pc:spChg>
        <pc:spChg chg="mod">
          <ac:chgData name="Andre Gustavo Hochuli" userId="03e47721-5546-461c-8dc6-d9f4fc638cac" providerId="ADAL" clId="{C613E819-BBFF-4FCB-8C06-F598F6049130}" dt="2022-04-25T16:47:34.114" v="15"/>
          <ac:spMkLst>
            <pc:docMk/>
            <pc:sldMk cId="3283106555" sldId="277"/>
            <ac:spMk id="369" creationId="{00000000-0000-0000-0000-000000000000}"/>
          </ac:spMkLst>
        </pc:spChg>
      </pc:sldChg>
      <pc:sldChg chg="modSp mod">
        <pc:chgData name="Andre Gustavo Hochuli" userId="03e47721-5546-461c-8dc6-d9f4fc638cac" providerId="ADAL" clId="{C613E819-BBFF-4FCB-8C06-F598F6049130}" dt="2022-04-25T17:00:58.603" v="938"/>
        <pc:sldMkLst>
          <pc:docMk/>
          <pc:sldMk cId="104151768" sldId="278"/>
        </pc:sldMkLst>
        <pc:spChg chg="mod">
          <ac:chgData name="Andre Gustavo Hochuli" userId="03e47721-5546-461c-8dc6-d9f4fc638cac" providerId="ADAL" clId="{C613E819-BBFF-4FCB-8C06-F598F6049130}" dt="2022-04-25T17:00:58.603" v="938"/>
          <ac:spMkLst>
            <pc:docMk/>
            <pc:sldMk cId="104151768" sldId="278"/>
            <ac:spMk id="368" creationId="{00000000-0000-0000-0000-000000000000}"/>
          </ac:spMkLst>
        </pc:spChg>
        <pc:spChg chg="mod">
          <ac:chgData name="Andre Gustavo Hochuli" userId="03e47721-5546-461c-8dc6-d9f4fc638cac" providerId="ADAL" clId="{C613E819-BBFF-4FCB-8C06-F598F6049130}" dt="2022-04-25T16:47:37.522" v="16"/>
          <ac:spMkLst>
            <pc:docMk/>
            <pc:sldMk cId="104151768" sldId="278"/>
            <ac:spMk id="369" creationId="{00000000-0000-0000-0000-000000000000}"/>
          </ac:spMkLst>
        </pc:spChg>
      </pc:sldChg>
      <pc:sldChg chg="modSp mod">
        <pc:chgData name="Andre Gustavo Hochuli" userId="03e47721-5546-461c-8dc6-d9f4fc638cac" providerId="ADAL" clId="{C613E819-BBFF-4FCB-8C06-F598F6049130}" dt="2022-04-25T17:01:00.979" v="939"/>
        <pc:sldMkLst>
          <pc:docMk/>
          <pc:sldMk cId="2431802864" sldId="279"/>
        </pc:sldMkLst>
        <pc:spChg chg="mod">
          <ac:chgData name="Andre Gustavo Hochuli" userId="03e47721-5546-461c-8dc6-d9f4fc638cac" providerId="ADAL" clId="{C613E819-BBFF-4FCB-8C06-F598F6049130}" dt="2022-04-25T17:01:00.979" v="939"/>
          <ac:spMkLst>
            <pc:docMk/>
            <pc:sldMk cId="2431802864" sldId="279"/>
            <ac:spMk id="368" creationId="{00000000-0000-0000-0000-000000000000}"/>
          </ac:spMkLst>
        </pc:spChg>
        <pc:spChg chg="mod">
          <ac:chgData name="Andre Gustavo Hochuli" userId="03e47721-5546-461c-8dc6-d9f4fc638cac" providerId="ADAL" clId="{C613E819-BBFF-4FCB-8C06-F598F6049130}" dt="2022-04-25T16:47:40.783" v="17"/>
          <ac:spMkLst>
            <pc:docMk/>
            <pc:sldMk cId="2431802864" sldId="279"/>
            <ac:spMk id="369" creationId="{00000000-0000-0000-0000-000000000000}"/>
          </ac:spMkLst>
        </pc:spChg>
      </pc:sldChg>
      <pc:sldChg chg="modSp mod">
        <pc:chgData name="Andre Gustavo Hochuli" userId="03e47721-5546-461c-8dc6-d9f4fc638cac" providerId="ADAL" clId="{C613E819-BBFF-4FCB-8C06-F598F6049130}" dt="2022-04-25T17:01:09.111" v="942"/>
        <pc:sldMkLst>
          <pc:docMk/>
          <pc:sldMk cId="122859299" sldId="280"/>
        </pc:sldMkLst>
        <pc:spChg chg="mod">
          <ac:chgData name="Andre Gustavo Hochuli" userId="03e47721-5546-461c-8dc6-d9f4fc638cac" providerId="ADAL" clId="{C613E819-BBFF-4FCB-8C06-F598F6049130}" dt="2022-04-25T17:01:09.111" v="942"/>
          <ac:spMkLst>
            <pc:docMk/>
            <pc:sldMk cId="122859299" sldId="280"/>
            <ac:spMk id="368" creationId="{00000000-0000-0000-0000-000000000000}"/>
          </ac:spMkLst>
        </pc:spChg>
        <pc:spChg chg="mod">
          <ac:chgData name="Andre Gustavo Hochuli" userId="03e47721-5546-461c-8dc6-d9f4fc638cac" providerId="ADAL" clId="{C613E819-BBFF-4FCB-8C06-F598F6049130}" dt="2022-04-25T16:47:47.246" v="19"/>
          <ac:spMkLst>
            <pc:docMk/>
            <pc:sldMk cId="122859299" sldId="280"/>
            <ac:spMk id="369" creationId="{00000000-0000-0000-0000-000000000000}"/>
          </ac:spMkLst>
        </pc:spChg>
      </pc:sldChg>
      <pc:sldChg chg="modSp mod">
        <pc:chgData name="Andre Gustavo Hochuli" userId="03e47721-5546-461c-8dc6-d9f4fc638cac" providerId="ADAL" clId="{C613E819-BBFF-4FCB-8C06-F598F6049130}" dt="2022-04-25T17:01:03.215" v="940"/>
        <pc:sldMkLst>
          <pc:docMk/>
          <pc:sldMk cId="3473243607" sldId="281"/>
        </pc:sldMkLst>
        <pc:spChg chg="mod">
          <ac:chgData name="Andre Gustavo Hochuli" userId="03e47721-5546-461c-8dc6-d9f4fc638cac" providerId="ADAL" clId="{C613E819-BBFF-4FCB-8C06-F598F6049130}" dt="2022-04-25T17:01:03.215" v="940"/>
          <ac:spMkLst>
            <pc:docMk/>
            <pc:sldMk cId="3473243607" sldId="281"/>
            <ac:spMk id="368" creationId="{00000000-0000-0000-0000-000000000000}"/>
          </ac:spMkLst>
        </pc:spChg>
        <pc:spChg chg="mod">
          <ac:chgData name="Andre Gustavo Hochuli" userId="03e47721-5546-461c-8dc6-d9f4fc638cac" providerId="ADAL" clId="{C613E819-BBFF-4FCB-8C06-F598F6049130}" dt="2022-04-25T16:47:44.191" v="18"/>
          <ac:spMkLst>
            <pc:docMk/>
            <pc:sldMk cId="3473243607" sldId="281"/>
            <ac:spMk id="369" creationId="{00000000-0000-0000-0000-000000000000}"/>
          </ac:spMkLst>
        </pc:spChg>
      </pc:sldChg>
      <pc:sldChg chg="modSp mod">
        <pc:chgData name="Andre Gustavo Hochuli" userId="03e47721-5546-461c-8dc6-d9f4fc638cac" providerId="ADAL" clId="{C613E819-BBFF-4FCB-8C06-F598F6049130}" dt="2022-04-25T17:01:06.954" v="941"/>
        <pc:sldMkLst>
          <pc:docMk/>
          <pc:sldMk cId="4238423787" sldId="282"/>
        </pc:sldMkLst>
        <pc:spChg chg="mod">
          <ac:chgData name="Andre Gustavo Hochuli" userId="03e47721-5546-461c-8dc6-d9f4fc638cac" providerId="ADAL" clId="{C613E819-BBFF-4FCB-8C06-F598F6049130}" dt="2022-04-25T17:01:06.954" v="941"/>
          <ac:spMkLst>
            <pc:docMk/>
            <pc:sldMk cId="4238423787" sldId="282"/>
            <ac:spMk id="368" creationId="{00000000-0000-0000-0000-000000000000}"/>
          </ac:spMkLst>
        </pc:spChg>
        <pc:spChg chg="mod">
          <ac:chgData name="Andre Gustavo Hochuli" userId="03e47721-5546-461c-8dc6-d9f4fc638cac" providerId="ADAL" clId="{C613E819-BBFF-4FCB-8C06-F598F6049130}" dt="2022-04-25T16:47:50.593" v="20"/>
          <ac:spMkLst>
            <pc:docMk/>
            <pc:sldMk cId="4238423787" sldId="282"/>
            <ac:spMk id="369" creationId="{00000000-0000-0000-0000-000000000000}"/>
          </ac:spMkLst>
        </pc:spChg>
      </pc:sldChg>
      <pc:sldChg chg="modSp del mod">
        <pc:chgData name="Andre Gustavo Hochuli" userId="03e47721-5546-461c-8dc6-d9f4fc638cac" providerId="ADAL" clId="{C613E819-BBFF-4FCB-8C06-F598F6049130}" dt="2022-04-25T16:48:14.285" v="23" actId="47"/>
        <pc:sldMkLst>
          <pc:docMk/>
          <pc:sldMk cId="4166592783" sldId="283"/>
        </pc:sldMkLst>
        <pc:spChg chg="mod">
          <ac:chgData name="Andre Gustavo Hochuli" userId="03e47721-5546-461c-8dc6-d9f4fc638cac" providerId="ADAL" clId="{C613E819-BBFF-4FCB-8C06-F598F6049130}" dt="2022-04-25T16:47:54.167" v="21"/>
          <ac:spMkLst>
            <pc:docMk/>
            <pc:sldMk cId="4166592783" sldId="283"/>
            <ac:spMk id="369" creationId="{00000000-0000-0000-0000-000000000000}"/>
          </ac:spMkLst>
        </pc:spChg>
      </pc:sldChg>
      <pc:sldChg chg="modSp mod">
        <pc:chgData name="Andre Gustavo Hochuli" userId="03e47721-5546-461c-8dc6-d9f4fc638cac" providerId="ADAL" clId="{C613E819-BBFF-4FCB-8C06-F598F6049130}" dt="2022-04-25T17:01:18.240" v="943"/>
        <pc:sldMkLst>
          <pc:docMk/>
          <pc:sldMk cId="3562960231" sldId="284"/>
        </pc:sldMkLst>
        <pc:spChg chg="mod">
          <ac:chgData name="Andre Gustavo Hochuli" userId="03e47721-5546-461c-8dc6-d9f4fc638cac" providerId="ADAL" clId="{C613E819-BBFF-4FCB-8C06-F598F6049130}" dt="2022-04-25T17:01:18.240" v="943"/>
          <ac:spMkLst>
            <pc:docMk/>
            <pc:sldMk cId="3562960231" sldId="284"/>
            <ac:spMk id="368" creationId="{00000000-0000-0000-0000-000000000000}"/>
          </ac:spMkLst>
        </pc:spChg>
        <pc:spChg chg="mod">
          <ac:chgData name="Andre Gustavo Hochuli" userId="03e47721-5546-461c-8dc6-d9f4fc638cac" providerId="ADAL" clId="{C613E819-BBFF-4FCB-8C06-F598F6049130}" dt="2022-04-25T16:47:58.309" v="22"/>
          <ac:spMkLst>
            <pc:docMk/>
            <pc:sldMk cId="3562960231" sldId="284"/>
            <ac:spMk id="369" creationId="{00000000-0000-0000-0000-000000000000}"/>
          </ac:spMkLst>
        </pc:spChg>
      </pc:sldChg>
      <pc:sldChg chg="modSp add mod">
        <pc:chgData name="Andre Gustavo Hochuli" userId="03e47721-5546-461c-8dc6-d9f4fc638cac" providerId="ADAL" clId="{C613E819-BBFF-4FCB-8C06-F598F6049130}" dt="2022-04-25T17:02:29.557" v="964"/>
        <pc:sldMkLst>
          <pc:docMk/>
          <pc:sldMk cId="665298653" sldId="285"/>
        </pc:sldMkLst>
        <pc:spChg chg="mod">
          <ac:chgData name="Andre Gustavo Hochuli" userId="03e47721-5546-461c-8dc6-d9f4fc638cac" providerId="ADAL" clId="{C613E819-BBFF-4FCB-8C06-F598F6049130}" dt="2022-04-25T17:02:27.220" v="963" actId="6549"/>
          <ac:spMkLst>
            <pc:docMk/>
            <pc:sldMk cId="665298653" sldId="285"/>
            <ac:spMk id="106" creationId="{62C052DF-E942-4780-B8E7-B4D75FF65CBF}"/>
          </ac:spMkLst>
        </pc:spChg>
        <pc:spChg chg="mod">
          <ac:chgData name="Andre Gustavo Hochuli" userId="03e47721-5546-461c-8dc6-d9f4fc638cac" providerId="ADAL" clId="{C613E819-BBFF-4FCB-8C06-F598F6049130}" dt="2022-04-25T16:50:33.233" v="38" actId="20577"/>
          <ac:spMkLst>
            <pc:docMk/>
            <pc:sldMk cId="665298653" sldId="285"/>
            <ac:spMk id="367" creationId="{00000000-0000-0000-0000-000000000000}"/>
          </ac:spMkLst>
        </pc:spChg>
        <pc:spChg chg="mod">
          <ac:chgData name="Andre Gustavo Hochuli" userId="03e47721-5546-461c-8dc6-d9f4fc638cac" providerId="ADAL" clId="{C613E819-BBFF-4FCB-8C06-F598F6049130}" dt="2022-04-25T17:02:29.557" v="964"/>
          <ac:spMkLst>
            <pc:docMk/>
            <pc:sldMk cId="665298653" sldId="285"/>
            <ac:spMk id="368" creationId="{00000000-0000-0000-0000-000000000000}"/>
          </ac:spMkLst>
        </pc:spChg>
      </pc:sldChg>
      <pc:sldChg chg="modSp add del mod">
        <pc:chgData name="Andre Gustavo Hochuli" userId="03e47721-5546-461c-8dc6-d9f4fc638cac" providerId="ADAL" clId="{C613E819-BBFF-4FCB-8C06-F598F6049130}" dt="2022-04-25T16:59:59.424" v="909" actId="47"/>
        <pc:sldMkLst>
          <pc:docMk/>
          <pc:sldMk cId="1156127898" sldId="286"/>
        </pc:sldMkLst>
        <pc:spChg chg="mod">
          <ac:chgData name="Andre Gustavo Hochuli" userId="03e47721-5546-461c-8dc6-d9f4fc638cac" providerId="ADAL" clId="{C613E819-BBFF-4FCB-8C06-F598F6049130}" dt="2022-04-25T16:56:06.961" v="760" actId="20577"/>
          <ac:spMkLst>
            <pc:docMk/>
            <pc:sldMk cId="1156127898" sldId="286"/>
            <ac:spMk id="106" creationId="{62C052DF-E942-4780-B8E7-B4D75FF65CBF}"/>
          </ac:spMkLst>
        </pc:spChg>
      </pc:sldChg>
      <pc:sldChg chg="modSp add mod">
        <pc:chgData name="Andre Gustavo Hochuli" userId="03e47721-5546-461c-8dc6-d9f4fc638cac" providerId="ADAL" clId="{C613E819-BBFF-4FCB-8C06-F598F6049130}" dt="2022-04-25T17:01:41.805" v="952"/>
        <pc:sldMkLst>
          <pc:docMk/>
          <pc:sldMk cId="2320424405" sldId="287"/>
        </pc:sldMkLst>
        <pc:spChg chg="mod">
          <ac:chgData name="Andre Gustavo Hochuli" userId="03e47721-5546-461c-8dc6-d9f4fc638cac" providerId="ADAL" clId="{C613E819-BBFF-4FCB-8C06-F598F6049130}" dt="2022-04-25T17:01:39.545" v="951" actId="6549"/>
          <ac:spMkLst>
            <pc:docMk/>
            <pc:sldMk cId="2320424405" sldId="287"/>
            <ac:spMk id="106" creationId="{62C052DF-E942-4780-B8E7-B4D75FF65CBF}"/>
          </ac:spMkLst>
        </pc:spChg>
        <pc:spChg chg="mod">
          <ac:chgData name="Andre Gustavo Hochuli" userId="03e47721-5546-461c-8dc6-d9f4fc638cac" providerId="ADAL" clId="{C613E819-BBFF-4FCB-8C06-F598F6049130}" dt="2022-04-25T17:01:41.805" v="952"/>
          <ac:spMkLst>
            <pc:docMk/>
            <pc:sldMk cId="2320424405" sldId="287"/>
            <ac:spMk id="368" creationId="{00000000-0000-0000-0000-000000000000}"/>
          </ac:spMkLst>
        </pc:spChg>
      </pc:sldChg>
      <pc:sldChg chg="modSp add mod">
        <pc:chgData name="Andre Gustavo Hochuli" userId="03e47721-5546-461c-8dc6-d9f4fc638cac" providerId="ADAL" clId="{C613E819-BBFF-4FCB-8C06-F598F6049130}" dt="2022-04-25T17:01:30.662" v="948"/>
        <pc:sldMkLst>
          <pc:docMk/>
          <pc:sldMk cId="523299884" sldId="288"/>
        </pc:sldMkLst>
        <pc:spChg chg="mod">
          <ac:chgData name="Andre Gustavo Hochuli" userId="03e47721-5546-461c-8dc6-d9f4fc638cac" providerId="ADAL" clId="{C613E819-BBFF-4FCB-8C06-F598F6049130}" dt="2022-04-25T17:01:28.416" v="947" actId="6549"/>
          <ac:spMkLst>
            <pc:docMk/>
            <pc:sldMk cId="523299884" sldId="288"/>
            <ac:spMk id="106" creationId="{62C052DF-E942-4780-B8E7-B4D75FF65CBF}"/>
          </ac:spMkLst>
        </pc:spChg>
        <pc:spChg chg="mod">
          <ac:chgData name="Andre Gustavo Hochuli" userId="03e47721-5546-461c-8dc6-d9f4fc638cac" providerId="ADAL" clId="{C613E819-BBFF-4FCB-8C06-F598F6049130}" dt="2022-04-25T17:01:30.662" v="948"/>
          <ac:spMkLst>
            <pc:docMk/>
            <pc:sldMk cId="523299884" sldId="288"/>
            <ac:spMk id="368" creationId="{00000000-0000-0000-0000-000000000000}"/>
          </ac:spMkLst>
        </pc:spChg>
      </pc:sldChg>
    </pc:docChg>
  </pc:docChgLst>
  <pc:docChgLst>
    <pc:chgData name="Andre Gustavo Hochuli" userId="03e47721-5546-461c-8dc6-d9f4fc638cac" providerId="ADAL" clId="{4AE6CC8B-6041-454D-8803-161EB1959150}"/>
    <pc:docChg chg="undo custSel addSld delSld modSld">
      <pc:chgData name="Andre Gustavo Hochuli" userId="03e47721-5546-461c-8dc6-d9f4fc638cac" providerId="ADAL" clId="{4AE6CC8B-6041-454D-8803-161EB1959150}" dt="2022-03-30T18:57:27.188" v="1699" actId="14"/>
      <pc:docMkLst>
        <pc:docMk/>
      </pc:docMkLst>
      <pc:sldChg chg="modSp mod">
        <pc:chgData name="Andre Gustavo Hochuli" userId="03e47721-5546-461c-8dc6-d9f4fc638cac" providerId="ADAL" clId="{4AE6CC8B-6041-454D-8803-161EB1959150}" dt="2022-03-30T18:09:41.224" v="16" actId="20577"/>
        <pc:sldMkLst>
          <pc:docMk/>
          <pc:sldMk cId="0" sldId="256"/>
        </pc:sldMkLst>
        <pc:spChg chg="mod">
          <ac:chgData name="Andre Gustavo Hochuli" userId="03e47721-5546-461c-8dc6-d9f4fc638cac" providerId="ADAL" clId="{4AE6CC8B-6041-454D-8803-161EB1959150}" dt="2022-03-30T18:09:41.224" v="16" actId="20577"/>
          <ac:spMkLst>
            <pc:docMk/>
            <pc:sldMk cId="0" sldId="256"/>
            <ac:spMk id="207" creationId="{00000000-0000-0000-0000-000000000000}"/>
          </ac:spMkLst>
        </pc:spChg>
      </pc:sldChg>
      <pc:sldChg chg="addSp modSp mod">
        <pc:chgData name="Andre Gustavo Hochuli" userId="03e47721-5546-461c-8dc6-d9f4fc638cac" providerId="ADAL" clId="{4AE6CC8B-6041-454D-8803-161EB1959150}" dt="2022-03-30T18:10:19.426" v="53" actId="20577"/>
        <pc:sldMkLst>
          <pc:docMk/>
          <pc:sldMk cId="3575395456" sldId="261"/>
        </pc:sldMkLst>
        <pc:spChg chg="add mod">
          <ac:chgData name="Andre Gustavo Hochuli" userId="03e47721-5546-461c-8dc6-d9f4fc638cac" providerId="ADAL" clId="{4AE6CC8B-6041-454D-8803-161EB1959150}" dt="2022-03-30T18:10:08.745" v="50" actId="1076"/>
          <ac:spMkLst>
            <pc:docMk/>
            <pc:sldMk cId="3575395456" sldId="261"/>
            <ac:spMk id="10" creationId="{D4AC1869-1BF1-4D28-9238-0907F3565116}"/>
          </ac:spMkLst>
        </pc:spChg>
        <pc:spChg chg="mod">
          <ac:chgData name="Andre Gustavo Hochuli" userId="03e47721-5546-461c-8dc6-d9f4fc638cac" providerId="ADAL" clId="{4AE6CC8B-6041-454D-8803-161EB1959150}" dt="2022-03-30T18:10:02.570" v="48" actId="20577"/>
          <ac:spMkLst>
            <pc:docMk/>
            <pc:sldMk cId="3575395456" sldId="261"/>
            <ac:spMk id="132" creationId="{00000000-0000-0000-0000-000000000000}"/>
          </ac:spMkLst>
        </pc:spChg>
        <pc:spChg chg="mod">
          <ac:chgData name="Andre Gustavo Hochuli" userId="03e47721-5546-461c-8dc6-d9f4fc638cac" providerId="ADAL" clId="{4AE6CC8B-6041-454D-8803-161EB1959150}" dt="2022-03-30T18:10:19.426" v="53" actId="20577"/>
          <ac:spMkLst>
            <pc:docMk/>
            <pc:sldMk cId="3575395456" sldId="261"/>
            <ac:spMk id="134" creationId="{00000000-0000-0000-0000-000000000000}"/>
          </ac:spMkLst>
        </pc:spChg>
      </pc:sldChg>
      <pc:sldChg chg="del">
        <pc:chgData name="Andre Gustavo Hochuli" userId="03e47721-5546-461c-8dc6-d9f4fc638cac" providerId="ADAL" clId="{4AE6CC8B-6041-454D-8803-161EB1959150}" dt="2022-03-30T18:10:15.450" v="51" actId="47"/>
        <pc:sldMkLst>
          <pc:docMk/>
          <pc:sldMk cId="142203107" sldId="262"/>
        </pc:sldMkLst>
      </pc:sldChg>
      <pc:sldChg chg="addSp delSp modSp mod">
        <pc:chgData name="Andre Gustavo Hochuli" userId="03e47721-5546-461c-8dc6-d9f4fc638cac" providerId="ADAL" clId="{4AE6CC8B-6041-454D-8803-161EB1959150}" dt="2022-03-30T18:22:35.507" v="722" actId="21"/>
        <pc:sldMkLst>
          <pc:docMk/>
          <pc:sldMk cId="3283106555" sldId="277"/>
        </pc:sldMkLst>
        <pc:spChg chg="add mod">
          <ac:chgData name="Andre Gustavo Hochuli" userId="03e47721-5546-461c-8dc6-d9f4fc638cac" providerId="ADAL" clId="{4AE6CC8B-6041-454D-8803-161EB1959150}" dt="2022-03-30T18:22:05.585" v="718" actId="14100"/>
          <ac:spMkLst>
            <pc:docMk/>
            <pc:sldMk cId="3283106555" sldId="277"/>
            <ac:spMk id="2" creationId="{ECE2BEF8-BB46-41CD-84FF-CD13BEBAE020}"/>
          </ac:spMkLst>
        </pc:spChg>
        <pc:spChg chg="add mod">
          <ac:chgData name="Andre Gustavo Hochuli" userId="03e47721-5546-461c-8dc6-d9f4fc638cac" providerId="ADAL" clId="{4AE6CC8B-6041-454D-8803-161EB1959150}" dt="2022-03-30T18:22:08.979" v="719" actId="14100"/>
          <ac:spMkLst>
            <pc:docMk/>
            <pc:sldMk cId="3283106555" sldId="277"/>
            <ac:spMk id="3" creationId="{B8EF21AC-6F04-43AB-B349-A826BD481232}"/>
          </ac:spMkLst>
        </pc:spChg>
        <pc:spChg chg="add mod">
          <ac:chgData name="Andre Gustavo Hochuli" userId="03e47721-5546-461c-8dc6-d9f4fc638cac" providerId="ADAL" clId="{4AE6CC8B-6041-454D-8803-161EB1959150}" dt="2022-03-30T18:21:42.258" v="705" actId="1076"/>
          <ac:spMkLst>
            <pc:docMk/>
            <pc:sldMk cId="3283106555" sldId="277"/>
            <ac:spMk id="33" creationId="{77F8CE4A-090D-40A5-A8D8-2183B35F1195}"/>
          </ac:spMkLst>
        </pc:spChg>
        <pc:spChg chg="del">
          <ac:chgData name="Andre Gustavo Hochuli" userId="03e47721-5546-461c-8dc6-d9f4fc638cac" providerId="ADAL" clId="{4AE6CC8B-6041-454D-8803-161EB1959150}" dt="2022-03-30T18:11:32.785" v="178" actId="478"/>
          <ac:spMkLst>
            <pc:docMk/>
            <pc:sldMk cId="3283106555" sldId="277"/>
            <ac:spMk id="39" creationId="{410DEE6D-0F60-489D-A8A6-7DE3EB8B86D7}"/>
          </ac:spMkLst>
        </pc:spChg>
        <pc:spChg chg="del">
          <ac:chgData name="Andre Gustavo Hochuli" userId="03e47721-5546-461c-8dc6-d9f4fc638cac" providerId="ADAL" clId="{4AE6CC8B-6041-454D-8803-161EB1959150}" dt="2022-03-30T18:11:32.785" v="178" actId="478"/>
          <ac:spMkLst>
            <pc:docMk/>
            <pc:sldMk cId="3283106555" sldId="277"/>
            <ac:spMk id="40" creationId="{C22D537D-AC02-401C-9CD1-27A01C2F6D50}"/>
          </ac:spMkLst>
        </pc:spChg>
        <pc:spChg chg="del mod">
          <ac:chgData name="Andre Gustavo Hochuli" userId="03e47721-5546-461c-8dc6-d9f4fc638cac" providerId="ADAL" clId="{4AE6CC8B-6041-454D-8803-161EB1959150}" dt="2022-03-30T18:11:24.276" v="171" actId="478"/>
          <ac:spMkLst>
            <pc:docMk/>
            <pc:sldMk cId="3283106555" sldId="277"/>
            <ac:spMk id="41" creationId="{FE4705B4-9AB6-4BF4-8D49-77C4336B699B}"/>
          </ac:spMkLst>
        </pc:spChg>
        <pc:spChg chg="del">
          <ac:chgData name="Andre Gustavo Hochuli" userId="03e47721-5546-461c-8dc6-d9f4fc638cac" providerId="ADAL" clId="{4AE6CC8B-6041-454D-8803-161EB1959150}" dt="2022-03-30T18:11:32.785" v="178" actId="478"/>
          <ac:spMkLst>
            <pc:docMk/>
            <pc:sldMk cId="3283106555" sldId="277"/>
            <ac:spMk id="43" creationId="{637E9384-A259-457F-AC8F-18D6FE18C538}"/>
          </ac:spMkLst>
        </pc:spChg>
        <pc:spChg chg="del">
          <ac:chgData name="Andre Gustavo Hochuli" userId="03e47721-5546-461c-8dc6-d9f4fc638cac" providerId="ADAL" clId="{4AE6CC8B-6041-454D-8803-161EB1959150}" dt="2022-03-30T18:11:32.785" v="178" actId="478"/>
          <ac:spMkLst>
            <pc:docMk/>
            <pc:sldMk cId="3283106555" sldId="277"/>
            <ac:spMk id="48" creationId="{F3D3AB55-7162-4F23-BCC3-6D8680D6064C}"/>
          </ac:spMkLst>
        </pc:spChg>
        <pc:spChg chg="del">
          <ac:chgData name="Andre Gustavo Hochuli" userId="03e47721-5546-461c-8dc6-d9f4fc638cac" providerId="ADAL" clId="{4AE6CC8B-6041-454D-8803-161EB1959150}" dt="2022-03-30T18:11:32.785" v="178" actId="478"/>
          <ac:spMkLst>
            <pc:docMk/>
            <pc:sldMk cId="3283106555" sldId="277"/>
            <ac:spMk id="50" creationId="{BB29E539-03A8-4B50-80FE-7FC5938D99AD}"/>
          </ac:spMkLst>
        </pc:spChg>
        <pc:spChg chg="del">
          <ac:chgData name="Andre Gustavo Hochuli" userId="03e47721-5546-461c-8dc6-d9f4fc638cac" providerId="ADAL" clId="{4AE6CC8B-6041-454D-8803-161EB1959150}" dt="2022-03-30T18:11:16.054" v="161" actId="478"/>
          <ac:spMkLst>
            <pc:docMk/>
            <pc:sldMk cId="3283106555" sldId="277"/>
            <ac:spMk id="60" creationId="{7B0D24BA-0875-4E99-BE37-2D94393A4729}"/>
          </ac:spMkLst>
        </pc:spChg>
        <pc:spChg chg="del">
          <ac:chgData name="Andre Gustavo Hochuli" userId="03e47721-5546-461c-8dc6-d9f4fc638cac" providerId="ADAL" clId="{4AE6CC8B-6041-454D-8803-161EB1959150}" dt="2022-03-30T18:11:15.322" v="160" actId="478"/>
          <ac:spMkLst>
            <pc:docMk/>
            <pc:sldMk cId="3283106555" sldId="277"/>
            <ac:spMk id="61" creationId="{11673DFC-F95D-437C-9010-B4338A6FFDA4}"/>
          </ac:spMkLst>
        </pc:spChg>
        <pc:spChg chg="add mod">
          <ac:chgData name="Andre Gustavo Hochuli" userId="03e47721-5546-461c-8dc6-d9f4fc638cac" providerId="ADAL" clId="{4AE6CC8B-6041-454D-8803-161EB1959150}" dt="2022-03-30T18:19:36.485" v="561" actId="1076"/>
          <ac:spMkLst>
            <pc:docMk/>
            <pc:sldMk cId="3283106555" sldId="277"/>
            <ac:spMk id="63" creationId="{3FC05F18-6D89-44EC-9630-8F91D4410100}"/>
          </ac:spMkLst>
        </pc:spChg>
        <pc:spChg chg="add del mod">
          <ac:chgData name="Andre Gustavo Hochuli" userId="03e47721-5546-461c-8dc6-d9f4fc638cac" providerId="ADAL" clId="{4AE6CC8B-6041-454D-8803-161EB1959150}" dt="2022-03-30T18:20:51.219" v="671" actId="478"/>
          <ac:spMkLst>
            <pc:docMk/>
            <pc:sldMk cId="3283106555" sldId="277"/>
            <ac:spMk id="64" creationId="{8AA9F309-8D49-4EE0-9B64-8CCC05837374}"/>
          </ac:spMkLst>
        </pc:spChg>
        <pc:spChg chg="add mod">
          <ac:chgData name="Andre Gustavo Hochuli" userId="03e47721-5546-461c-8dc6-d9f4fc638cac" providerId="ADAL" clId="{4AE6CC8B-6041-454D-8803-161EB1959150}" dt="2022-03-30T18:21:51.779" v="712" actId="20577"/>
          <ac:spMkLst>
            <pc:docMk/>
            <pc:sldMk cId="3283106555" sldId="277"/>
            <ac:spMk id="72" creationId="{2A927E6A-19A5-4A53-9732-BAC94509AB8E}"/>
          </ac:spMkLst>
        </pc:spChg>
        <pc:spChg chg="del">
          <ac:chgData name="Andre Gustavo Hochuli" userId="03e47721-5546-461c-8dc6-d9f4fc638cac" providerId="ADAL" clId="{4AE6CC8B-6041-454D-8803-161EB1959150}" dt="2022-03-30T18:11:32.785" v="178" actId="478"/>
          <ac:spMkLst>
            <pc:docMk/>
            <pc:sldMk cId="3283106555" sldId="277"/>
            <ac:spMk id="75" creationId="{537D717F-3AA5-4799-A56D-DA6D03EE946D}"/>
          </ac:spMkLst>
        </pc:spChg>
        <pc:spChg chg="del">
          <ac:chgData name="Andre Gustavo Hochuli" userId="03e47721-5546-461c-8dc6-d9f4fc638cac" providerId="ADAL" clId="{4AE6CC8B-6041-454D-8803-161EB1959150}" dt="2022-03-30T18:11:32.785" v="178" actId="478"/>
          <ac:spMkLst>
            <pc:docMk/>
            <pc:sldMk cId="3283106555" sldId="277"/>
            <ac:spMk id="76" creationId="{5954CA0D-A19E-4F8D-B80B-0E6EC6346BDC}"/>
          </ac:spMkLst>
        </pc:spChg>
        <pc:spChg chg="del">
          <ac:chgData name="Andre Gustavo Hochuli" userId="03e47721-5546-461c-8dc6-d9f4fc638cac" providerId="ADAL" clId="{4AE6CC8B-6041-454D-8803-161EB1959150}" dt="2022-03-30T18:11:32.785" v="178" actId="478"/>
          <ac:spMkLst>
            <pc:docMk/>
            <pc:sldMk cId="3283106555" sldId="277"/>
            <ac:spMk id="77" creationId="{A5328DF5-D8CF-43BF-B89E-E78372E221FD}"/>
          </ac:spMkLst>
        </pc:spChg>
        <pc:spChg chg="del mod">
          <ac:chgData name="Andre Gustavo Hochuli" userId="03e47721-5546-461c-8dc6-d9f4fc638cac" providerId="ADAL" clId="{4AE6CC8B-6041-454D-8803-161EB1959150}" dt="2022-03-30T18:11:28.958" v="177" actId="478"/>
          <ac:spMkLst>
            <pc:docMk/>
            <pc:sldMk cId="3283106555" sldId="277"/>
            <ac:spMk id="80" creationId="{4B187661-F449-454A-82BD-0C4769467AD4}"/>
          </ac:spMkLst>
        </pc:spChg>
        <pc:spChg chg="del">
          <ac:chgData name="Andre Gustavo Hochuli" userId="03e47721-5546-461c-8dc6-d9f4fc638cac" providerId="ADAL" clId="{4AE6CC8B-6041-454D-8803-161EB1959150}" dt="2022-03-30T18:11:19.448" v="165" actId="478"/>
          <ac:spMkLst>
            <pc:docMk/>
            <pc:sldMk cId="3283106555" sldId="277"/>
            <ac:spMk id="84" creationId="{D29E1364-AA4B-4FE5-B5BA-8EB69D26440F}"/>
          </ac:spMkLst>
        </pc:spChg>
        <pc:spChg chg="del">
          <ac:chgData name="Andre Gustavo Hochuli" userId="03e47721-5546-461c-8dc6-d9f4fc638cac" providerId="ADAL" clId="{4AE6CC8B-6041-454D-8803-161EB1959150}" dt="2022-03-30T18:11:25.047" v="172" actId="478"/>
          <ac:spMkLst>
            <pc:docMk/>
            <pc:sldMk cId="3283106555" sldId="277"/>
            <ac:spMk id="85" creationId="{C894CC19-54F2-4A7E-8BD5-31FB2022C7C8}"/>
          </ac:spMkLst>
        </pc:spChg>
        <pc:spChg chg="del">
          <ac:chgData name="Andre Gustavo Hochuli" userId="03e47721-5546-461c-8dc6-d9f4fc638cac" providerId="ADAL" clId="{4AE6CC8B-6041-454D-8803-161EB1959150}" dt="2022-03-30T18:11:32.785" v="178" actId="478"/>
          <ac:spMkLst>
            <pc:docMk/>
            <pc:sldMk cId="3283106555" sldId="277"/>
            <ac:spMk id="86" creationId="{3475087A-37E2-4E21-B47B-3F6C69EA2403}"/>
          </ac:spMkLst>
        </pc:spChg>
        <pc:spChg chg="del">
          <ac:chgData name="Andre Gustavo Hochuli" userId="03e47721-5546-461c-8dc6-d9f4fc638cac" providerId="ADAL" clId="{4AE6CC8B-6041-454D-8803-161EB1959150}" dt="2022-03-30T18:11:25.865" v="173" actId="478"/>
          <ac:spMkLst>
            <pc:docMk/>
            <pc:sldMk cId="3283106555" sldId="277"/>
            <ac:spMk id="89" creationId="{5F779128-ACA0-40E2-A65A-9A4D11CCA372}"/>
          </ac:spMkLst>
        </pc:spChg>
        <pc:spChg chg="mod">
          <ac:chgData name="Andre Gustavo Hochuli" userId="03e47721-5546-461c-8dc6-d9f4fc638cac" providerId="ADAL" clId="{4AE6CC8B-6041-454D-8803-161EB1959150}" dt="2022-03-30T18:13:38.030" v="430" actId="14"/>
          <ac:spMkLst>
            <pc:docMk/>
            <pc:sldMk cId="3283106555" sldId="277"/>
            <ac:spMk id="106" creationId="{62C052DF-E942-4780-B8E7-B4D75FF65CBF}"/>
          </ac:spMkLst>
        </pc:spChg>
        <pc:spChg chg="del">
          <ac:chgData name="Andre Gustavo Hochuli" userId="03e47721-5546-461c-8dc6-d9f4fc638cac" providerId="ADAL" clId="{4AE6CC8B-6041-454D-8803-161EB1959150}" dt="2022-03-30T18:11:23.459" v="170" actId="478"/>
          <ac:spMkLst>
            <pc:docMk/>
            <pc:sldMk cId="3283106555" sldId="277"/>
            <ac:spMk id="108" creationId="{F5DD1AC9-3D23-49AD-843A-B4E138A69209}"/>
          </ac:spMkLst>
        </pc:spChg>
        <pc:spChg chg="del">
          <ac:chgData name="Andre Gustavo Hochuli" userId="03e47721-5546-461c-8dc6-d9f4fc638cac" providerId="ADAL" clId="{4AE6CC8B-6041-454D-8803-161EB1959150}" dt="2022-03-30T18:11:20.050" v="166" actId="478"/>
          <ac:spMkLst>
            <pc:docMk/>
            <pc:sldMk cId="3283106555" sldId="277"/>
            <ac:spMk id="110" creationId="{8A5CFA6C-0A93-4C2C-9E96-E62B93A13B87}"/>
          </ac:spMkLst>
        </pc:spChg>
        <pc:spChg chg="del">
          <ac:chgData name="Andre Gustavo Hochuli" userId="03e47721-5546-461c-8dc6-d9f4fc638cac" providerId="ADAL" clId="{4AE6CC8B-6041-454D-8803-161EB1959150}" dt="2022-03-30T18:11:32.785" v="178" actId="478"/>
          <ac:spMkLst>
            <pc:docMk/>
            <pc:sldMk cId="3283106555" sldId="277"/>
            <ac:spMk id="111" creationId="{297C1E41-6B86-4121-99B6-E7A3ACC5BEC8}"/>
          </ac:spMkLst>
        </pc:spChg>
        <pc:spChg chg="mod">
          <ac:chgData name="Andre Gustavo Hochuli" userId="03e47721-5546-461c-8dc6-d9f4fc638cac" providerId="ADAL" clId="{4AE6CC8B-6041-454D-8803-161EB1959150}" dt="2022-03-30T18:22:35.507" v="722" actId="21"/>
          <ac:spMkLst>
            <pc:docMk/>
            <pc:sldMk cId="3283106555" sldId="277"/>
            <ac:spMk id="367" creationId="{00000000-0000-0000-0000-000000000000}"/>
          </ac:spMkLst>
        </pc:spChg>
        <pc:spChg chg="mod">
          <ac:chgData name="Andre Gustavo Hochuli" userId="03e47721-5546-461c-8dc6-d9f4fc638cac" providerId="ADAL" clId="{4AE6CC8B-6041-454D-8803-161EB1959150}" dt="2022-03-30T18:17:10.778" v="521" actId="20577"/>
          <ac:spMkLst>
            <pc:docMk/>
            <pc:sldMk cId="3283106555" sldId="277"/>
            <ac:spMk id="369" creationId="{00000000-0000-0000-0000-000000000000}"/>
          </ac:spMkLst>
        </pc:spChg>
        <pc:cxnChg chg="add mod">
          <ac:chgData name="Andre Gustavo Hochuli" userId="03e47721-5546-461c-8dc6-d9f4fc638cac" providerId="ADAL" clId="{4AE6CC8B-6041-454D-8803-161EB1959150}" dt="2022-03-30T18:22:19.163" v="720" actId="14100"/>
          <ac:cxnSpMkLst>
            <pc:docMk/>
            <pc:sldMk cId="3283106555" sldId="277"/>
            <ac:cxnSpMk id="5" creationId="{AE760C13-D913-4F21-9D16-E5ECD808B873}"/>
          </ac:cxnSpMkLst>
        </pc:cxnChg>
        <pc:cxnChg chg="add mod">
          <ac:chgData name="Andre Gustavo Hochuli" userId="03e47721-5546-461c-8dc6-d9f4fc638cac" providerId="ADAL" clId="{4AE6CC8B-6041-454D-8803-161EB1959150}" dt="2022-03-30T18:22:08.979" v="719" actId="14100"/>
          <ac:cxnSpMkLst>
            <pc:docMk/>
            <pc:sldMk cId="3283106555" sldId="277"/>
            <ac:cxnSpMk id="7" creationId="{B6865C88-5140-4D13-B73D-9E53024D93B1}"/>
          </ac:cxnSpMkLst>
        </pc:cxnChg>
        <pc:cxnChg chg="add del mod">
          <ac:chgData name="Andre Gustavo Hochuli" userId="03e47721-5546-461c-8dc6-d9f4fc638cac" providerId="ADAL" clId="{4AE6CC8B-6041-454D-8803-161EB1959150}" dt="2022-03-30T18:18:23.647" v="552" actId="478"/>
          <ac:cxnSpMkLst>
            <pc:docMk/>
            <pc:sldMk cId="3283106555" sldId="277"/>
            <ac:cxnSpMk id="9" creationId="{9516F7CB-7EA0-4D62-912C-FAA76ED7489A}"/>
          </ac:cxnSpMkLst>
        </pc:cxnChg>
        <pc:cxnChg chg="del mod">
          <ac:chgData name="Andre Gustavo Hochuli" userId="03e47721-5546-461c-8dc6-d9f4fc638cac" providerId="ADAL" clId="{4AE6CC8B-6041-454D-8803-161EB1959150}" dt="2022-03-30T18:11:32.785" v="178" actId="478"/>
          <ac:cxnSpMkLst>
            <pc:docMk/>
            <pc:sldMk cId="3283106555" sldId="277"/>
            <ac:cxnSpMk id="10" creationId="{172493B8-CEEA-41DE-80F5-3A07338CE086}"/>
          </ac:cxnSpMkLst>
        </pc:cxnChg>
        <pc:cxnChg chg="del mod">
          <ac:chgData name="Andre Gustavo Hochuli" userId="03e47721-5546-461c-8dc6-d9f4fc638cac" providerId="ADAL" clId="{4AE6CC8B-6041-454D-8803-161EB1959150}" dt="2022-03-30T18:11:32.785" v="178" actId="478"/>
          <ac:cxnSpMkLst>
            <pc:docMk/>
            <pc:sldMk cId="3283106555" sldId="277"/>
            <ac:cxnSpMk id="12" creationId="{F2F0F839-9E24-446A-B11F-55E5094518BD}"/>
          </ac:cxnSpMkLst>
        </pc:cxnChg>
        <pc:cxnChg chg="add mod">
          <ac:chgData name="Andre Gustavo Hochuli" userId="03e47721-5546-461c-8dc6-d9f4fc638cac" providerId="ADAL" clId="{4AE6CC8B-6041-454D-8803-161EB1959150}" dt="2022-03-30T18:22:08.979" v="719" actId="14100"/>
          <ac:cxnSpMkLst>
            <pc:docMk/>
            <pc:sldMk cId="3283106555" sldId="277"/>
            <ac:cxnSpMk id="17" creationId="{F760AA5E-9CD4-46F1-B286-5D515B5EEB3A}"/>
          </ac:cxnSpMkLst>
        </pc:cxnChg>
        <pc:cxnChg chg="add del">
          <ac:chgData name="Andre Gustavo Hochuli" userId="03e47721-5546-461c-8dc6-d9f4fc638cac" providerId="ADAL" clId="{4AE6CC8B-6041-454D-8803-161EB1959150}" dt="2022-03-30T18:18:39.113" v="554" actId="478"/>
          <ac:cxnSpMkLst>
            <pc:docMk/>
            <pc:sldMk cId="3283106555" sldId="277"/>
            <ac:cxnSpMk id="19" creationId="{A4554E3A-51E1-4564-A47F-5AA4DB9B1EEE}"/>
          </ac:cxnSpMkLst>
        </pc:cxnChg>
        <pc:cxnChg chg="add mod">
          <ac:chgData name="Andre Gustavo Hochuli" userId="03e47721-5546-461c-8dc6-d9f4fc638cac" providerId="ADAL" clId="{4AE6CC8B-6041-454D-8803-161EB1959150}" dt="2022-03-30T18:22:05.585" v="718" actId="14100"/>
          <ac:cxnSpMkLst>
            <pc:docMk/>
            <pc:sldMk cId="3283106555" sldId="277"/>
            <ac:cxnSpMk id="21" creationId="{0B8B8A2B-CB86-44BA-9A3C-0EE0F9C5678D}"/>
          </ac:cxnSpMkLst>
        </pc:cxnChg>
        <pc:cxnChg chg="add del mod">
          <ac:chgData name="Andre Gustavo Hochuli" userId="03e47721-5546-461c-8dc6-d9f4fc638cac" providerId="ADAL" clId="{4AE6CC8B-6041-454D-8803-161EB1959150}" dt="2022-03-30T18:21:13.397" v="697" actId="1038"/>
          <ac:cxnSpMkLst>
            <pc:docMk/>
            <pc:sldMk cId="3283106555" sldId="277"/>
            <ac:cxnSpMk id="23" creationId="{61A0C203-8E43-480D-8001-03B544C9F9A9}"/>
          </ac:cxnSpMkLst>
        </pc:cxnChg>
        <pc:cxnChg chg="add mod">
          <ac:chgData name="Andre Gustavo Hochuli" userId="03e47721-5546-461c-8dc6-d9f4fc638cac" providerId="ADAL" clId="{4AE6CC8B-6041-454D-8803-161EB1959150}" dt="2022-03-30T18:21:18.990" v="699" actId="14100"/>
          <ac:cxnSpMkLst>
            <pc:docMk/>
            <pc:sldMk cId="3283106555" sldId="277"/>
            <ac:cxnSpMk id="26" creationId="{354379B2-768D-45C7-891A-4A0C9304F15A}"/>
          </ac:cxnSpMkLst>
        </pc:cxnChg>
        <pc:cxnChg chg="del mod">
          <ac:chgData name="Andre Gustavo Hochuli" userId="03e47721-5546-461c-8dc6-d9f4fc638cac" providerId="ADAL" clId="{4AE6CC8B-6041-454D-8803-161EB1959150}" dt="2022-03-30T18:11:32.785" v="178" actId="478"/>
          <ac:cxnSpMkLst>
            <pc:docMk/>
            <pc:sldMk cId="3283106555" sldId="277"/>
            <ac:cxnSpMk id="73" creationId="{90CD74C4-A67C-4425-B291-6C662A53822C}"/>
          </ac:cxnSpMkLst>
        </pc:cxnChg>
        <pc:cxnChg chg="del mod">
          <ac:chgData name="Andre Gustavo Hochuli" userId="03e47721-5546-461c-8dc6-d9f4fc638cac" providerId="ADAL" clId="{4AE6CC8B-6041-454D-8803-161EB1959150}" dt="2022-03-30T18:11:16.941" v="162" actId="478"/>
          <ac:cxnSpMkLst>
            <pc:docMk/>
            <pc:sldMk cId="3283106555" sldId="277"/>
            <ac:cxnSpMk id="74" creationId="{DD1666D7-7350-43D0-9180-A8BB669404EC}"/>
          </ac:cxnSpMkLst>
        </pc:cxnChg>
        <pc:cxnChg chg="del mod">
          <ac:chgData name="Andre Gustavo Hochuli" userId="03e47721-5546-461c-8dc6-d9f4fc638cac" providerId="ADAL" clId="{4AE6CC8B-6041-454D-8803-161EB1959150}" dt="2022-03-30T18:11:32.785" v="178" actId="478"/>
          <ac:cxnSpMkLst>
            <pc:docMk/>
            <pc:sldMk cId="3283106555" sldId="277"/>
            <ac:cxnSpMk id="78" creationId="{BA5F4E74-07F8-4B33-970A-D009B650B884}"/>
          </ac:cxnSpMkLst>
        </pc:cxnChg>
        <pc:cxnChg chg="del mod">
          <ac:chgData name="Andre Gustavo Hochuli" userId="03e47721-5546-461c-8dc6-d9f4fc638cac" providerId="ADAL" clId="{4AE6CC8B-6041-454D-8803-161EB1959150}" dt="2022-03-30T18:11:27.232" v="175" actId="478"/>
          <ac:cxnSpMkLst>
            <pc:docMk/>
            <pc:sldMk cId="3283106555" sldId="277"/>
            <ac:cxnSpMk id="79" creationId="{259C35EC-CABE-460D-8691-9B80AF2D3B2A}"/>
          </ac:cxnSpMkLst>
        </pc:cxnChg>
        <pc:cxnChg chg="del mod">
          <ac:chgData name="Andre Gustavo Hochuli" userId="03e47721-5546-461c-8dc6-d9f4fc638cac" providerId="ADAL" clId="{4AE6CC8B-6041-454D-8803-161EB1959150}" dt="2022-03-30T18:11:32.785" v="178" actId="478"/>
          <ac:cxnSpMkLst>
            <pc:docMk/>
            <pc:sldMk cId="3283106555" sldId="277"/>
            <ac:cxnSpMk id="87" creationId="{EA0F5CFF-CBD9-415E-B5F6-EECD32E78BDA}"/>
          </ac:cxnSpMkLst>
        </pc:cxnChg>
        <pc:cxnChg chg="del mod">
          <ac:chgData name="Andre Gustavo Hochuli" userId="03e47721-5546-461c-8dc6-d9f4fc638cac" providerId="ADAL" clId="{4AE6CC8B-6041-454D-8803-161EB1959150}" dt="2022-03-30T18:11:26.552" v="174" actId="478"/>
          <ac:cxnSpMkLst>
            <pc:docMk/>
            <pc:sldMk cId="3283106555" sldId="277"/>
            <ac:cxnSpMk id="88" creationId="{B5D593D6-1757-4495-AF04-E9FCD4088C0A}"/>
          </ac:cxnSpMkLst>
        </pc:cxnChg>
        <pc:cxnChg chg="del mod">
          <ac:chgData name="Andre Gustavo Hochuli" userId="03e47721-5546-461c-8dc6-d9f4fc638cac" providerId="ADAL" clId="{4AE6CC8B-6041-454D-8803-161EB1959150}" dt="2022-03-30T18:11:17.759" v="163" actId="478"/>
          <ac:cxnSpMkLst>
            <pc:docMk/>
            <pc:sldMk cId="3283106555" sldId="277"/>
            <ac:cxnSpMk id="95" creationId="{62D30CE2-1B43-475F-B7FC-B33A4422C3DC}"/>
          </ac:cxnSpMkLst>
        </pc:cxnChg>
        <pc:cxnChg chg="del mod">
          <ac:chgData name="Andre Gustavo Hochuli" userId="03e47721-5546-461c-8dc6-d9f4fc638cac" providerId="ADAL" clId="{4AE6CC8B-6041-454D-8803-161EB1959150}" dt="2022-03-30T18:11:18.761" v="164" actId="478"/>
          <ac:cxnSpMkLst>
            <pc:docMk/>
            <pc:sldMk cId="3283106555" sldId="277"/>
            <ac:cxnSpMk id="101" creationId="{59F4E1F9-146B-4DCC-A06B-3DB4941CC4AF}"/>
          </ac:cxnSpMkLst>
        </pc:cxnChg>
        <pc:cxnChg chg="del mod">
          <ac:chgData name="Andre Gustavo Hochuli" userId="03e47721-5546-461c-8dc6-d9f4fc638cac" providerId="ADAL" clId="{4AE6CC8B-6041-454D-8803-161EB1959150}" dt="2022-03-30T18:11:21.601" v="168" actId="478"/>
          <ac:cxnSpMkLst>
            <pc:docMk/>
            <pc:sldMk cId="3283106555" sldId="277"/>
            <ac:cxnSpMk id="109" creationId="{03992227-D3E7-47D3-A9F8-5C2349D768A5}"/>
          </ac:cxnSpMkLst>
        </pc:cxnChg>
        <pc:cxnChg chg="del mod">
          <ac:chgData name="Andre Gustavo Hochuli" userId="03e47721-5546-461c-8dc6-d9f4fc638cac" providerId="ADAL" clId="{4AE6CC8B-6041-454D-8803-161EB1959150}" dt="2022-03-30T18:11:20.614" v="167" actId="478"/>
          <ac:cxnSpMkLst>
            <pc:docMk/>
            <pc:sldMk cId="3283106555" sldId="277"/>
            <ac:cxnSpMk id="115" creationId="{C3FBF394-D504-44DB-8507-1E09A54B590B}"/>
          </ac:cxnSpMkLst>
        </pc:cxnChg>
      </pc:sldChg>
      <pc:sldChg chg="addSp delSp modSp add mod">
        <pc:chgData name="Andre Gustavo Hochuli" userId="03e47721-5546-461c-8dc6-d9f4fc638cac" providerId="ADAL" clId="{4AE6CC8B-6041-454D-8803-161EB1959150}" dt="2022-03-30T18:33:23.176" v="1145" actId="1076"/>
        <pc:sldMkLst>
          <pc:docMk/>
          <pc:sldMk cId="104151768" sldId="278"/>
        </pc:sldMkLst>
        <pc:spChg chg="mod">
          <ac:chgData name="Andre Gustavo Hochuli" userId="03e47721-5546-461c-8dc6-d9f4fc638cac" providerId="ADAL" clId="{4AE6CC8B-6041-454D-8803-161EB1959150}" dt="2022-03-30T18:31:18.259" v="1024" actId="20577"/>
          <ac:spMkLst>
            <pc:docMk/>
            <pc:sldMk cId="104151768" sldId="278"/>
            <ac:spMk id="2" creationId="{ECE2BEF8-BB46-41CD-84FF-CD13BEBAE020}"/>
          </ac:spMkLst>
        </pc:spChg>
        <pc:spChg chg="mod">
          <ac:chgData name="Andre Gustavo Hochuli" userId="03e47721-5546-461c-8dc6-d9f4fc638cac" providerId="ADAL" clId="{4AE6CC8B-6041-454D-8803-161EB1959150}" dt="2022-03-30T18:31:17.827" v="1023" actId="20577"/>
          <ac:spMkLst>
            <pc:docMk/>
            <pc:sldMk cId="104151768" sldId="278"/>
            <ac:spMk id="3" creationId="{B8EF21AC-6F04-43AB-B349-A826BD481232}"/>
          </ac:spMkLst>
        </pc:spChg>
        <pc:spChg chg="add del">
          <ac:chgData name="Andre Gustavo Hochuli" userId="03e47721-5546-461c-8dc6-d9f4fc638cac" providerId="ADAL" clId="{4AE6CC8B-6041-454D-8803-161EB1959150}" dt="2022-03-30T18:25:01.339" v="858" actId="478"/>
          <ac:spMkLst>
            <pc:docMk/>
            <pc:sldMk cId="104151768" sldId="278"/>
            <ac:spMk id="4" creationId="{D095A59F-FF1F-4E11-B5CD-E36DBCD6D5A4}"/>
          </ac:spMkLst>
        </pc:spChg>
        <pc:spChg chg="add mod">
          <ac:chgData name="Andre Gustavo Hochuli" userId="03e47721-5546-461c-8dc6-d9f4fc638cac" providerId="ADAL" clId="{4AE6CC8B-6041-454D-8803-161EB1959150}" dt="2022-03-30T18:25:18.555" v="868" actId="14100"/>
          <ac:spMkLst>
            <pc:docMk/>
            <pc:sldMk cId="104151768" sldId="278"/>
            <ac:spMk id="6" creationId="{BD565312-CD19-45A8-8C20-A0B53FE94378}"/>
          </ac:spMkLst>
        </pc:spChg>
        <pc:spChg chg="add mod">
          <ac:chgData name="Andre Gustavo Hochuli" userId="03e47721-5546-461c-8dc6-d9f4fc638cac" providerId="ADAL" clId="{4AE6CC8B-6041-454D-8803-161EB1959150}" dt="2022-03-30T18:25:29.764" v="885" actId="1076"/>
          <ac:spMkLst>
            <pc:docMk/>
            <pc:sldMk cId="104151768" sldId="278"/>
            <ac:spMk id="8" creationId="{07C9B199-6879-4056-B1FB-180B9D370F98}"/>
          </ac:spMkLst>
        </pc:spChg>
        <pc:spChg chg="add del mod">
          <ac:chgData name="Andre Gustavo Hochuli" userId="03e47721-5546-461c-8dc6-d9f4fc638cac" providerId="ADAL" clId="{4AE6CC8B-6041-454D-8803-161EB1959150}" dt="2022-03-30T18:33:23.176" v="1145" actId="1076"/>
          <ac:spMkLst>
            <pc:docMk/>
            <pc:sldMk cId="104151768" sldId="278"/>
            <ac:spMk id="9" creationId="{8E5F6E63-73BD-40BA-A4F5-0D6ED5167D21}"/>
          </ac:spMkLst>
        </pc:spChg>
        <pc:spChg chg="mod">
          <ac:chgData name="Andre Gustavo Hochuli" userId="03e47721-5546-461c-8dc6-d9f4fc638cac" providerId="ADAL" clId="{4AE6CC8B-6041-454D-8803-161EB1959150}" dt="2022-03-30T18:24:53.905" v="856" actId="1037"/>
          <ac:spMkLst>
            <pc:docMk/>
            <pc:sldMk cId="104151768" sldId="278"/>
            <ac:spMk id="33" creationId="{77F8CE4A-090D-40A5-A8D8-2183B35F1195}"/>
          </ac:spMkLst>
        </pc:spChg>
        <pc:spChg chg="mod">
          <ac:chgData name="Andre Gustavo Hochuli" userId="03e47721-5546-461c-8dc6-d9f4fc638cac" providerId="ADAL" clId="{4AE6CC8B-6041-454D-8803-161EB1959150}" dt="2022-03-30T18:24:53.905" v="856" actId="1037"/>
          <ac:spMkLst>
            <pc:docMk/>
            <pc:sldMk cId="104151768" sldId="278"/>
            <ac:spMk id="63" creationId="{3FC05F18-6D89-44EC-9630-8F91D4410100}"/>
          </ac:spMkLst>
        </pc:spChg>
        <pc:spChg chg="mod">
          <ac:chgData name="Andre Gustavo Hochuli" userId="03e47721-5546-461c-8dc6-d9f4fc638cac" providerId="ADAL" clId="{4AE6CC8B-6041-454D-8803-161EB1959150}" dt="2022-03-30T18:24:53.905" v="856" actId="1037"/>
          <ac:spMkLst>
            <pc:docMk/>
            <pc:sldMk cId="104151768" sldId="278"/>
            <ac:spMk id="72" creationId="{2A927E6A-19A5-4A53-9732-BAC94509AB8E}"/>
          </ac:spMkLst>
        </pc:spChg>
        <pc:spChg chg="mod">
          <ac:chgData name="Andre Gustavo Hochuli" userId="03e47721-5546-461c-8dc6-d9f4fc638cac" providerId="ADAL" clId="{4AE6CC8B-6041-454D-8803-161EB1959150}" dt="2022-03-30T18:32:03.431" v="1048" actId="6549"/>
          <ac:spMkLst>
            <pc:docMk/>
            <pc:sldMk cId="104151768" sldId="278"/>
            <ac:spMk id="106" creationId="{62C052DF-E942-4780-B8E7-B4D75FF65CBF}"/>
          </ac:spMkLst>
        </pc:spChg>
        <pc:spChg chg="mod">
          <ac:chgData name="Andre Gustavo Hochuli" userId="03e47721-5546-461c-8dc6-d9f4fc638cac" providerId="ADAL" clId="{4AE6CC8B-6041-454D-8803-161EB1959150}" dt="2022-03-30T18:22:42.689" v="730" actId="20577"/>
          <ac:spMkLst>
            <pc:docMk/>
            <pc:sldMk cId="104151768" sldId="278"/>
            <ac:spMk id="367" creationId="{00000000-0000-0000-0000-000000000000}"/>
          </ac:spMkLst>
        </pc:spChg>
        <pc:spChg chg="mod">
          <ac:chgData name="Andre Gustavo Hochuli" userId="03e47721-5546-461c-8dc6-d9f4fc638cac" providerId="ADAL" clId="{4AE6CC8B-6041-454D-8803-161EB1959150}" dt="2022-03-30T18:24:53.905" v="856" actId="1037"/>
          <ac:spMkLst>
            <pc:docMk/>
            <pc:sldMk cId="104151768" sldId="278"/>
            <ac:spMk id="370" creationId="{00000000-0000-0000-0000-000000000000}"/>
          </ac:spMkLst>
        </pc:spChg>
        <pc:cxnChg chg="mod">
          <ac:chgData name="Andre Gustavo Hochuli" userId="03e47721-5546-461c-8dc6-d9f4fc638cac" providerId="ADAL" clId="{4AE6CC8B-6041-454D-8803-161EB1959150}" dt="2022-03-30T18:24:53.905" v="856" actId="1037"/>
          <ac:cxnSpMkLst>
            <pc:docMk/>
            <pc:sldMk cId="104151768" sldId="278"/>
            <ac:cxnSpMk id="5" creationId="{AE760C13-D913-4F21-9D16-E5ECD808B873}"/>
          </ac:cxnSpMkLst>
        </pc:cxnChg>
        <pc:cxnChg chg="mod">
          <ac:chgData name="Andre Gustavo Hochuli" userId="03e47721-5546-461c-8dc6-d9f4fc638cac" providerId="ADAL" clId="{4AE6CC8B-6041-454D-8803-161EB1959150}" dt="2022-03-30T18:24:53.905" v="856" actId="1037"/>
          <ac:cxnSpMkLst>
            <pc:docMk/>
            <pc:sldMk cId="104151768" sldId="278"/>
            <ac:cxnSpMk id="7" creationId="{B6865C88-5140-4D13-B73D-9E53024D93B1}"/>
          </ac:cxnSpMkLst>
        </pc:cxnChg>
        <pc:cxnChg chg="mod">
          <ac:chgData name="Andre Gustavo Hochuli" userId="03e47721-5546-461c-8dc6-d9f4fc638cac" providerId="ADAL" clId="{4AE6CC8B-6041-454D-8803-161EB1959150}" dt="2022-03-30T18:24:53.905" v="856" actId="1037"/>
          <ac:cxnSpMkLst>
            <pc:docMk/>
            <pc:sldMk cId="104151768" sldId="278"/>
            <ac:cxnSpMk id="17" creationId="{F760AA5E-9CD4-46F1-B286-5D515B5EEB3A}"/>
          </ac:cxnSpMkLst>
        </pc:cxnChg>
        <pc:cxnChg chg="mod">
          <ac:chgData name="Andre Gustavo Hochuli" userId="03e47721-5546-461c-8dc6-d9f4fc638cac" providerId="ADAL" clId="{4AE6CC8B-6041-454D-8803-161EB1959150}" dt="2022-03-30T18:24:53.905" v="856" actId="1037"/>
          <ac:cxnSpMkLst>
            <pc:docMk/>
            <pc:sldMk cId="104151768" sldId="278"/>
            <ac:cxnSpMk id="21" creationId="{0B8B8A2B-CB86-44BA-9A3C-0EE0F9C5678D}"/>
          </ac:cxnSpMkLst>
        </pc:cxnChg>
        <pc:cxnChg chg="mod">
          <ac:chgData name="Andre Gustavo Hochuli" userId="03e47721-5546-461c-8dc6-d9f4fc638cac" providerId="ADAL" clId="{4AE6CC8B-6041-454D-8803-161EB1959150}" dt="2022-03-30T18:24:53.905" v="856" actId="1037"/>
          <ac:cxnSpMkLst>
            <pc:docMk/>
            <pc:sldMk cId="104151768" sldId="278"/>
            <ac:cxnSpMk id="23" creationId="{61A0C203-8E43-480D-8001-03B544C9F9A9}"/>
          </ac:cxnSpMkLst>
        </pc:cxnChg>
        <pc:cxnChg chg="mod">
          <ac:chgData name="Andre Gustavo Hochuli" userId="03e47721-5546-461c-8dc6-d9f4fc638cac" providerId="ADAL" clId="{4AE6CC8B-6041-454D-8803-161EB1959150}" dt="2022-03-30T18:24:53.905" v="856" actId="1037"/>
          <ac:cxnSpMkLst>
            <pc:docMk/>
            <pc:sldMk cId="104151768" sldId="278"/>
            <ac:cxnSpMk id="26" creationId="{354379B2-768D-45C7-891A-4A0C9304F15A}"/>
          </ac:cxnSpMkLst>
        </pc:cxnChg>
      </pc:sldChg>
      <pc:sldChg chg="modSp add mod">
        <pc:chgData name="Andre Gustavo Hochuli" userId="03e47721-5546-461c-8dc6-d9f4fc638cac" providerId="ADAL" clId="{4AE6CC8B-6041-454D-8803-161EB1959150}" dt="2022-03-30T18:33:12.925" v="1143" actId="1076"/>
        <pc:sldMkLst>
          <pc:docMk/>
          <pc:sldMk cId="2431802864" sldId="279"/>
        </pc:sldMkLst>
        <pc:spChg chg="mod">
          <ac:chgData name="Andre Gustavo Hochuli" userId="03e47721-5546-461c-8dc6-d9f4fc638cac" providerId="ADAL" clId="{4AE6CC8B-6041-454D-8803-161EB1959150}" dt="2022-03-30T18:33:12.925" v="1143" actId="1076"/>
          <ac:spMkLst>
            <pc:docMk/>
            <pc:sldMk cId="2431802864" sldId="279"/>
            <ac:spMk id="9" creationId="{8E5F6E63-73BD-40BA-A4F5-0D6ED5167D21}"/>
          </ac:spMkLst>
        </pc:spChg>
        <pc:spChg chg="mod">
          <ac:chgData name="Andre Gustavo Hochuli" userId="03e47721-5546-461c-8dc6-d9f4fc638cac" providerId="ADAL" clId="{4AE6CC8B-6041-454D-8803-161EB1959150}" dt="2022-03-30T18:33:01.975" v="1141" actId="20577"/>
          <ac:spMkLst>
            <pc:docMk/>
            <pc:sldMk cId="2431802864" sldId="279"/>
            <ac:spMk id="106" creationId="{62C052DF-E942-4780-B8E7-B4D75FF65CBF}"/>
          </ac:spMkLst>
        </pc:spChg>
        <pc:spChg chg="mod">
          <ac:chgData name="Andre Gustavo Hochuli" userId="03e47721-5546-461c-8dc6-d9f4fc638cac" providerId="ADAL" clId="{4AE6CC8B-6041-454D-8803-161EB1959150}" dt="2022-03-30T18:31:59.388" v="1047" actId="20577"/>
          <ac:spMkLst>
            <pc:docMk/>
            <pc:sldMk cId="2431802864" sldId="279"/>
            <ac:spMk id="367" creationId="{00000000-0000-0000-0000-000000000000}"/>
          </ac:spMkLst>
        </pc:spChg>
      </pc:sldChg>
      <pc:sldChg chg="del">
        <pc:chgData name="Andre Gustavo Hochuli" userId="03e47721-5546-461c-8dc6-d9f4fc638cac" providerId="ADAL" clId="{4AE6CC8B-6041-454D-8803-161EB1959150}" dt="2022-03-30T18:17:05.696" v="519" actId="47"/>
        <pc:sldMkLst>
          <pc:docMk/>
          <pc:sldMk cId="4208458053" sldId="279"/>
        </pc:sldMkLst>
      </pc:sldChg>
      <pc:sldChg chg="modSp add mod">
        <pc:chgData name="Andre Gustavo Hochuli" userId="03e47721-5546-461c-8dc6-d9f4fc638cac" providerId="ADAL" clId="{4AE6CC8B-6041-454D-8803-161EB1959150}" dt="2022-03-30T18:35:38.983" v="1268" actId="6549"/>
        <pc:sldMkLst>
          <pc:docMk/>
          <pc:sldMk cId="122859299" sldId="280"/>
        </pc:sldMkLst>
        <pc:spChg chg="mod">
          <ac:chgData name="Andre Gustavo Hochuli" userId="03e47721-5546-461c-8dc6-d9f4fc638cac" providerId="ADAL" clId="{4AE6CC8B-6041-454D-8803-161EB1959150}" dt="2022-03-30T18:35:20.467" v="1238" actId="20577"/>
          <ac:spMkLst>
            <pc:docMk/>
            <pc:sldMk cId="122859299" sldId="280"/>
            <ac:spMk id="9" creationId="{8E5F6E63-73BD-40BA-A4F5-0D6ED5167D21}"/>
          </ac:spMkLst>
        </pc:spChg>
        <pc:spChg chg="mod">
          <ac:chgData name="Andre Gustavo Hochuli" userId="03e47721-5546-461c-8dc6-d9f4fc638cac" providerId="ADAL" clId="{4AE6CC8B-6041-454D-8803-161EB1959150}" dt="2022-03-30T18:35:38.983" v="1268" actId="6549"/>
          <ac:spMkLst>
            <pc:docMk/>
            <pc:sldMk cId="122859299" sldId="280"/>
            <ac:spMk id="106" creationId="{62C052DF-E942-4780-B8E7-B4D75FF65CBF}"/>
          </ac:spMkLst>
        </pc:spChg>
      </pc:sldChg>
      <pc:sldChg chg="del">
        <pc:chgData name="Andre Gustavo Hochuli" userId="03e47721-5546-461c-8dc6-d9f4fc638cac" providerId="ADAL" clId="{4AE6CC8B-6041-454D-8803-161EB1959150}" dt="2022-03-30T18:17:05.696" v="519" actId="47"/>
        <pc:sldMkLst>
          <pc:docMk/>
          <pc:sldMk cId="3153671359" sldId="281"/>
        </pc:sldMkLst>
      </pc:sldChg>
      <pc:sldChg chg="modSp add mod">
        <pc:chgData name="Andre Gustavo Hochuli" userId="03e47721-5546-461c-8dc6-d9f4fc638cac" providerId="ADAL" clId="{4AE6CC8B-6041-454D-8803-161EB1959150}" dt="2022-03-30T18:34:49.869" v="1213" actId="14100"/>
        <pc:sldMkLst>
          <pc:docMk/>
          <pc:sldMk cId="3473243607" sldId="281"/>
        </pc:sldMkLst>
        <pc:spChg chg="mod">
          <ac:chgData name="Andre Gustavo Hochuli" userId="03e47721-5546-461c-8dc6-d9f4fc638cac" providerId="ADAL" clId="{4AE6CC8B-6041-454D-8803-161EB1959150}" dt="2022-03-30T18:34:49.869" v="1213" actId="14100"/>
          <ac:spMkLst>
            <pc:docMk/>
            <pc:sldMk cId="3473243607" sldId="281"/>
            <ac:spMk id="9" creationId="{8E5F6E63-73BD-40BA-A4F5-0D6ED5167D21}"/>
          </ac:spMkLst>
        </pc:spChg>
        <pc:spChg chg="mod">
          <ac:chgData name="Andre Gustavo Hochuli" userId="03e47721-5546-461c-8dc6-d9f4fc638cac" providerId="ADAL" clId="{4AE6CC8B-6041-454D-8803-161EB1959150}" dt="2022-03-30T18:34:33.294" v="1203" actId="20577"/>
          <ac:spMkLst>
            <pc:docMk/>
            <pc:sldMk cId="3473243607" sldId="281"/>
            <ac:spMk id="106" creationId="{62C052DF-E942-4780-B8E7-B4D75FF65CBF}"/>
          </ac:spMkLst>
        </pc:spChg>
      </pc:sldChg>
      <pc:sldChg chg="del">
        <pc:chgData name="Andre Gustavo Hochuli" userId="03e47721-5546-461c-8dc6-d9f4fc638cac" providerId="ADAL" clId="{4AE6CC8B-6041-454D-8803-161EB1959150}" dt="2022-03-30T18:17:05.696" v="519" actId="47"/>
        <pc:sldMkLst>
          <pc:docMk/>
          <pc:sldMk cId="4104680743" sldId="282"/>
        </pc:sldMkLst>
      </pc:sldChg>
      <pc:sldChg chg="addSp delSp modSp add mod">
        <pc:chgData name="Andre Gustavo Hochuli" userId="03e47721-5546-461c-8dc6-d9f4fc638cac" providerId="ADAL" clId="{4AE6CC8B-6041-454D-8803-161EB1959150}" dt="2022-03-30T18:38:25.010" v="1359" actId="1076"/>
        <pc:sldMkLst>
          <pc:docMk/>
          <pc:sldMk cId="4238423787" sldId="282"/>
        </pc:sldMkLst>
        <pc:spChg chg="del mod">
          <ac:chgData name="Andre Gustavo Hochuli" userId="03e47721-5546-461c-8dc6-d9f4fc638cac" providerId="ADAL" clId="{4AE6CC8B-6041-454D-8803-161EB1959150}" dt="2022-03-30T18:36:00.675" v="1315" actId="478"/>
          <ac:spMkLst>
            <pc:docMk/>
            <pc:sldMk cId="4238423787" sldId="282"/>
            <ac:spMk id="2" creationId="{ECE2BEF8-BB46-41CD-84FF-CD13BEBAE020}"/>
          </ac:spMkLst>
        </pc:spChg>
        <pc:spChg chg="del">
          <ac:chgData name="Andre Gustavo Hochuli" userId="03e47721-5546-461c-8dc6-d9f4fc638cac" providerId="ADAL" clId="{4AE6CC8B-6041-454D-8803-161EB1959150}" dt="2022-03-30T18:35:57.885" v="1312" actId="478"/>
          <ac:spMkLst>
            <pc:docMk/>
            <pc:sldMk cId="4238423787" sldId="282"/>
            <ac:spMk id="3" creationId="{B8EF21AC-6F04-43AB-B349-A826BD481232}"/>
          </ac:spMkLst>
        </pc:spChg>
        <pc:spChg chg="del">
          <ac:chgData name="Andre Gustavo Hochuli" userId="03e47721-5546-461c-8dc6-d9f4fc638cac" providerId="ADAL" clId="{4AE6CC8B-6041-454D-8803-161EB1959150}" dt="2022-03-30T18:36:16.408" v="1323" actId="478"/>
          <ac:spMkLst>
            <pc:docMk/>
            <pc:sldMk cId="4238423787" sldId="282"/>
            <ac:spMk id="6" creationId="{BD565312-CD19-45A8-8C20-A0B53FE94378}"/>
          </ac:spMkLst>
        </pc:spChg>
        <pc:spChg chg="del">
          <ac:chgData name="Andre Gustavo Hochuli" userId="03e47721-5546-461c-8dc6-d9f4fc638cac" providerId="ADAL" clId="{4AE6CC8B-6041-454D-8803-161EB1959150}" dt="2022-03-30T18:36:16.408" v="1323" actId="478"/>
          <ac:spMkLst>
            <pc:docMk/>
            <pc:sldMk cId="4238423787" sldId="282"/>
            <ac:spMk id="8" creationId="{07C9B199-6879-4056-B1FB-180B9D370F98}"/>
          </ac:spMkLst>
        </pc:spChg>
        <pc:spChg chg="mod">
          <ac:chgData name="Andre Gustavo Hochuli" userId="03e47721-5546-461c-8dc6-d9f4fc638cac" providerId="ADAL" clId="{4AE6CC8B-6041-454D-8803-161EB1959150}" dt="2022-03-30T18:36:53.272" v="1335" actId="1076"/>
          <ac:spMkLst>
            <pc:docMk/>
            <pc:sldMk cId="4238423787" sldId="282"/>
            <ac:spMk id="9" creationId="{8E5F6E63-73BD-40BA-A4F5-0D6ED5167D21}"/>
          </ac:spMkLst>
        </pc:spChg>
        <pc:spChg chg="add mod">
          <ac:chgData name="Andre Gustavo Hochuli" userId="03e47721-5546-461c-8dc6-d9f4fc638cac" providerId="ADAL" clId="{4AE6CC8B-6041-454D-8803-161EB1959150}" dt="2022-03-30T18:36:49.943" v="1334" actId="1076"/>
          <ac:spMkLst>
            <pc:docMk/>
            <pc:sldMk cId="4238423787" sldId="282"/>
            <ac:spMk id="24" creationId="{ACF1C628-4E07-47A0-A446-5CB12CA9DB0F}"/>
          </ac:spMkLst>
        </pc:spChg>
        <pc:spChg chg="del">
          <ac:chgData name="Andre Gustavo Hochuli" userId="03e47721-5546-461c-8dc6-d9f4fc638cac" providerId="ADAL" clId="{4AE6CC8B-6041-454D-8803-161EB1959150}" dt="2022-03-30T18:35:58.664" v="1313" actId="478"/>
          <ac:spMkLst>
            <pc:docMk/>
            <pc:sldMk cId="4238423787" sldId="282"/>
            <ac:spMk id="33" creationId="{77F8CE4A-090D-40A5-A8D8-2183B35F1195}"/>
          </ac:spMkLst>
        </pc:spChg>
        <pc:spChg chg="add del mod">
          <ac:chgData name="Andre Gustavo Hochuli" userId="03e47721-5546-461c-8dc6-d9f4fc638cac" providerId="ADAL" clId="{4AE6CC8B-6041-454D-8803-161EB1959150}" dt="2022-03-30T18:38:18.522" v="1358" actId="478"/>
          <ac:spMkLst>
            <pc:docMk/>
            <pc:sldMk cId="4238423787" sldId="282"/>
            <ac:spMk id="36" creationId="{E4A17F07-26E5-4CDD-AAE0-88063AAB664A}"/>
          </ac:spMkLst>
        </pc:spChg>
        <pc:spChg chg="del">
          <ac:chgData name="Andre Gustavo Hochuli" userId="03e47721-5546-461c-8dc6-d9f4fc638cac" providerId="ADAL" clId="{4AE6CC8B-6041-454D-8803-161EB1959150}" dt="2022-03-30T18:35:57.162" v="1311" actId="478"/>
          <ac:spMkLst>
            <pc:docMk/>
            <pc:sldMk cId="4238423787" sldId="282"/>
            <ac:spMk id="63" creationId="{3FC05F18-6D89-44EC-9630-8F91D4410100}"/>
          </ac:spMkLst>
        </pc:spChg>
        <pc:spChg chg="del">
          <ac:chgData name="Andre Gustavo Hochuli" userId="03e47721-5546-461c-8dc6-d9f4fc638cac" providerId="ADAL" clId="{4AE6CC8B-6041-454D-8803-161EB1959150}" dt="2022-03-30T18:36:04.826" v="1319" actId="478"/>
          <ac:spMkLst>
            <pc:docMk/>
            <pc:sldMk cId="4238423787" sldId="282"/>
            <ac:spMk id="72" creationId="{2A927E6A-19A5-4A53-9732-BAC94509AB8E}"/>
          </ac:spMkLst>
        </pc:spChg>
        <pc:spChg chg="mod">
          <ac:chgData name="Andre Gustavo Hochuli" userId="03e47721-5546-461c-8dc6-d9f4fc638cac" providerId="ADAL" clId="{4AE6CC8B-6041-454D-8803-161EB1959150}" dt="2022-03-30T18:35:53.890" v="1310" actId="20577"/>
          <ac:spMkLst>
            <pc:docMk/>
            <pc:sldMk cId="4238423787" sldId="282"/>
            <ac:spMk id="106" creationId="{62C052DF-E942-4780-B8E7-B4D75FF65CBF}"/>
          </ac:spMkLst>
        </pc:spChg>
        <pc:spChg chg="del">
          <ac:chgData name="Andre Gustavo Hochuli" userId="03e47721-5546-461c-8dc6-d9f4fc638cac" providerId="ADAL" clId="{4AE6CC8B-6041-454D-8803-161EB1959150}" dt="2022-03-30T18:37:58.532" v="1353" actId="478"/>
          <ac:spMkLst>
            <pc:docMk/>
            <pc:sldMk cId="4238423787" sldId="282"/>
            <ac:spMk id="370" creationId="{00000000-0000-0000-0000-000000000000}"/>
          </ac:spMkLst>
        </pc:spChg>
        <pc:cxnChg chg="del mod">
          <ac:chgData name="Andre Gustavo Hochuli" userId="03e47721-5546-461c-8dc6-d9f4fc638cac" providerId="ADAL" clId="{4AE6CC8B-6041-454D-8803-161EB1959150}" dt="2022-03-30T18:36:01.447" v="1316" actId="478"/>
          <ac:cxnSpMkLst>
            <pc:docMk/>
            <pc:sldMk cId="4238423787" sldId="282"/>
            <ac:cxnSpMk id="5" creationId="{AE760C13-D913-4F21-9D16-E5ECD808B873}"/>
          </ac:cxnSpMkLst>
        </pc:cxnChg>
        <pc:cxnChg chg="del mod">
          <ac:chgData name="Andre Gustavo Hochuli" userId="03e47721-5546-461c-8dc6-d9f4fc638cac" providerId="ADAL" clId="{4AE6CC8B-6041-454D-8803-161EB1959150}" dt="2022-03-30T18:36:03.813" v="1318" actId="478"/>
          <ac:cxnSpMkLst>
            <pc:docMk/>
            <pc:sldMk cId="4238423787" sldId="282"/>
            <ac:cxnSpMk id="7" creationId="{B6865C88-5140-4D13-B73D-9E53024D93B1}"/>
          </ac:cxnSpMkLst>
        </pc:cxnChg>
        <pc:cxnChg chg="add del">
          <ac:chgData name="Andre Gustavo Hochuli" userId="03e47721-5546-461c-8dc6-d9f4fc638cac" providerId="ADAL" clId="{4AE6CC8B-6041-454D-8803-161EB1959150}" dt="2022-03-30T18:37:03.053" v="1337" actId="11529"/>
          <ac:cxnSpMkLst>
            <pc:docMk/>
            <pc:sldMk cId="4238423787" sldId="282"/>
            <ac:cxnSpMk id="10" creationId="{A7DA25D7-DA65-4ED1-9CA1-C373D46D9FF3}"/>
          </ac:cxnSpMkLst>
        </pc:cxnChg>
        <pc:cxnChg chg="add mod">
          <ac:chgData name="Andre Gustavo Hochuli" userId="03e47721-5546-461c-8dc6-d9f4fc638cac" providerId="ADAL" clId="{4AE6CC8B-6041-454D-8803-161EB1959150}" dt="2022-03-30T18:38:03.943" v="1354" actId="14100"/>
          <ac:cxnSpMkLst>
            <pc:docMk/>
            <pc:sldMk cId="4238423787" sldId="282"/>
            <ac:cxnSpMk id="12" creationId="{62CD8CC4-ABC3-4AE9-9D8F-FDD22B51035D}"/>
          </ac:cxnSpMkLst>
        </pc:cxnChg>
        <pc:cxnChg chg="del mod">
          <ac:chgData name="Andre Gustavo Hochuli" userId="03e47721-5546-461c-8dc6-d9f4fc638cac" providerId="ADAL" clId="{4AE6CC8B-6041-454D-8803-161EB1959150}" dt="2022-03-30T18:36:02.317" v="1317" actId="478"/>
          <ac:cxnSpMkLst>
            <pc:docMk/>
            <pc:sldMk cId="4238423787" sldId="282"/>
            <ac:cxnSpMk id="17" creationId="{F760AA5E-9CD4-46F1-B286-5D515B5EEB3A}"/>
          </ac:cxnSpMkLst>
        </pc:cxnChg>
        <pc:cxnChg chg="del mod">
          <ac:chgData name="Andre Gustavo Hochuli" userId="03e47721-5546-461c-8dc6-d9f4fc638cac" providerId="ADAL" clId="{4AE6CC8B-6041-454D-8803-161EB1959150}" dt="2022-03-30T18:36:05.563" v="1320" actId="478"/>
          <ac:cxnSpMkLst>
            <pc:docMk/>
            <pc:sldMk cId="4238423787" sldId="282"/>
            <ac:cxnSpMk id="21" creationId="{0B8B8A2B-CB86-44BA-9A3C-0EE0F9C5678D}"/>
          </ac:cxnSpMkLst>
        </pc:cxnChg>
        <pc:cxnChg chg="del">
          <ac:chgData name="Andre Gustavo Hochuli" userId="03e47721-5546-461c-8dc6-d9f4fc638cac" providerId="ADAL" clId="{4AE6CC8B-6041-454D-8803-161EB1959150}" dt="2022-03-30T18:36:06.653" v="1321" actId="478"/>
          <ac:cxnSpMkLst>
            <pc:docMk/>
            <pc:sldMk cId="4238423787" sldId="282"/>
            <ac:cxnSpMk id="23" creationId="{61A0C203-8E43-480D-8001-03B544C9F9A9}"/>
          </ac:cxnSpMkLst>
        </pc:cxnChg>
        <pc:cxnChg chg="del">
          <ac:chgData name="Andre Gustavo Hochuli" userId="03e47721-5546-461c-8dc6-d9f4fc638cac" providerId="ADAL" clId="{4AE6CC8B-6041-454D-8803-161EB1959150}" dt="2022-03-30T18:36:08.122" v="1322" actId="478"/>
          <ac:cxnSpMkLst>
            <pc:docMk/>
            <pc:sldMk cId="4238423787" sldId="282"/>
            <ac:cxnSpMk id="26" creationId="{354379B2-768D-45C7-891A-4A0C9304F15A}"/>
          </ac:cxnSpMkLst>
        </pc:cxnChg>
        <pc:cxnChg chg="add mod">
          <ac:chgData name="Andre Gustavo Hochuli" userId="03e47721-5546-461c-8dc6-d9f4fc638cac" providerId="ADAL" clId="{4AE6CC8B-6041-454D-8803-161EB1959150}" dt="2022-03-30T18:38:10.649" v="1355" actId="14100"/>
          <ac:cxnSpMkLst>
            <pc:docMk/>
            <pc:sldMk cId="4238423787" sldId="282"/>
            <ac:cxnSpMk id="31" creationId="{156C5D46-381B-418F-9350-9F1E515B6C21}"/>
          </ac:cxnSpMkLst>
        </pc:cxnChg>
        <pc:cxnChg chg="add mod">
          <ac:chgData name="Andre Gustavo Hochuli" userId="03e47721-5546-461c-8dc6-d9f4fc638cac" providerId="ADAL" clId="{4AE6CC8B-6041-454D-8803-161EB1959150}" dt="2022-03-30T18:38:25.010" v="1359" actId="1076"/>
          <ac:cxnSpMkLst>
            <pc:docMk/>
            <pc:sldMk cId="4238423787" sldId="282"/>
            <ac:cxnSpMk id="37" creationId="{8C5123CC-2E00-4CAA-B119-4DD417EF7156}"/>
          </ac:cxnSpMkLst>
        </pc:cxnChg>
        <pc:cxnChg chg="add mod">
          <ac:chgData name="Andre Gustavo Hochuli" userId="03e47721-5546-461c-8dc6-d9f4fc638cac" providerId="ADAL" clId="{4AE6CC8B-6041-454D-8803-161EB1959150}" dt="2022-03-30T18:38:25.010" v="1359" actId="1076"/>
          <ac:cxnSpMkLst>
            <pc:docMk/>
            <pc:sldMk cId="4238423787" sldId="282"/>
            <ac:cxnSpMk id="38" creationId="{ABDDA716-FC9F-44E3-BA58-AD839E6E73B9}"/>
          </ac:cxnSpMkLst>
        </pc:cxnChg>
      </pc:sldChg>
      <pc:sldChg chg="addSp delSp modSp add mod">
        <pc:chgData name="Andre Gustavo Hochuli" userId="03e47721-5546-461c-8dc6-d9f4fc638cac" providerId="ADAL" clId="{4AE6CC8B-6041-454D-8803-161EB1959150}" dt="2022-03-30T18:39:46.944" v="1410"/>
        <pc:sldMkLst>
          <pc:docMk/>
          <pc:sldMk cId="4166592783" sldId="283"/>
        </pc:sldMkLst>
        <pc:spChg chg="del">
          <ac:chgData name="Andre Gustavo Hochuli" userId="03e47721-5546-461c-8dc6-d9f4fc638cac" providerId="ADAL" clId="{4AE6CC8B-6041-454D-8803-161EB1959150}" dt="2022-03-30T18:38:44.049" v="1388" actId="478"/>
          <ac:spMkLst>
            <pc:docMk/>
            <pc:sldMk cId="4166592783" sldId="283"/>
            <ac:spMk id="9" creationId="{8E5F6E63-73BD-40BA-A4F5-0D6ED5167D21}"/>
          </ac:spMkLst>
        </pc:spChg>
        <pc:spChg chg="add del mod">
          <ac:chgData name="Andre Gustavo Hochuli" userId="03e47721-5546-461c-8dc6-d9f4fc638cac" providerId="ADAL" clId="{4AE6CC8B-6041-454D-8803-161EB1959150}" dt="2022-03-30T18:39:46.944" v="1410"/>
          <ac:spMkLst>
            <pc:docMk/>
            <pc:sldMk cId="4166592783" sldId="283"/>
            <ac:spMk id="15" creationId="{CD4D37E8-65CD-42A0-A349-9AFE2539279A}"/>
          </ac:spMkLst>
        </pc:spChg>
        <pc:spChg chg="add mod">
          <ac:chgData name="Andre Gustavo Hochuli" userId="03e47721-5546-461c-8dc6-d9f4fc638cac" providerId="ADAL" clId="{4AE6CC8B-6041-454D-8803-161EB1959150}" dt="2022-03-30T18:39:44.217" v="1408" actId="20577"/>
          <ac:spMkLst>
            <pc:docMk/>
            <pc:sldMk cId="4166592783" sldId="283"/>
            <ac:spMk id="16" creationId="{B7B899CB-09EA-4A44-ADF4-C83AA771179B}"/>
          </ac:spMkLst>
        </pc:spChg>
        <pc:spChg chg="del mod">
          <ac:chgData name="Andre Gustavo Hochuli" userId="03e47721-5546-461c-8dc6-d9f4fc638cac" providerId="ADAL" clId="{4AE6CC8B-6041-454D-8803-161EB1959150}" dt="2022-03-30T18:38:50.123" v="1394" actId="478"/>
          <ac:spMkLst>
            <pc:docMk/>
            <pc:sldMk cId="4166592783" sldId="283"/>
            <ac:spMk id="24" creationId="{ACF1C628-4E07-47A0-A446-5CB12CA9DB0F}"/>
          </ac:spMkLst>
        </pc:spChg>
        <pc:spChg chg="mod">
          <ac:chgData name="Andre Gustavo Hochuli" userId="03e47721-5546-461c-8dc6-d9f4fc638cac" providerId="ADAL" clId="{4AE6CC8B-6041-454D-8803-161EB1959150}" dt="2022-03-30T18:38:40.185" v="1387" actId="20577"/>
          <ac:spMkLst>
            <pc:docMk/>
            <pc:sldMk cId="4166592783" sldId="283"/>
            <ac:spMk id="106" creationId="{62C052DF-E942-4780-B8E7-B4D75FF65CBF}"/>
          </ac:spMkLst>
        </pc:spChg>
        <pc:cxnChg chg="del">
          <ac:chgData name="Andre Gustavo Hochuli" userId="03e47721-5546-461c-8dc6-d9f4fc638cac" providerId="ADAL" clId="{4AE6CC8B-6041-454D-8803-161EB1959150}" dt="2022-03-30T18:38:45.837" v="1390" actId="478"/>
          <ac:cxnSpMkLst>
            <pc:docMk/>
            <pc:sldMk cId="4166592783" sldId="283"/>
            <ac:cxnSpMk id="12" creationId="{62CD8CC4-ABC3-4AE9-9D8F-FDD22B51035D}"/>
          </ac:cxnSpMkLst>
        </pc:cxnChg>
        <pc:cxnChg chg="del">
          <ac:chgData name="Andre Gustavo Hochuli" userId="03e47721-5546-461c-8dc6-d9f4fc638cac" providerId="ADAL" clId="{4AE6CC8B-6041-454D-8803-161EB1959150}" dt="2022-03-30T18:38:45.082" v="1389" actId="478"/>
          <ac:cxnSpMkLst>
            <pc:docMk/>
            <pc:sldMk cId="4166592783" sldId="283"/>
            <ac:cxnSpMk id="31" creationId="{156C5D46-381B-418F-9350-9F1E515B6C21}"/>
          </ac:cxnSpMkLst>
        </pc:cxnChg>
        <pc:cxnChg chg="del">
          <ac:chgData name="Andre Gustavo Hochuli" userId="03e47721-5546-461c-8dc6-d9f4fc638cac" providerId="ADAL" clId="{4AE6CC8B-6041-454D-8803-161EB1959150}" dt="2022-03-30T18:38:46.694" v="1391" actId="478"/>
          <ac:cxnSpMkLst>
            <pc:docMk/>
            <pc:sldMk cId="4166592783" sldId="283"/>
            <ac:cxnSpMk id="37" creationId="{8C5123CC-2E00-4CAA-B119-4DD417EF7156}"/>
          </ac:cxnSpMkLst>
        </pc:cxnChg>
        <pc:cxnChg chg="del">
          <ac:chgData name="Andre Gustavo Hochuli" userId="03e47721-5546-461c-8dc6-d9f4fc638cac" providerId="ADAL" clId="{4AE6CC8B-6041-454D-8803-161EB1959150}" dt="2022-03-30T18:38:48.921" v="1393" actId="478"/>
          <ac:cxnSpMkLst>
            <pc:docMk/>
            <pc:sldMk cId="4166592783" sldId="283"/>
            <ac:cxnSpMk id="38" creationId="{ABDDA716-FC9F-44E3-BA58-AD839E6E73B9}"/>
          </ac:cxnSpMkLst>
        </pc:cxnChg>
      </pc:sldChg>
      <pc:sldChg chg="delSp modSp add mod">
        <pc:chgData name="Andre Gustavo Hochuli" userId="03e47721-5546-461c-8dc6-d9f4fc638cac" providerId="ADAL" clId="{4AE6CC8B-6041-454D-8803-161EB1959150}" dt="2022-03-30T18:57:27.188" v="1699" actId="14"/>
        <pc:sldMkLst>
          <pc:docMk/>
          <pc:sldMk cId="3562960231" sldId="284"/>
        </pc:sldMkLst>
        <pc:spChg chg="del">
          <ac:chgData name="Andre Gustavo Hochuli" userId="03e47721-5546-461c-8dc6-d9f4fc638cac" providerId="ADAL" clId="{4AE6CC8B-6041-454D-8803-161EB1959150}" dt="2022-03-30T18:55:59.496" v="1575" actId="478"/>
          <ac:spMkLst>
            <pc:docMk/>
            <pc:sldMk cId="3562960231" sldId="284"/>
            <ac:spMk id="16" creationId="{B7B899CB-09EA-4A44-ADF4-C83AA771179B}"/>
          </ac:spMkLst>
        </pc:spChg>
        <pc:spChg chg="mod">
          <ac:chgData name="Andre Gustavo Hochuli" userId="03e47721-5546-461c-8dc6-d9f4fc638cac" providerId="ADAL" clId="{4AE6CC8B-6041-454D-8803-161EB1959150}" dt="2022-03-30T18:57:27.188" v="1699" actId="14"/>
          <ac:spMkLst>
            <pc:docMk/>
            <pc:sldMk cId="3562960231" sldId="284"/>
            <ac:spMk id="106" creationId="{62C052DF-E942-4780-B8E7-B4D75FF65CBF}"/>
          </ac:spMkLst>
        </pc:spChg>
        <pc:spChg chg="mod">
          <ac:chgData name="Andre Gustavo Hochuli" userId="03e47721-5546-461c-8dc6-d9f4fc638cac" providerId="ADAL" clId="{4AE6CC8B-6041-454D-8803-161EB1959150}" dt="2022-03-30T18:40:04.797" v="1436" actId="20577"/>
          <ac:spMkLst>
            <pc:docMk/>
            <pc:sldMk cId="3562960231" sldId="284"/>
            <ac:spMk id="367" creationId="{00000000-0000-0000-0000-000000000000}"/>
          </ac:spMkLst>
        </pc:spChg>
      </pc:sldChg>
    </pc:docChg>
  </pc:docChgLst>
  <pc:docChgLst>
    <pc:chgData name="Andre Gustavo Hochuli" userId="03e47721-5546-461c-8dc6-d9f4fc638cac" providerId="ADAL" clId="{3B9EC14D-0F16-43BF-B9F9-60F252D931B8}"/>
    <pc:docChg chg="undo redo custSel addSld delSld modSld sldOrd modNotesMaster">
      <pc:chgData name="Andre Gustavo Hochuli" userId="03e47721-5546-461c-8dc6-d9f4fc638cac" providerId="ADAL" clId="{3B9EC14D-0F16-43BF-B9F9-60F252D931B8}" dt="2022-03-21T20:40:16.201" v="2201"/>
      <pc:docMkLst>
        <pc:docMk/>
      </pc:docMkLst>
      <pc:sldChg chg="modSp mod modNotes">
        <pc:chgData name="Andre Gustavo Hochuli" userId="03e47721-5546-461c-8dc6-d9f4fc638cac" providerId="ADAL" clId="{3B9EC14D-0F16-43BF-B9F9-60F252D931B8}" dt="2022-03-21T20:40:16.201" v="2201"/>
        <pc:sldMkLst>
          <pc:docMk/>
          <pc:sldMk cId="0" sldId="256"/>
        </pc:sldMkLst>
        <pc:spChg chg="mod">
          <ac:chgData name="Andre Gustavo Hochuli" userId="03e47721-5546-461c-8dc6-d9f4fc638cac" providerId="ADAL" clId="{3B9EC14D-0F16-43BF-B9F9-60F252D931B8}" dt="2022-03-21T19:34:38.939" v="7" actId="20577"/>
          <ac:spMkLst>
            <pc:docMk/>
            <pc:sldMk cId="0" sldId="256"/>
            <ac:spMk id="207" creationId="{00000000-0000-0000-0000-000000000000}"/>
          </ac:spMkLst>
        </pc:spChg>
      </pc:sldChg>
      <pc:sldChg chg="modSp mod modNotes">
        <pc:chgData name="Andre Gustavo Hochuli" userId="03e47721-5546-461c-8dc6-d9f4fc638cac" providerId="ADAL" clId="{3B9EC14D-0F16-43BF-B9F9-60F252D931B8}" dt="2022-03-21T20:40:16.201" v="2201"/>
        <pc:sldMkLst>
          <pc:docMk/>
          <pc:sldMk cId="3575395456" sldId="261"/>
        </pc:sldMkLst>
        <pc:spChg chg="mod">
          <ac:chgData name="Andre Gustavo Hochuli" userId="03e47721-5546-461c-8dc6-d9f4fc638cac" providerId="ADAL" clId="{3B9EC14D-0F16-43BF-B9F9-60F252D931B8}" dt="2022-03-21T19:35:45.654" v="32" actId="20577"/>
          <ac:spMkLst>
            <pc:docMk/>
            <pc:sldMk cId="3575395456" sldId="261"/>
            <ac:spMk id="134" creationId="{00000000-0000-0000-0000-000000000000}"/>
          </ac:spMkLst>
        </pc:spChg>
      </pc:sldChg>
      <pc:sldChg chg="modSp mod ord modNotes">
        <pc:chgData name="Andre Gustavo Hochuli" userId="03e47721-5546-461c-8dc6-d9f4fc638cac" providerId="ADAL" clId="{3B9EC14D-0F16-43BF-B9F9-60F252D931B8}" dt="2022-03-21T20:40:16.201" v="2201"/>
        <pc:sldMkLst>
          <pc:docMk/>
          <pc:sldMk cId="142203107" sldId="262"/>
        </pc:sldMkLst>
        <pc:spChg chg="mod">
          <ac:chgData name="Andre Gustavo Hochuli" userId="03e47721-5546-461c-8dc6-d9f4fc638cac" providerId="ADAL" clId="{3B9EC14D-0F16-43BF-B9F9-60F252D931B8}" dt="2022-03-21T19:36:52.951" v="58" actId="313"/>
          <ac:spMkLst>
            <pc:docMk/>
            <pc:sldMk cId="142203107" sldId="262"/>
            <ac:spMk id="225" creationId="{00000000-0000-0000-0000-000000000000}"/>
          </ac:spMkLst>
        </pc:spChg>
        <pc:spChg chg="mod">
          <ac:chgData name="Andre Gustavo Hochuli" userId="03e47721-5546-461c-8dc6-d9f4fc638cac" providerId="ADAL" clId="{3B9EC14D-0F16-43BF-B9F9-60F252D931B8}" dt="2022-03-21T19:36:45.486" v="57" actId="20577"/>
          <ac:spMkLst>
            <pc:docMk/>
            <pc:sldMk cId="142203107" sldId="262"/>
            <ac:spMk id="227" creationId="{00000000-0000-0000-0000-000000000000}"/>
          </ac:spMkLst>
        </pc:spChg>
      </pc:sldChg>
      <pc:sldChg chg="del">
        <pc:chgData name="Andre Gustavo Hochuli" userId="03e47721-5546-461c-8dc6-d9f4fc638cac" providerId="ADAL" clId="{3B9EC14D-0F16-43BF-B9F9-60F252D931B8}" dt="2022-03-21T19:35:06.691" v="19" actId="47"/>
        <pc:sldMkLst>
          <pc:docMk/>
          <pc:sldMk cId="1235903063" sldId="263"/>
        </pc:sldMkLst>
      </pc:sldChg>
      <pc:sldChg chg="del">
        <pc:chgData name="Andre Gustavo Hochuli" userId="03e47721-5546-461c-8dc6-d9f4fc638cac" providerId="ADAL" clId="{3B9EC14D-0F16-43BF-B9F9-60F252D931B8}" dt="2022-03-21T19:35:07.447" v="20" actId="47"/>
        <pc:sldMkLst>
          <pc:docMk/>
          <pc:sldMk cId="2812198513" sldId="264"/>
        </pc:sldMkLst>
      </pc:sldChg>
      <pc:sldChg chg="del">
        <pc:chgData name="Andre Gustavo Hochuli" userId="03e47721-5546-461c-8dc6-d9f4fc638cac" providerId="ADAL" clId="{3B9EC14D-0F16-43BF-B9F9-60F252D931B8}" dt="2022-03-21T19:35:07.926" v="21" actId="47"/>
        <pc:sldMkLst>
          <pc:docMk/>
          <pc:sldMk cId="3577893683" sldId="265"/>
        </pc:sldMkLst>
      </pc:sldChg>
      <pc:sldChg chg="del">
        <pc:chgData name="Andre Gustavo Hochuli" userId="03e47721-5546-461c-8dc6-d9f4fc638cac" providerId="ADAL" clId="{3B9EC14D-0F16-43BF-B9F9-60F252D931B8}" dt="2022-03-21T19:35:08.365" v="22" actId="47"/>
        <pc:sldMkLst>
          <pc:docMk/>
          <pc:sldMk cId="1921576143" sldId="266"/>
        </pc:sldMkLst>
      </pc:sldChg>
      <pc:sldChg chg="del">
        <pc:chgData name="Andre Gustavo Hochuli" userId="03e47721-5546-461c-8dc6-d9f4fc638cac" providerId="ADAL" clId="{3B9EC14D-0F16-43BF-B9F9-60F252D931B8}" dt="2022-03-21T19:35:09.050" v="23" actId="47"/>
        <pc:sldMkLst>
          <pc:docMk/>
          <pc:sldMk cId="107426345" sldId="267"/>
        </pc:sldMkLst>
      </pc:sldChg>
      <pc:sldChg chg="del">
        <pc:chgData name="Andre Gustavo Hochuli" userId="03e47721-5546-461c-8dc6-d9f4fc638cac" providerId="ADAL" clId="{3B9EC14D-0F16-43BF-B9F9-60F252D931B8}" dt="2022-03-21T19:35:09.728" v="24" actId="47"/>
        <pc:sldMkLst>
          <pc:docMk/>
          <pc:sldMk cId="1806359576" sldId="270"/>
        </pc:sldMkLst>
      </pc:sldChg>
      <pc:sldChg chg="del">
        <pc:chgData name="Andre Gustavo Hochuli" userId="03e47721-5546-461c-8dc6-d9f4fc638cac" providerId="ADAL" clId="{3B9EC14D-0F16-43BF-B9F9-60F252D931B8}" dt="2022-03-21T19:35:11.355" v="26" actId="47"/>
        <pc:sldMkLst>
          <pc:docMk/>
          <pc:sldMk cId="1261536604" sldId="272"/>
        </pc:sldMkLst>
      </pc:sldChg>
      <pc:sldChg chg="del">
        <pc:chgData name="Andre Gustavo Hochuli" userId="03e47721-5546-461c-8dc6-d9f4fc638cac" providerId="ADAL" clId="{3B9EC14D-0F16-43BF-B9F9-60F252D931B8}" dt="2022-03-21T19:35:10.367" v="25" actId="47"/>
        <pc:sldMkLst>
          <pc:docMk/>
          <pc:sldMk cId="559412903" sldId="273"/>
        </pc:sldMkLst>
      </pc:sldChg>
      <pc:sldChg chg="del">
        <pc:chgData name="Andre Gustavo Hochuli" userId="03e47721-5546-461c-8dc6-d9f4fc638cac" providerId="ADAL" clId="{3B9EC14D-0F16-43BF-B9F9-60F252D931B8}" dt="2022-03-21T19:35:11.951" v="27" actId="47"/>
        <pc:sldMkLst>
          <pc:docMk/>
          <pc:sldMk cId="485443595" sldId="275"/>
        </pc:sldMkLst>
      </pc:sldChg>
      <pc:sldChg chg="del">
        <pc:chgData name="Andre Gustavo Hochuli" userId="03e47721-5546-461c-8dc6-d9f4fc638cac" providerId="ADAL" clId="{3B9EC14D-0F16-43BF-B9F9-60F252D931B8}" dt="2022-03-21T19:35:17.806" v="28" actId="47"/>
        <pc:sldMkLst>
          <pc:docMk/>
          <pc:sldMk cId="309" sldId="276"/>
        </pc:sldMkLst>
      </pc:sldChg>
      <pc:sldChg chg="addSp delSp modSp mod modNotes">
        <pc:chgData name="Andre Gustavo Hochuli" userId="03e47721-5546-461c-8dc6-d9f4fc638cac" providerId="ADAL" clId="{3B9EC14D-0F16-43BF-B9F9-60F252D931B8}" dt="2022-03-21T20:40:16.201" v="2201"/>
        <pc:sldMkLst>
          <pc:docMk/>
          <pc:sldMk cId="3283106555" sldId="277"/>
        </pc:sldMkLst>
        <pc:spChg chg="del mod">
          <ac:chgData name="Andre Gustavo Hochuli" userId="03e47721-5546-461c-8dc6-d9f4fc638cac" providerId="ADAL" clId="{3B9EC14D-0F16-43BF-B9F9-60F252D931B8}" dt="2022-03-21T19:48:47.119" v="645" actId="478"/>
          <ac:spMkLst>
            <pc:docMk/>
            <pc:sldMk cId="3283106555" sldId="277"/>
            <ac:spMk id="36" creationId="{35F8DEE3-E0A7-441E-BB87-DD53425B7263}"/>
          </ac:spMkLst>
        </pc:spChg>
        <pc:spChg chg="del mod">
          <ac:chgData name="Andre Gustavo Hochuli" userId="03e47721-5546-461c-8dc6-d9f4fc638cac" providerId="ADAL" clId="{3B9EC14D-0F16-43BF-B9F9-60F252D931B8}" dt="2022-03-21T19:48:50.777" v="646" actId="478"/>
          <ac:spMkLst>
            <pc:docMk/>
            <pc:sldMk cId="3283106555" sldId="277"/>
            <ac:spMk id="37" creationId="{D56E7179-E835-427C-B16F-C881C373DAD4}"/>
          </ac:spMkLst>
        </pc:spChg>
        <pc:spChg chg="del mod">
          <ac:chgData name="Andre Gustavo Hochuli" userId="03e47721-5546-461c-8dc6-d9f4fc638cac" providerId="ADAL" clId="{3B9EC14D-0F16-43BF-B9F9-60F252D931B8}" dt="2022-03-21T19:42:43.237" v="318" actId="478"/>
          <ac:spMkLst>
            <pc:docMk/>
            <pc:sldMk cId="3283106555" sldId="277"/>
            <ac:spMk id="38" creationId="{F5DF05F4-DFA3-47A5-88CE-D1B5819BBC9F}"/>
          </ac:spMkLst>
        </pc:spChg>
        <pc:spChg chg="mod">
          <ac:chgData name="Andre Gustavo Hochuli" userId="03e47721-5546-461c-8dc6-d9f4fc638cac" providerId="ADAL" clId="{3B9EC14D-0F16-43BF-B9F9-60F252D931B8}" dt="2022-03-21T19:52:46.389" v="744" actId="1036"/>
          <ac:spMkLst>
            <pc:docMk/>
            <pc:sldMk cId="3283106555" sldId="277"/>
            <ac:spMk id="39" creationId="{410DEE6D-0F60-489D-A8A6-7DE3EB8B86D7}"/>
          </ac:spMkLst>
        </pc:spChg>
        <pc:spChg chg="mod">
          <ac:chgData name="Andre Gustavo Hochuli" userId="03e47721-5546-461c-8dc6-d9f4fc638cac" providerId="ADAL" clId="{3B9EC14D-0F16-43BF-B9F9-60F252D931B8}" dt="2022-03-21T19:56:47.192" v="1009" actId="1035"/>
          <ac:spMkLst>
            <pc:docMk/>
            <pc:sldMk cId="3283106555" sldId="277"/>
            <ac:spMk id="40" creationId="{C22D537D-AC02-401C-9CD1-27A01C2F6D50}"/>
          </ac:spMkLst>
        </pc:spChg>
        <pc:spChg chg="mod">
          <ac:chgData name="Andre Gustavo Hochuli" userId="03e47721-5546-461c-8dc6-d9f4fc638cac" providerId="ADAL" clId="{3B9EC14D-0F16-43BF-B9F9-60F252D931B8}" dt="2022-03-21T19:50:00.600" v="668" actId="1076"/>
          <ac:spMkLst>
            <pc:docMk/>
            <pc:sldMk cId="3283106555" sldId="277"/>
            <ac:spMk id="41" creationId="{FE4705B4-9AB6-4BF4-8D49-77C4336B699B}"/>
          </ac:spMkLst>
        </pc:spChg>
        <pc:spChg chg="del mod">
          <ac:chgData name="Andre Gustavo Hochuli" userId="03e47721-5546-461c-8dc6-d9f4fc638cac" providerId="ADAL" clId="{3B9EC14D-0F16-43BF-B9F9-60F252D931B8}" dt="2022-03-21T19:43:18.087" v="325" actId="478"/>
          <ac:spMkLst>
            <pc:docMk/>
            <pc:sldMk cId="3283106555" sldId="277"/>
            <ac:spMk id="42" creationId="{4EDC46C0-82C0-4328-A285-D0F57541D39A}"/>
          </ac:spMkLst>
        </pc:spChg>
        <pc:spChg chg="mod">
          <ac:chgData name="Andre Gustavo Hochuli" userId="03e47721-5546-461c-8dc6-d9f4fc638cac" providerId="ADAL" clId="{3B9EC14D-0F16-43BF-B9F9-60F252D931B8}" dt="2022-03-21T19:56:47.192" v="1009" actId="1035"/>
          <ac:spMkLst>
            <pc:docMk/>
            <pc:sldMk cId="3283106555" sldId="277"/>
            <ac:spMk id="43" creationId="{637E9384-A259-457F-AC8F-18D6FE18C538}"/>
          </ac:spMkLst>
        </pc:spChg>
        <pc:spChg chg="mod">
          <ac:chgData name="Andre Gustavo Hochuli" userId="03e47721-5546-461c-8dc6-d9f4fc638cac" providerId="ADAL" clId="{3B9EC14D-0F16-43BF-B9F9-60F252D931B8}" dt="2022-03-21T19:56:47.192" v="1009" actId="1035"/>
          <ac:spMkLst>
            <pc:docMk/>
            <pc:sldMk cId="3283106555" sldId="277"/>
            <ac:spMk id="48" creationId="{F3D3AB55-7162-4F23-BCC3-6D8680D6064C}"/>
          </ac:spMkLst>
        </pc:spChg>
        <pc:spChg chg="del mod">
          <ac:chgData name="Andre Gustavo Hochuli" userId="03e47721-5546-461c-8dc6-d9f4fc638cac" providerId="ADAL" clId="{3B9EC14D-0F16-43BF-B9F9-60F252D931B8}" dt="2022-03-21T19:41:06.791" v="277" actId="478"/>
          <ac:spMkLst>
            <pc:docMk/>
            <pc:sldMk cId="3283106555" sldId="277"/>
            <ac:spMk id="49" creationId="{B328DF88-FCCF-451F-B8CC-DB32FDA57323}"/>
          </ac:spMkLst>
        </pc:spChg>
        <pc:spChg chg="add mod">
          <ac:chgData name="Andre Gustavo Hochuli" userId="03e47721-5546-461c-8dc6-d9f4fc638cac" providerId="ADAL" clId="{3B9EC14D-0F16-43BF-B9F9-60F252D931B8}" dt="2022-03-21T19:57:29.296" v="1060" actId="1035"/>
          <ac:spMkLst>
            <pc:docMk/>
            <pc:sldMk cId="3283106555" sldId="277"/>
            <ac:spMk id="50" creationId="{BB29E539-03A8-4B50-80FE-7FC5938D99AD}"/>
          </ac:spMkLst>
        </pc:spChg>
        <pc:spChg chg="add del mod">
          <ac:chgData name="Andre Gustavo Hochuli" userId="03e47721-5546-461c-8dc6-d9f4fc638cac" providerId="ADAL" clId="{3B9EC14D-0F16-43BF-B9F9-60F252D931B8}" dt="2022-03-21T19:47:17.942" v="583" actId="478"/>
          <ac:spMkLst>
            <pc:docMk/>
            <pc:sldMk cId="3283106555" sldId="277"/>
            <ac:spMk id="51" creationId="{D7596E2A-8250-429A-925D-9981C188A7DB}"/>
          </ac:spMkLst>
        </pc:spChg>
        <pc:spChg chg="add del mod">
          <ac:chgData name="Andre Gustavo Hochuli" userId="03e47721-5546-461c-8dc6-d9f4fc638cac" providerId="ADAL" clId="{3B9EC14D-0F16-43BF-B9F9-60F252D931B8}" dt="2022-03-21T19:47:17.942" v="583" actId="478"/>
          <ac:spMkLst>
            <pc:docMk/>
            <pc:sldMk cId="3283106555" sldId="277"/>
            <ac:spMk id="52" creationId="{2685D517-EBED-42D3-981D-74014A2FA26C}"/>
          </ac:spMkLst>
        </pc:spChg>
        <pc:spChg chg="add del mod">
          <ac:chgData name="Andre Gustavo Hochuli" userId="03e47721-5546-461c-8dc6-d9f4fc638cac" providerId="ADAL" clId="{3B9EC14D-0F16-43BF-B9F9-60F252D931B8}" dt="2022-03-21T19:47:17.942" v="583" actId="478"/>
          <ac:spMkLst>
            <pc:docMk/>
            <pc:sldMk cId="3283106555" sldId="277"/>
            <ac:spMk id="53" creationId="{0F7F3357-321E-4BE0-B878-19CE9E853EDF}"/>
          </ac:spMkLst>
        </pc:spChg>
        <pc:spChg chg="add del mod">
          <ac:chgData name="Andre Gustavo Hochuli" userId="03e47721-5546-461c-8dc6-d9f4fc638cac" providerId="ADAL" clId="{3B9EC14D-0F16-43BF-B9F9-60F252D931B8}" dt="2022-03-21T19:47:17.942" v="583" actId="478"/>
          <ac:spMkLst>
            <pc:docMk/>
            <pc:sldMk cId="3283106555" sldId="277"/>
            <ac:spMk id="56" creationId="{C984D4BE-6968-49C2-AECD-3FEFD75CF1A2}"/>
          </ac:spMkLst>
        </pc:spChg>
        <pc:spChg chg="add del mod">
          <ac:chgData name="Andre Gustavo Hochuli" userId="03e47721-5546-461c-8dc6-d9f4fc638cac" providerId="ADAL" clId="{3B9EC14D-0F16-43BF-B9F9-60F252D931B8}" dt="2022-03-21T19:46:14.503" v="526"/>
          <ac:spMkLst>
            <pc:docMk/>
            <pc:sldMk cId="3283106555" sldId="277"/>
            <ac:spMk id="57" creationId="{F0FEC59A-902D-40C8-AC80-CC8C23A3203D}"/>
          </ac:spMkLst>
        </pc:spChg>
        <pc:spChg chg="add del mod">
          <ac:chgData name="Andre Gustavo Hochuli" userId="03e47721-5546-461c-8dc6-d9f4fc638cac" providerId="ADAL" clId="{3B9EC14D-0F16-43BF-B9F9-60F252D931B8}" dt="2022-03-21T19:46:14.503" v="526"/>
          <ac:spMkLst>
            <pc:docMk/>
            <pc:sldMk cId="3283106555" sldId="277"/>
            <ac:spMk id="58" creationId="{23F76E44-98DB-4F07-95C8-7D012CF04D76}"/>
          </ac:spMkLst>
        </pc:spChg>
        <pc:spChg chg="add del mod">
          <ac:chgData name="Andre Gustavo Hochuli" userId="03e47721-5546-461c-8dc6-d9f4fc638cac" providerId="ADAL" clId="{3B9EC14D-0F16-43BF-B9F9-60F252D931B8}" dt="2022-03-21T19:46:14.503" v="526"/>
          <ac:spMkLst>
            <pc:docMk/>
            <pc:sldMk cId="3283106555" sldId="277"/>
            <ac:spMk id="59" creationId="{B8C0AEEA-6609-410D-8DA9-446AA95FF6C9}"/>
          </ac:spMkLst>
        </pc:spChg>
        <pc:spChg chg="mod">
          <ac:chgData name="Andre Gustavo Hochuli" userId="03e47721-5546-461c-8dc6-d9f4fc638cac" providerId="ADAL" clId="{3B9EC14D-0F16-43BF-B9F9-60F252D931B8}" dt="2022-03-21T20:00:05.959" v="1118" actId="14100"/>
          <ac:spMkLst>
            <pc:docMk/>
            <pc:sldMk cId="3283106555" sldId="277"/>
            <ac:spMk id="60" creationId="{7B0D24BA-0875-4E99-BE37-2D94393A4729}"/>
          </ac:spMkLst>
        </pc:spChg>
        <pc:spChg chg="mod">
          <ac:chgData name="Andre Gustavo Hochuli" userId="03e47721-5546-461c-8dc6-d9f4fc638cac" providerId="ADAL" clId="{3B9EC14D-0F16-43BF-B9F9-60F252D931B8}" dt="2022-03-21T19:58:07.665" v="1082" actId="1076"/>
          <ac:spMkLst>
            <pc:docMk/>
            <pc:sldMk cId="3283106555" sldId="277"/>
            <ac:spMk id="61" creationId="{11673DFC-F95D-437C-9010-B4338A6FFDA4}"/>
          </ac:spMkLst>
        </pc:spChg>
        <pc:spChg chg="add del mod">
          <ac:chgData name="Andre Gustavo Hochuli" userId="03e47721-5546-461c-8dc6-d9f4fc638cac" providerId="ADAL" clId="{3B9EC14D-0F16-43BF-B9F9-60F252D931B8}" dt="2022-03-21T19:46:14.503" v="526"/>
          <ac:spMkLst>
            <pc:docMk/>
            <pc:sldMk cId="3283106555" sldId="277"/>
            <ac:spMk id="64" creationId="{89504F69-3E45-4EF2-9DE9-087E40B38277}"/>
          </ac:spMkLst>
        </pc:spChg>
        <pc:spChg chg="add del mod">
          <ac:chgData name="Andre Gustavo Hochuli" userId="03e47721-5546-461c-8dc6-d9f4fc638cac" providerId="ADAL" clId="{3B9EC14D-0F16-43BF-B9F9-60F252D931B8}" dt="2022-03-21T19:46:19.632" v="528"/>
          <ac:spMkLst>
            <pc:docMk/>
            <pc:sldMk cId="3283106555" sldId="277"/>
            <ac:spMk id="65" creationId="{277B29E4-A55B-4672-A9B9-391EB8C302C0}"/>
          </ac:spMkLst>
        </pc:spChg>
        <pc:spChg chg="add del mod">
          <ac:chgData name="Andre Gustavo Hochuli" userId="03e47721-5546-461c-8dc6-d9f4fc638cac" providerId="ADAL" clId="{3B9EC14D-0F16-43BF-B9F9-60F252D931B8}" dt="2022-03-21T19:46:19.632" v="528"/>
          <ac:spMkLst>
            <pc:docMk/>
            <pc:sldMk cId="3283106555" sldId="277"/>
            <ac:spMk id="66" creationId="{67DA8F6D-4D67-4979-BC6F-800D1203982B}"/>
          </ac:spMkLst>
        </pc:spChg>
        <pc:spChg chg="add del mod">
          <ac:chgData name="Andre Gustavo Hochuli" userId="03e47721-5546-461c-8dc6-d9f4fc638cac" providerId="ADAL" clId="{3B9EC14D-0F16-43BF-B9F9-60F252D931B8}" dt="2022-03-21T19:46:19.632" v="528"/>
          <ac:spMkLst>
            <pc:docMk/>
            <pc:sldMk cId="3283106555" sldId="277"/>
            <ac:spMk id="67" creationId="{7459CF9C-A598-4DC2-B6AD-5254C26443AB}"/>
          </ac:spMkLst>
        </pc:spChg>
        <pc:spChg chg="add del mod">
          <ac:chgData name="Andre Gustavo Hochuli" userId="03e47721-5546-461c-8dc6-d9f4fc638cac" providerId="ADAL" clId="{3B9EC14D-0F16-43BF-B9F9-60F252D931B8}" dt="2022-03-21T19:46:19.632" v="528"/>
          <ac:spMkLst>
            <pc:docMk/>
            <pc:sldMk cId="3283106555" sldId="277"/>
            <ac:spMk id="70" creationId="{682EE0CD-EE2C-4021-BC0D-F9DC9E3946B2}"/>
          </ac:spMkLst>
        </pc:spChg>
        <pc:spChg chg="add del mod">
          <ac:chgData name="Andre Gustavo Hochuli" userId="03e47721-5546-461c-8dc6-d9f4fc638cac" providerId="ADAL" clId="{3B9EC14D-0F16-43BF-B9F9-60F252D931B8}" dt="2022-03-21T19:47:03.236" v="562" actId="22"/>
          <ac:spMkLst>
            <pc:docMk/>
            <pc:sldMk cId="3283106555" sldId="277"/>
            <ac:spMk id="71" creationId="{6C2269E2-4827-4BB4-9205-FD4EF0E9965D}"/>
          </ac:spMkLst>
        </pc:spChg>
        <pc:spChg chg="add del">
          <ac:chgData name="Andre Gustavo Hochuli" userId="03e47721-5546-461c-8dc6-d9f4fc638cac" providerId="ADAL" clId="{3B9EC14D-0F16-43BF-B9F9-60F252D931B8}" dt="2022-03-21T19:48:55.008" v="648" actId="22"/>
          <ac:spMkLst>
            <pc:docMk/>
            <pc:sldMk cId="3283106555" sldId="277"/>
            <ac:spMk id="72" creationId="{5BAFCDAF-88C4-4037-8B9E-848B3B451AC2}"/>
          </ac:spMkLst>
        </pc:spChg>
        <pc:spChg chg="add mod">
          <ac:chgData name="Andre Gustavo Hochuli" userId="03e47721-5546-461c-8dc6-d9f4fc638cac" providerId="ADAL" clId="{3B9EC14D-0F16-43BF-B9F9-60F252D931B8}" dt="2022-03-21T19:57:11.852" v="1030" actId="1035"/>
          <ac:spMkLst>
            <pc:docMk/>
            <pc:sldMk cId="3283106555" sldId="277"/>
            <ac:spMk id="75" creationId="{537D717F-3AA5-4799-A56D-DA6D03EE946D}"/>
          </ac:spMkLst>
        </pc:spChg>
        <pc:spChg chg="add mod">
          <ac:chgData name="Andre Gustavo Hochuli" userId="03e47721-5546-461c-8dc6-d9f4fc638cac" providerId="ADAL" clId="{3B9EC14D-0F16-43BF-B9F9-60F252D931B8}" dt="2022-03-21T19:56:58.118" v="1025" actId="1035"/>
          <ac:spMkLst>
            <pc:docMk/>
            <pc:sldMk cId="3283106555" sldId="277"/>
            <ac:spMk id="76" creationId="{5954CA0D-A19E-4F8D-B80B-0E6EC6346BDC}"/>
          </ac:spMkLst>
        </pc:spChg>
        <pc:spChg chg="add mod">
          <ac:chgData name="Andre Gustavo Hochuli" userId="03e47721-5546-461c-8dc6-d9f4fc638cac" providerId="ADAL" clId="{3B9EC14D-0F16-43BF-B9F9-60F252D931B8}" dt="2022-03-21T19:56:58.118" v="1025" actId="1035"/>
          <ac:spMkLst>
            <pc:docMk/>
            <pc:sldMk cId="3283106555" sldId="277"/>
            <ac:spMk id="77" creationId="{A5328DF5-D8CF-43BF-B89E-E78372E221FD}"/>
          </ac:spMkLst>
        </pc:spChg>
        <pc:spChg chg="add mod">
          <ac:chgData name="Andre Gustavo Hochuli" userId="03e47721-5546-461c-8dc6-d9f4fc638cac" providerId="ADAL" clId="{3B9EC14D-0F16-43BF-B9F9-60F252D931B8}" dt="2022-03-21T19:57:25.470" v="1054" actId="1035"/>
          <ac:spMkLst>
            <pc:docMk/>
            <pc:sldMk cId="3283106555" sldId="277"/>
            <ac:spMk id="80" creationId="{4B187661-F449-454A-82BD-0C4769467AD4}"/>
          </ac:spMkLst>
        </pc:spChg>
        <pc:spChg chg="add mod">
          <ac:chgData name="Andre Gustavo Hochuli" userId="03e47721-5546-461c-8dc6-d9f4fc638cac" providerId="ADAL" clId="{3B9EC14D-0F16-43BF-B9F9-60F252D931B8}" dt="2022-03-21T19:57:19.775" v="1048" actId="1035"/>
          <ac:spMkLst>
            <pc:docMk/>
            <pc:sldMk cId="3283106555" sldId="277"/>
            <ac:spMk id="84" creationId="{D29E1364-AA4B-4FE5-B5BA-8EB69D26440F}"/>
          </ac:spMkLst>
        </pc:spChg>
        <pc:spChg chg="add mod">
          <ac:chgData name="Andre Gustavo Hochuli" userId="03e47721-5546-461c-8dc6-d9f4fc638cac" providerId="ADAL" clId="{3B9EC14D-0F16-43BF-B9F9-60F252D931B8}" dt="2022-03-21T19:57:19.775" v="1048" actId="1035"/>
          <ac:spMkLst>
            <pc:docMk/>
            <pc:sldMk cId="3283106555" sldId="277"/>
            <ac:spMk id="85" creationId="{C894CC19-54F2-4A7E-8BD5-31FB2022C7C8}"/>
          </ac:spMkLst>
        </pc:spChg>
        <pc:spChg chg="add mod">
          <ac:chgData name="Andre Gustavo Hochuli" userId="03e47721-5546-461c-8dc6-d9f4fc638cac" providerId="ADAL" clId="{3B9EC14D-0F16-43BF-B9F9-60F252D931B8}" dt="2022-03-21T19:57:19.775" v="1048" actId="1035"/>
          <ac:spMkLst>
            <pc:docMk/>
            <pc:sldMk cId="3283106555" sldId="277"/>
            <ac:spMk id="86" creationId="{3475087A-37E2-4E21-B47B-3F6C69EA2403}"/>
          </ac:spMkLst>
        </pc:spChg>
        <pc:spChg chg="add mod">
          <ac:chgData name="Andre Gustavo Hochuli" userId="03e47721-5546-461c-8dc6-d9f4fc638cac" providerId="ADAL" clId="{3B9EC14D-0F16-43BF-B9F9-60F252D931B8}" dt="2022-03-21T19:58:15.282" v="1097" actId="1035"/>
          <ac:spMkLst>
            <pc:docMk/>
            <pc:sldMk cId="3283106555" sldId="277"/>
            <ac:spMk id="89" creationId="{5F779128-ACA0-40E2-A65A-9A4D11CCA372}"/>
          </ac:spMkLst>
        </pc:spChg>
        <pc:spChg chg="add mod">
          <ac:chgData name="Andre Gustavo Hochuli" userId="03e47721-5546-461c-8dc6-d9f4fc638cac" providerId="ADAL" clId="{3B9EC14D-0F16-43BF-B9F9-60F252D931B8}" dt="2022-03-21T19:57:02.190" v="1027" actId="1076"/>
          <ac:spMkLst>
            <pc:docMk/>
            <pc:sldMk cId="3283106555" sldId="277"/>
            <ac:spMk id="106" creationId="{62C052DF-E942-4780-B8E7-B4D75FF65CBF}"/>
          </ac:spMkLst>
        </pc:spChg>
        <pc:spChg chg="add mod">
          <ac:chgData name="Andre Gustavo Hochuli" userId="03e47721-5546-461c-8dc6-d9f4fc638cac" providerId="ADAL" clId="{3B9EC14D-0F16-43BF-B9F9-60F252D931B8}" dt="2022-03-21T20:01:31.051" v="1130" actId="14100"/>
          <ac:spMkLst>
            <pc:docMk/>
            <pc:sldMk cId="3283106555" sldId="277"/>
            <ac:spMk id="108" creationId="{F5DD1AC9-3D23-49AD-843A-B4E138A69209}"/>
          </ac:spMkLst>
        </pc:spChg>
        <pc:spChg chg="add mod">
          <ac:chgData name="Andre Gustavo Hochuli" userId="03e47721-5546-461c-8dc6-d9f4fc638cac" providerId="ADAL" clId="{3B9EC14D-0F16-43BF-B9F9-60F252D931B8}" dt="2022-03-21T20:00:00.697" v="1117" actId="20577"/>
          <ac:spMkLst>
            <pc:docMk/>
            <pc:sldMk cId="3283106555" sldId="277"/>
            <ac:spMk id="110" creationId="{8A5CFA6C-0A93-4C2C-9E96-E62B93A13B87}"/>
          </ac:spMkLst>
        </pc:spChg>
        <pc:spChg chg="add">
          <ac:chgData name="Andre Gustavo Hochuli" userId="03e47721-5546-461c-8dc6-d9f4fc638cac" providerId="ADAL" clId="{3B9EC14D-0F16-43BF-B9F9-60F252D931B8}" dt="2022-03-21T20:00:47.656" v="1127" actId="11529"/>
          <ac:spMkLst>
            <pc:docMk/>
            <pc:sldMk cId="3283106555" sldId="277"/>
            <ac:spMk id="111" creationId="{297C1E41-6B86-4121-99B6-E7A3ACC5BEC8}"/>
          </ac:spMkLst>
        </pc:spChg>
        <pc:spChg chg="mod">
          <ac:chgData name="Andre Gustavo Hochuli" userId="03e47721-5546-461c-8dc6-d9f4fc638cac" providerId="ADAL" clId="{3B9EC14D-0F16-43BF-B9F9-60F252D931B8}" dt="2022-03-21T19:37:04.970" v="66" actId="20577"/>
          <ac:spMkLst>
            <pc:docMk/>
            <pc:sldMk cId="3283106555" sldId="277"/>
            <ac:spMk id="367" creationId="{00000000-0000-0000-0000-000000000000}"/>
          </ac:spMkLst>
        </pc:spChg>
        <pc:spChg chg="mod">
          <ac:chgData name="Andre Gustavo Hochuli" userId="03e47721-5546-461c-8dc6-d9f4fc638cac" providerId="ADAL" clId="{3B9EC14D-0F16-43BF-B9F9-60F252D931B8}" dt="2022-03-21T19:49:24.822" v="656" actId="1076"/>
          <ac:spMkLst>
            <pc:docMk/>
            <pc:sldMk cId="3283106555" sldId="277"/>
            <ac:spMk id="370" creationId="{00000000-0000-0000-0000-000000000000}"/>
          </ac:spMkLst>
        </pc:spChg>
        <pc:spChg chg="del">
          <ac:chgData name="Andre Gustavo Hochuli" userId="03e47721-5546-461c-8dc6-d9f4fc638cac" providerId="ADAL" clId="{3B9EC14D-0F16-43BF-B9F9-60F252D931B8}" dt="2022-03-21T19:43:16.197" v="324" actId="478"/>
          <ac:spMkLst>
            <pc:docMk/>
            <pc:sldMk cId="3283106555" sldId="277"/>
            <ac:spMk id="371" creationId="{00000000-0000-0000-0000-000000000000}"/>
          </ac:spMkLst>
        </pc:spChg>
        <pc:spChg chg="del mod">
          <ac:chgData name="Andre Gustavo Hochuli" userId="03e47721-5546-461c-8dc6-d9f4fc638cac" providerId="ADAL" clId="{3B9EC14D-0F16-43BF-B9F9-60F252D931B8}" dt="2022-03-21T19:43:14.409" v="323" actId="478"/>
          <ac:spMkLst>
            <pc:docMk/>
            <pc:sldMk cId="3283106555" sldId="277"/>
            <ac:spMk id="372" creationId="{00000000-0000-0000-0000-000000000000}"/>
          </ac:spMkLst>
        </pc:spChg>
        <pc:cxnChg chg="add mod">
          <ac:chgData name="Andre Gustavo Hochuli" userId="03e47721-5546-461c-8dc6-d9f4fc638cac" providerId="ADAL" clId="{3B9EC14D-0F16-43BF-B9F9-60F252D931B8}" dt="2022-03-21T19:56:47.192" v="1009" actId="1035"/>
          <ac:cxnSpMkLst>
            <pc:docMk/>
            <pc:sldMk cId="3283106555" sldId="277"/>
            <ac:cxnSpMk id="10" creationId="{172493B8-CEEA-41DE-80F5-3A07338CE086}"/>
          </ac:cxnSpMkLst>
        </pc:cxnChg>
        <pc:cxnChg chg="add mod">
          <ac:chgData name="Andre Gustavo Hochuli" userId="03e47721-5546-461c-8dc6-d9f4fc638cac" providerId="ADAL" clId="{3B9EC14D-0F16-43BF-B9F9-60F252D931B8}" dt="2022-03-21T19:56:47.192" v="1009" actId="1035"/>
          <ac:cxnSpMkLst>
            <pc:docMk/>
            <pc:sldMk cId="3283106555" sldId="277"/>
            <ac:cxnSpMk id="12" creationId="{F2F0F839-9E24-446A-B11F-55E5094518BD}"/>
          </ac:cxnSpMkLst>
        </pc:cxnChg>
        <pc:cxnChg chg="del mod">
          <ac:chgData name="Andre Gustavo Hochuli" userId="03e47721-5546-461c-8dc6-d9f4fc638cac" providerId="ADAL" clId="{3B9EC14D-0F16-43BF-B9F9-60F252D931B8}" dt="2022-03-21T19:44:01.017" v="408" actId="478"/>
          <ac:cxnSpMkLst>
            <pc:docMk/>
            <pc:sldMk cId="3283106555" sldId="277"/>
            <ac:cxnSpMk id="44" creationId="{7AFCF2CD-EEA9-4406-9345-03353CFB6864}"/>
          </ac:cxnSpMkLst>
        </pc:cxnChg>
        <pc:cxnChg chg="del mod">
          <ac:chgData name="Andre Gustavo Hochuli" userId="03e47721-5546-461c-8dc6-d9f4fc638cac" providerId="ADAL" clId="{3B9EC14D-0F16-43BF-B9F9-60F252D931B8}" dt="2022-03-21T19:42:22.363" v="314" actId="478"/>
          <ac:cxnSpMkLst>
            <pc:docMk/>
            <pc:sldMk cId="3283106555" sldId="277"/>
            <ac:cxnSpMk id="45" creationId="{F92B97B5-30F9-4268-BD0F-D636C7F6BDF6}"/>
          </ac:cxnSpMkLst>
        </pc:cxnChg>
        <pc:cxnChg chg="del mod">
          <ac:chgData name="Andre Gustavo Hochuli" userId="03e47721-5546-461c-8dc6-d9f4fc638cac" providerId="ADAL" clId="{3B9EC14D-0F16-43BF-B9F9-60F252D931B8}" dt="2022-03-21T19:42:46.516" v="319" actId="478"/>
          <ac:cxnSpMkLst>
            <pc:docMk/>
            <pc:sldMk cId="3283106555" sldId="277"/>
            <ac:cxnSpMk id="46" creationId="{50EDB9D5-399B-41C0-AD4C-ABB78BFB516D}"/>
          </ac:cxnSpMkLst>
        </pc:cxnChg>
        <pc:cxnChg chg="del mod">
          <ac:chgData name="Andre Gustavo Hochuli" userId="03e47721-5546-461c-8dc6-d9f4fc638cac" providerId="ADAL" clId="{3B9EC14D-0F16-43BF-B9F9-60F252D931B8}" dt="2022-03-21T19:41:03.066" v="276" actId="478"/>
          <ac:cxnSpMkLst>
            <pc:docMk/>
            <pc:sldMk cId="3283106555" sldId="277"/>
            <ac:cxnSpMk id="47" creationId="{BD56DD69-A1D5-4963-A9B5-28EB6970A5DD}"/>
          </ac:cxnSpMkLst>
        </pc:cxnChg>
        <pc:cxnChg chg="add del mod">
          <ac:chgData name="Andre Gustavo Hochuli" userId="03e47721-5546-461c-8dc6-d9f4fc638cac" providerId="ADAL" clId="{3B9EC14D-0F16-43BF-B9F9-60F252D931B8}" dt="2022-03-21T19:47:17.942" v="583" actId="478"/>
          <ac:cxnSpMkLst>
            <pc:docMk/>
            <pc:sldMk cId="3283106555" sldId="277"/>
            <ac:cxnSpMk id="54" creationId="{F5CC8A91-1121-4B96-9422-BD93E9DBEFE0}"/>
          </ac:cxnSpMkLst>
        </pc:cxnChg>
        <pc:cxnChg chg="add del mod">
          <ac:chgData name="Andre Gustavo Hochuli" userId="03e47721-5546-461c-8dc6-d9f4fc638cac" providerId="ADAL" clId="{3B9EC14D-0F16-43BF-B9F9-60F252D931B8}" dt="2022-03-21T19:47:17.942" v="583" actId="478"/>
          <ac:cxnSpMkLst>
            <pc:docMk/>
            <pc:sldMk cId="3283106555" sldId="277"/>
            <ac:cxnSpMk id="55" creationId="{ABACACA9-1345-4640-BCD3-16BDAABDBD31}"/>
          </ac:cxnSpMkLst>
        </pc:cxnChg>
        <pc:cxnChg chg="add del mod">
          <ac:chgData name="Andre Gustavo Hochuli" userId="03e47721-5546-461c-8dc6-d9f4fc638cac" providerId="ADAL" clId="{3B9EC14D-0F16-43BF-B9F9-60F252D931B8}" dt="2022-03-21T19:46:14.503" v="526"/>
          <ac:cxnSpMkLst>
            <pc:docMk/>
            <pc:sldMk cId="3283106555" sldId="277"/>
            <ac:cxnSpMk id="62" creationId="{E4FA9C8E-DA95-46BB-A213-4B731FDFB7BA}"/>
          </ac:cxnSpMkLst>
        </pc:cxnChg>
        <pc:cxnChg chg="add del mod">
          <ac:chgData name="Andre Gustavo Hochuli" userId="03e47721-5546-461c-8dc6-d9f4fc638cac" providerId="ADAL" clId="{3B9EC14D-0F16-43BF-B9F9-60F252D931B8}" dt="2022-03-21T19:46:14.503" v="526"/>
          <ac:cxnSpMkLst>
            <pc:docMk/>
            <pc:sldMk cId="3283106555" sldId="277"/>
            <ac:cxnSpMk id="63" creationId="{A930741B-6680-4147-933E-142228F07021}"/>
          </ac:cxnSpMkLst>
        </pc:cxnChg>
        <pc:cxnChg chg="add del mod">
          <ac:chgData name="Andre Gustavo Hochuli" userId="03e47721-5546-461c-8dc6-d9f4fc638cac" providerId="ADAL" clId="{3B9EC14D-0F16-43BF-B9F9-60F252D931B8}" dt="2022-03-21T19:46:19.632" v="528"/>
          <ac:cxnSpMkLst>
            <pc:docMk/>
            <pc:sldMk cId="3283106555" sldId="277"/>
            <ac:cxnSpMk id="68" creationId="{DF1F2340-0E8D-4D27-BC07-1C4F337169E4}"/>
          </ac:cxnSpMkLst>
        </pc:cxnChg>
        <pc:cxnChg chg="add del mod">
          <ac:chgData name="Andre Gustavo Hochuli" userId="03e47721-5546-461c-8dc6-d9f4fc638cac" providerId="ADAL" clId="{3B9EC14D-0F16-43BF-B9F9-60F252D931B8}" dt="2022-03-21T19:46:19.632" v="528"/>
          <ac:cxnSpMkLst>
            <pc:docMk/>
            <pc:sldMk cId="3283106555" sldId="277"/>
            <ac:cxnSpMk id="69" creationId="{102FABD5-6DA2-4708-98E8-27A26FB59BB2}"/>
          </ac:cxnSpMkLst>
        </pc:cxnChg>
        <pc:cxnChg chg="add mod">
          <ac:chgData name="Andre Gustavo Hochuli" userId="03e47721-5546-461c-8dc6-d9f4fc638cac" providerId="ADAL" clId="{3B9EC14D-0F16-43BF-B9F9-60F252D931B8}" dt="2022-03-21T19:56:47.192" v="1009" actId="1035"/>
          <ac:cxnSpMkLst>
            <pc:docMk/>
            <pc:sldMk cId="3283106555" sldId="277"/>
            <ac:cxnSpMk id="73" creationId="{90CD74C4-A67C-4425-B291-6C662A53822C}"/>
          </ac:cxnSpMkLst>
        </pc:cxnChg>
        <pc:cxnChg chg="add mod">
          <ac:chgData name="Andre Gustavo Hochuli" userId="03e47721-5546-461c-8dc6-d9f4fc638cac" providerId="ADAL" clId="{3B9EC14D-0F16-43BF-B9F9-60F252D931B8}" dt="2022-03-21T20:01:45.974" v="1134" actId="14100"/>
          <ac:cxnSpMkLst>
            <pc:docMk/>
            <pc:sldMk cId="3283106555" sldId="277"/>
            <ac:cxnSpMk id="74" creationId="{DD1666D7-7350-43D0-9180-A8BB669404EC}"/>
          </ac:cxnSpMkLst>
        </pc:cxnChg>
        <pc:cxnChg chg="add mod">
          <ac:chgData name="Andre Gustavo Hochuli" userId="03e47721-5546-461c-8dc6-d9f4fc638cac" providerId="ADAL" clId="{3B9EC14D-0F16-43BF-B9F9-60F252D931B8}" dt="2022-03-21T19:57:11.852" v="1030" actId="1035"/>
          <ac:cxnSpMkLst>
            <pc:docMk/>
            <pc:sldMk cId="3283106555" sldId="277"/>
            <ac:cxnSpMk id="78" creationId="{BA5F4E74-07F8-4B33-970A-D009B650B884}"/>
          </ac:cxnSpMkLst>
        </pc:cxnChg>
        <pc:cxnChg chg="add mod">
          <ac:chgData name="Andre Gustavo Hochuli" userId="03e47721-5546-461c-8dc6-d9f4fc638cac" providerId="ADAL" clId="{3B9EC14D-0F16-43BF-B9F9-60F252D931B8}" dt="2022-03-21T19:57:11.852" v="1030" actId="1035"/>
          <ac:cxnSpMkLst>
            <pc:docMk/>
            <pc:sldMk cId="3283106555" sldId="277"/>
            <ac:cxnSpMk id="79" creationId="{259C35EC-CABE-460D-8691-9B80AF2D3B2A}"/>
          </ac:cxnSpMkLst>
        </pc:cxnChg>
        <pc:cxnChg chg="add mod">
          <ac:chgData name="Andre Gustavo Hochuli" userId="03e47721-5546-461c-8dc6-d9f4fc638cac" providerId="ADAL" clId="{3B9EC14D-0F16-43BF-B9F9-60F252D931B8}" dt="2022-03-21T19:57:19.775" v="1048" actId="1035"/>
          <ac:cxnSpMkLst>
            <pc:docMk/>
            <pc:sldMk cId="3283106555" sldId="277"/>
            <ac:cxnSpMk id="87" creationId="{EA0F5CFF-CBD9-415E-B5F6-EECD32E78BDA}"/>
          </ac:cxnSpMkLst>
        </pc:cxnChg>
        <pc:cxnChg chg="add mod">
          <ac:chgData name="Andre Gustavo Hochuli" userId="03e47721-5546-461c-8dc6-d9f4fc638cac" providerId="ADAL" clId="{3B9EC14D-0F16-43BF-B9F9-60F252D931B8}" dt="2022-03-21T19:58:20.952" v="1098" actId="14100"/>
          <ac:cxnSpMkLst>
            <pc:docMk/>
            <pc:sldMk cId="3283106555" sldId="277"/>
            <ac:cxnSpMk id="88" creationId="{B5D593D6-1757-4495-AF04-E9FCD4088C0A}"/>
          </ac:cxnSpMkLst>
        </pc:cxnChg>
        <pc:cxnChg chg="add mod">
          <ac:chgData name="Andre Gustavo Hochuli" userId="03e47721-5546-461c-8dc6-d9f4fc638cac" providerId="ADAL" clId="{3B9EC14D-0F16-43BF-B9F9-60F252D931B8}" dt="2022-03-21T20:01:39.811" v="1133" actId="14100"/>
          <ac:cxnSpMkLst>
            <pc:docMk/>
            <pc:sldMk cId="3283106555" sldId="277"/>
            <ac:cxnSpMk id="95" creationId="{62D30CE2-1B43-475F-B7FC-B33A4422C3DC}"/>
          </ac:cxnSpMkLst>
        </pc:cxnChg>
        <pc:cxnChg chg="add mod">
          <ac:chgData name="Andre Gustavo Hochuli" userId="03e47721-5546-461c-8dc6-d9f4fc638cac" providerId="ADAL" clId="{3B9EC14D-0F16-43BF-B9F9-60F252D931B8}" dt="2022-03-21T20:01:36.031" v="1131" actId="14100"/>
          <ac:cxnSpMkLst>
            <pc:docMk/>
            <pc:sldMk cId="3283106555" sldId="277"/>
            <ac:cxnSpMk id="101" creationId="{59F4E1F9-146B-4DCC-A06B-3DB4941CC4AF}"/>
          </ac:cxnSpMkLst>
        </pc:cxnChg>
        <pc:cxnChg chg="add mod">
          <ac:chgData name="Andre Gustavo Hochuli" userId="03e47721-5546-461c-8dc6-d9f4fc638cac" providerId="ADAL" clId="{3B9EC14D-0F16-43BF-B9F9-60F252D931B8}" dt="2022-03-21T20:01:51.905" v="1135" actId="14100"/>
          <ac:cxnSpMkLst>
            <pc:docMk/>
            <pc:sldMk cId="3283106555" sldId="277"/>
            <ac:cxnSpMk id="109" creationId="{03992227-D3E7-47D3-A9F8-5C2349D768A5}"/>
          </ac:cxnSpMkLst>
        </pc:cxnChg>
        <pc:cxnChg chg="add mod">
          <ac:chgData name="Andre Gustavo Hochuli" userId="03e47721-5546-461c-8dc6-d9f4fc638cac" providerId="ADAL" clId="{3B9EC14D-0F16-43BF-B9F9-60F252D931B8}" dt="2022-03-21T20:00:25.277" v="1124" actId="14100"/>
          <ac:cxnSpMkLst>
            <pc:docMk/>
            <pc:sldMk cId="3283106555" sldId="277"/>
            <ac:cxnSpMk id="115" creationId="{C3FBF394-D504-44DB-8507-1E09A54B590B}"/>
          </ac:cxnSpMkLst>
        </pc:cxnChg>
      </pc:sldChg>
      <pc:sldChg chg="addSp delSp modSp mod modNotes">
        <pc:chgData name="Andre Gustavo Hochuli" userId="03e47721-5546-461c-8dc6-d9f4fc638cac" providerId="ADAL" clId="{3B9EC14D-0F16-43BF-B9F9-60F252D931B8}" dt="2022-03-21T20:40:16.201" v="2201"/>
        <pc:sldMkLst>
          <pc:docMk/>
          <pc:sldMk cId="4208458053" sldId="279"/>
        </pc:sldMkLst>
        <pc:spChg chg="mod">
          <ac:chgData name="Andre Gustavo Hochuli" userId="03e47721-5546-461c-8dc6-d9f4fc638cac" providerId="ADAL" clId="{3B9EC14D-0F16-43BF-B9F9-60F252D931B8}" dt="2022-03-21T20:11:23.401" v="1718" actId="948"/>
          <ac:spMkLst>
            <pc:docMk/>
            <pc:sldMk cId="4208458053" sldId="279"/>
            <ac:spMk id="396" creationId="{00000000-0000-0000-0000-000000000000}"/>
          </ac:spMkLst>
        </pc:spChg>
        <pc:graphicFrameChg chg="add del mod modGraphic">
          <ac:chgData name="Andre Gustavo Hochuli" userId="03e47721-5546-461c-8dc6-d9f4fc638cac" providerId="ADAL" clId="{3B9EC14D-0F16-43BF-B9F9-60F252D931B8}" dt="2022-03-21T20:06:07.443" v="1340" actId="478"/>
          <ac:graphicFrameMkLst>
            <pc:docMk/>
            <pc:sldMk cId="4208458053" sldId="279"/>
            <ac:graphicFrameMk id="2" creationId="{69F9F80E-465D-423D-81E2-417584F9EE11}"/>
          </ac:graphicFrameMkLst>
        </pc:graphicFrameChg>
        <pc:graphicFrameChg chg="add del">
          <ac:chgData name="Andre Gustavo Hochuli" userId="03e47721-5546-461c-8dc6-d9f4fc638cac" providerId="ADAL" clId="{3B9EC14D-0F16-43BF-B9F9-60F252D931B8}" dt="2022-03-21T20:05:37.465" v="1330" actId="3680"/>
          <ac:graphicFrameMkLst>
            <pc:docMk/>
            <pc:sldMk cId="4208458053" sldId="279"/>
            <ac:graphicFrameMk id="3" creationId="{7455390D-79E3-4C19-BEA0-751FD48D7E36}"/>
          </ac:graphicFrameMkLst>
        </pc:graphicFrameChg>
        <pc:graphicFrameChg chg="add mod modGraphic">
          <ac:chgData name="Andre Gustavo Hochuli" userId="03e47721-5546-461c-8dc6-d9f4fc638cac" providerId="ADAL" clId="{3B9EC14D-0F16-43BF-B9F9-60F252D931B8}" dt="2022-03-21T20:08:24.907" v="1428" actId="20577"/>
          <ac:graphicFrameMkLst>
            <pc:docMk/>
            <pc:sldMk cId="4208458053" sldId="279"/>
            <ac:graphicFrameMk id="4" creationId="{442E417D-8271-4182-957F-4FDB5D951ED2}"/>
          </ac:graphicFrameMkLst>
        </pc:graphicFrameChg>
      </pc:sldChg>
      <pc:sldChg chg="modSp mod modNotes">
        <pc:chgData name="Andre Gustavo Hochuli" userId="03e47721-5546-461c-8dc6-d9f4fc638cac" providerId="ADAL" clId="{3B9EC14D-0F16-43BF-B9F9-60F252D931B8}" dt="2022-03-21T20:40:16.201" v="2201"/>
        <pc:sldMkLst>
          <pc:docMk/>
          <pc:sldMk cId="3153671359" sldId="281"/>
        </pc:sldMkLst>
        <pc:spChg chg="mod">
          <ac:chgData name="Andre Gustavo Hochuli" userId="03e47721-5546-461c-8dc6-d9f4fc638cac" providerId="ADAL" clId="{3B9EC14D-0F16-43BF-B9F9-60F252D931B8}" dt="2022-03-21T20:40:09.119" v="2200" actId="115"/>
          <ac:spMkLst>
            <pc:docMk/>
            <pc:sldMk cId="3153671359" sldId="281"/>
            <ac:spMk id="396" creationId="{00000000-0000-0000-0000-000000000000}"/>
          </ac:spMkLst>
        </pc:spChg>
      </pc:sldChg>
      <pc:sldChg chg="addSp delSp modSp add mod modNotes">
        <pc:chgData name="Andre Gustavo Hochuli" userId="03e47721-5546-461c-8dc6-d9f4fc638cac" providerId="ADAL" clId="{3B9EC14D-0F16-43BF-B9F9-60F252D931B8}" dt="2022-03-21T20:40:16.201" v="2201"/>
        <pc:sldMkLst>
          <pc:docMk/>
          <pc:sldMk cId="4104680743" sldId="282"/>
        </pc:sldMkLst>
        <pc:spChg chg="add del mod">
          <ac:chgData name="Andre Gustavo Hochuli" userId="03e47721-5546-461c-8dc6-d9f4fc638cac" providerId="ADAL" clId="{3B9EC14D-0F16-43BF-B9F9-60F252D931B8}" dt="2022-03-21T20:19:31.297" v="1816"/>
          <ac:spMkLst>
            <pc:docMk/>
            <pc:sldMk cId="4104680743" sldId="282"/>
            <ac:spMk id="2" creationId="{7EEAC4C7-6529-4735-BDDD-A634C66307E0}"/>
          </ac:spMkLst>
        </pc:spChg>
        <pc:spChg chg="add mod">
          <ac:chgData name="Andre Gustavo Hochuli" userId="03e47721-5546-461c-8dc6-d9f4fc638cac" providerId="ADAL" clId="{3B9EC14D-0F16-43BF-B9F9-60F252D931B8}" dt="2022-03-21T20:24:50.360" v="1919" actId="14100"/>
          <ac:spMkLst>
            <pc:docMk/>
            <pc:sldMk cId="4104680743" sldId="282"/>
            <ac:spMk id="6" creationId="{C24AD70D-3C63-4EB0-9919-3712D6B1DFA8}"/>
          </ac:spMkLst>
        </pc:spChg>
        <pc:spChg chg="mod">
          <ac:chgData name="Andre Gustavo Hochuli" userId="03e47721-5546-461c-8dc6-d9f4fc638cac" providerId="ADAL" clId="{3B9EC14D-0F16-43BF-B9F9-60F252D931B8}" dt="2022-03-21T20:26:37.135" v="2062" actId="20577"/>
          <ac:spMkLst>
            <pc:docMk/>
            <pc:sldMk cId="4104680743" sldId="282"/>
            <ac:spMk id="396" creationId="{00000000-0000-0000-0000-000000000000}"/>
          </ac:spMkLst>
        </pc:spChg>
        <pc:graphicFrameChg chg="del">
          <ac:chgData name="Andre Gustavo Hochuli" userId="03e47721-5546-461c-8dc6-d9f4fc638cac" providerId="ADAL" clId="{3B9EC14D-0F16-43BF-B9F9-60F252D931B8}" dt="2022-03-21T20:11:47.545" v="1747" actId="478"/>
          <ac:graphicFrameMkLst>
            <pc:docMk/>
            <pc:sldMk cId="4104680743" sldId="282"/>
            <ac:graphicFrameMk id="4" creationId="{442E417D-8271-4182-957F-4FDB5D951ED2}"/>
          </ac:graphicFrameMkLst>
        </pc:graphicFrameChg>
        <pc:picChg chg="add del mod">
          <ac:chgData name="Andre Gustavo Hochuli" userId="03e47721-5546-461c-8dc6-d9f4fc638cac" providerId="ADAL" clId="{3B9EC14D-0F16-43BF-B9F9-60F252D931B8}" dt="2022-03-21T20:22:08.279" v="1824" actId="478"/>
          <ac:picMkLst>
            <pc:docMk/>
            <pc:sldMk cId="4104680743" sldId="282"/>
            <ac:picMk id="5" creationId="{13C14C29-05B5-47FC-93F0-7690A0A19DEE}"/>
          </ac:picMkLst>
        </pc:picChg>
      </pc:sldChg>
    </pc:docChg>
  </pc:docChgLst>
  <pc:docChgLst>
    <pc:chgData name="Andre Gustavo Hochuli" userId="03e47721-5546-461c-8dc6-d9f4fc638cac" providerId="ADAL" clId="{E6A3AF23-D3E4-4334-8EB1-82D991CC9730}"/>
    <pc:docChg chg="undo custSel addSld delSld modSld addMainMaster delMainMaster">
      <pc:chgData name="Andre Gustavo Hochuli" userId="03e47721-5546-461c-8dc6-d9f4fc638cac" providerId="ADAL" clId="{E6A3AF23-D3E4-4334-8EB1-82D991CC9730}" dt="2022-05-26T21:30:34.654" v="2239" actId="20577"/>
      <pc:docMkLst>
        <pc:docMk/>
      </pc:docMkLst>
      <pc:sldChg chg="modSp mod">
        <pc:chgData name="Andre Gustavo Hochuli" userId="03e47721-5546-461c-8dc6-d9f4fc638cac" providerId="ADAL" clId="{E6A3AF23-D3E4-4334-8EB1-82D991CC9730}" dt="2022-05-16T14:40:11.880" v="9" actId="20577"/>
        <pc:sldMkLst>
          <pc:docMk/>
          <pc:sldMk cId="0" sldId="256"/>
        </pc:sldMkLst>
        <pc:spChg chg="mod">
          <ac:chgData name="Andre Gustavo Hochuli" userId="03e47721-5546-461c-8dc6-d9f4fc638cac" providerId="ADAL" clId="{E6A3AF23-D3E4-4334-8EB1-82D991CC9730}" dt="2022-05-16T14:40:11.880" v="9" actId="20577"/>
          <ac:spMkLst>
            <pc:docMk/>
            <pc:sldMk cId="0" sldId="256"/>
            <ac:spMk id="207" creationId="{00000000-0000-0000-0000-000000000000}"/>
          </ac:spMkLst>
        </pc:spChg>
      </pc:sldChg>
      <pc:sldChg chg="modSp mod">
        <pc:chgData name="Andre Gustavo Hochuli" userId="03e47721-5546-461c-8dc6-d9f4fc638cac" providerId="ADAL" clId="{E6A3AF23-D3E4-4334-8EB1-82D991CC9730}" dt="2022-05-26T21:30:34.654" v="2239" actId="20577"/>
        <pc:sldMkLst>
          <pc:docMk/>
          <pc:sldMk cId="3575395456" sldId="261"/>
        </pc:sldMkLst>
        <pc:spChg chg="mod">
          <ac:chgData name="Andre Gustavo Hochuli" userId="03e47721-5546-461c-8dc6-d9f4fc638cac" providerId="ADAL" clId="{E6A3AF23-D3E4-4334-8EB1-82D991CC9730}" dt="2022-05-26T21:30:34.654" v="2239" actId="20577"/>
          <ac:spMkLst>
            <pc:docMk/>
            <pc:sldMk cId="3575395456" sldId="261"/>
            <ac:spMk id="132" creationId="{00000000-0000-0000-0000-000000000000}"/>
          </ac:spMkLst>
        </pc:spChg>
        <pc:spChg chg="mod">
          <ac:chgData name="Andre Gustavo Hochuli" userId="03e47721-5546-461c-8dc6-d9f4fc638cac" providerId="ADAL" clId="{E6A3AF23-D3E4-4334-8EB1-82D991CC9730}" dt="2022-05-16T14:39:58.169" v="0" actId="20577"/>
          <ac:spMkLst>
            <pc:docMk/>
            <pc:sldMk cId="3575395456" sldId="261"/>
            <ac:spMk id="134" creationId="{00000000-0000-0000-0000-000000000000}"/>
          </ac:spMkLst>
        </pc:spChg>
      </pc:sldChg>
      <pc:sldChg chg="addSp delSp modSp add del mod">
        <pc:chgData name="Andre Gustavo Hochuli" userId="03e47721-5546-461c-8dc6-d9f4fc638cac" providerId="ADAL" clId="{E6A3AF23-D3E4-4334-8EB1-82D991CC9730}" dt="2022-05-16T20:43:13.223" v="1303" actId="20577"/>
        <pc:sldMkLst>
          <pc:docMk/>
          <pc:sldMk cId="802718977" sldId="279"/>
        </pc:sldMkLst>
        <pc:spChg chg="mod">
          <ac:chgData name="Andre Gustavo Hochuli" userId="03e47721-5546-461c-8dc6-d9f4fc638cac" providerId="ADAL" clId="{E6A3AF23-D3E4-4334-8EB1-82D991CC9730}" dt="2022-05-16T20:43:07.192" v="1280" actId="255"/>
          <ac:spMkLst>
            <pc:docMk/>
            <pc:sldMk cId="802718977" sldId="279"/>
            <ac:spMk id="106" creationId="{62C052DF-E942-4780-B8E7-B4D75FF65CBF}"/>
          </ac:spMkLst>
        </pc:spChg>
        <pc:spChg chg="mod">
          <ac:chgData name="Andre Gustavo Hochuli" userId="03e47721-5546-461c-8dc6-d9f4fc638cac" providerId="ADAL" clId="{E6A3AF23-D3E4-4334-8EB1-82D991CC9730}" dt="2022-05-16T20:43:13.223" v="1303" actId="20577"/>
          <ac:spMkLst>
            <pc:docMk/>
            <pc:sldMk cId="802718977" sldId="279"/>
            <ac:spMk id="367" creationId="{00000000-0000-0000-0000-000000000000}"/>
          </ac:spMkLst>
        </pc:spChg>
        <pc:spChg chg="mod">
          <ac:chgData name="Andre Gustavo Hochuli" userId="03e47721-5546-461c-8dc6-d9f4fc638cac" providerId="ADAL" clId="{E6A3AF23-D3E4-4334-8EB1-82D991CC9730}" dt="2022-05-16T14:43:37.485" v="13" actId="20577"/>
          <ac:spMkLst>
            <pc:docMk/>
            <pc:sldMk cId="802718977" sldId="279"/>
            <ac:spMk id="369" creationId="{00000000-0000-0000-0000-000000000000}"/>
          </ac:spMkLst>
        </pc:spChg>
        <pc:picChg chg="add del mod">
          <ac:chgData name="Andre Gustavo Hochuli" userId="03e47721-5546-461c-8dc6-d9f4fc638cac" providerId="ADAL" clId="{E6A3AF23-D3E4-4334-8EB1-82D991CC9730}" dt="2022-05-16T14:46:28.816" v="149" actId="22"/>
          <ac:picMkLst>
            <pc:docMk/>
            <pc:sldMk cId="802718977" sldId="279"/>
            <ac:picMk id="3" creationId="{B70BC400-C0D6-4774-B992-8E5EF568FA4F}"/>
          </ac:picMkLst>
        </pc:picChg>
        <pc:picChg chg="del">
          <ac:chgData name="Andre Gustavo Hochuli" userId="03e47721-5546-461c-8dc6-d9f4fc638cac" providerId="ADAL" clId="{E6A3AF23-D3E4-4334-8EB1-82D991CC9730}" dt="2022-05-16T14:44:01.936" v="43" actId="478"/>
          <ac:picMkLst>
            <pc:docMk/>
            <pc:sldMk cId="802718977" sldId="279"/>
            <ac:picMk id="9" creationId="{D8840F4B-CC3B-CF19-C7E5-5C858C560185}"/>
          </ac:picMkLst>
        </pc:picChg>
        <pc:picChg chg="add mod">
          <ac:chgData name="Andre Gustavo Hochuli" userId="03e47721-5546-461c-8dc6-d9f4fc638cac" providerId="ADAL" clId="{E6A3AF23-D3E4-4334-8EB1-82D991CC9730}" dt="2022-05-16T14:46:58.519" v="199" actId="1076"/>
          <ac:picMkLst>
            <pc:docMk/>
            <pc:sldMk cId="802718977" sldId="279"/>
            <ac:picMk id="11" creationId="{BD1EB080-AC5C-43CD-9B3F-319DE81A7998}"/>
          </ac:picMkLst>
        </pc:picChg>
      </pc:sldChg>
      <pc:sldChg chg="addSp delSp modSp add mod">
        <pc:chgData name="Andre Gustavo Hochuli" userId="03e47721-5546-461c-8dc6-d9f4fc638cac" providerId="ADAL" clId="{E6A3AF23-D3E4-4334-8EB1-82D991CC9730}" dt="2022-05-16T20:42:59.617" v="1279" actId="255"/>
        <pc:sldMkLst>
          <pc:docMk/>
          <pc:sldMk cId="4260015253" sldId="280"/>
        </pc:sldMkLst>
        <pc:spChg chg="mod">
          <ac:chgData name="Andre Gustavo Hochuli" userId="03e47721-5546-461c-8dc6-d9f4fc638cac" providerId="ADAL" clId="{E6A3AF23-D3E4-4334-8EB1-82D991CC9730}" dt="2022-05-16T20:42:59.617" v="1279" actId="255"/>
          <ac:spMkLst>
            <pc:docMk/>
            <pc:sldMk cId="4260015253" sldId="280"/>
            <ac:spMk id="106" creationId="{62C052DF-E942-4780-B8E7-B4D75FF65CBF}"/>
          </ac:spMkLst>
        </pc:spChg>
        <pc:picChg chg="add del mod">
          <ac:chgData name="Andre Gustavo Hochuli" userId="03e47721-5546-461c-8dc6-d9f4fc638cac" providerId="ADAL" clId="{E6A3AF23-D3E4-4334-8EB1-82D991CC9730}" dt="2022-05-16T15:31:43.363" v="512" actId="478"/>
          <ac:picMkLst>
            <pc:docMk/>
            <pc:sldMk cId="4260015253" sldId="280"/>
            <ac:picMk id="3" creationId="{B5CFF4F2-3AC3-4AF1-AAA5-789555560FFC}"/>
          </ac:picMkLst>
        </pc:picChg>
        <pc:picChg chg="add del mod">
          <ac:chgData name="Andre Gustavo Hochuli" userId="03e47721-5546-461c-8dc6-d9f4fc638cac" providerId="ADAL" clId="{E6A3AF23-D3E4-4334-8EB1-82D991CC9730}" dt="2022-05-16T15:31:42.885" v="511" actId="478"/>
          <ac:picMkLst>
            <pc:docMk/>
            <pc:sldMk cId="4260015253" sldId="280"/>
            <ac:picMk id="5" creationId="{8AE30F84-F266-44C3-9DD2-9A90B93E207D}"/>
          </ac:picMkLst>
        </pc:picChg>
        <pc:picChg chg="add del mod">
          <ac:chgData name="Andre Gustavo Hochuli" userId="03e47721-5546-461c-8dc6-d9f4fc638cac" providerId="ADAL" clId="{E6A3AF23-D3E4-4334-8EB1-82D991CC9730}" dt="2022-05-16T15:31:42.175" v="509" actId="478"/>
          <ac:picMkLst>
            <pc:docMk/>
            <pc:sldMk cId="4260015253" sldId="280"/>
            <ac:picMk id="7" creationId="{FEFF0045-B1AB-4DA4-86E8-B146EB485682}"/>
          </ac:picMkLst>
        </pc:picChg>
        <pc:picChg chg="add del mod">
          <ac:chgData name="Andre Gustavo Hochuli" userId="03e47721-5546-461c-8dc6-d9f4fc638cac" providerId="ADAL" clId="{E6A3AF23-D3E4-4334-8EB1-82D991CC9730}" dt="2022-05-16T15:36:46.631" v="515" actId="478"/>
          <ac:picMkLst>
            <pc:docMk/>
            <pc:sldMk cId="4260015253" sldId="280"/>
            <ac:picMk id="9" creationId="{2A4DA4BF-5E6C-47D6-BEFC-EBBA4747E96D}"/>
          </ac:picMkLst>
        </pc:picChg>
        <pc:picChg chg="del">
          <ac:chgData name="Andre Gustavo Hochuli" userId="03e47721-5546-461c-8dc6-d9f4fc638cac" providerId="ADAL" clId="{E6A3AF23-D3E4-4334-8EB1-82D991CC9730}" dt="2022-05-16T15:22:45.220" v="235" actId="478"/>
          <ac:picMkLst>
            <pc:docMk/>
            <pc:sldMk cId="4260015253" sldId="280"/>
            <ac:picMk id="11" creationId="{BD1EB080-AC5C-43CD-9B3F-319DE81A7998}"/>
          </ac:picMkLst>
        </pc:picChg>
        <pc:picChg chg="add mod">
          <ac:chgData name="Andre Gustavo Hochuli" userId="03e47721-5546-461c-8dc6-d9f4fc638cac" providerId="ADAL" clId="{E6A3AF23-D3E4-4334-8EB1-82D991CC9730}" dt="2022-05-16T15:36:48.621" v="517" actId="1076"/>
          <ac:picMkLst>
            <pc:docMk/>
            <pc:sldMk cId="4260015253" sldId="280"/>
            <ac:picMk id="12" creationId="{C5072197-F5DA-4CFB-AAF9-39463ECC22B8}"/>
          </ac:picMkLst>
        </pc:picChg>
      </pc:sldChg>
      <pc:sldChg chg="addSp delSp modSp add mod">
        <pc:chgData name="Andre Gustavo Hochuli" userId="03e47721-5546-461c-8dc6-d9f4fc638cac" providerId="ADAL" clId="{E6A3AF23-D3E4-4334-8EB1-82D991CC9730}" dt="2022-05-16T20:42:51.440" v="1278" actId="255"/>
        <pc:sldMkLst>
          <pc:docMk/>
          <pc:sldMk cId="39380023" sldId="281"/>
        </pc:sldMkLst>
        <pc:spChg chg="add mod">
          <ac:chgData name="Andre Gustavo Hochuli" userId="03e47721-5546-461c-8dc6-d9f4fc638cac" providerId="ADAL" clId="{E6A3AF23-D3E4-4334-8EB1-82D991CC9730}" dt="2022-05-16T15:37:06.437" v="535" actId="20577"/>
          <ac:spMkLst>
            <pc:docMk/>
            <pc:sldMk cId="39380023" sldId="281"/>
            <ac:spMk id="11" creationId="{0C14B0FB-BF1D-4D2A-8D89-901C40706972}"/>
          </ac:spMkLst>
        </pc:spChg>
        <pc:spChg chg="mod">
          <ac:chgData name="Andre Gustavo Hochuli" userId="03e47721-5546-461c-8dc6-d9f4fc638cac" providerId="ADAL" clId="{E6A3AF23-D3E4-4334-8EB1-82D991CC9730}" dt="2022-05-16T20:42:51.440" v="1278" actId="255"/>
          <ac:spMkLst>
            <pc:docMk/>
            <pc:sldMk cId="39380023" sldId="281"/>
            <ac:spMk id="106" creationId="{62C052DF-E942-4780-B8E7-B4D75FF65CBF}"/>
          </ac:spMkLst>
        </pc:spChg>
        <pc:spChg chg="mod">
          <ac:chgData name="Andre Gustavo Hochuli" userId="03e47721-5546-461c-8dc6-d9f4fc638cac" providerId="ADAL" clId="{E6A3AF23-D3E4-4334-8EB1-82D991CC9730}" dt="2022-05-16T15:24:03.706" v="269" actId="20577"/>
          <ac:spMkLst>
            <pc:docMk/>
            <pc:sldMk cId="39380023" sldId="281"/>
            <ac:spMk id="367" creationId="{00000000-0000-0000-0000-000000000000}"/>
          </ac:spMkLst>
        </pc:spChg>
        <pc:picChg chg="del">
          <ac:chgData name="Andre Gustavo Hochuli" userId="03e47721-5546-461c-8dc6-d9f4fc638cac" providerId="ADAL" clId="{E6A3AF23-D3E4-4334-8EB1-82D991CC9730}" dt="2022-05-16T15:37:25.282" v="579" actId="478"/>
          <ac:picMkLst>
            <pc:docMk/>
            <pc:sldMk cId="39380023" sldId="281"/>
            <ac:picMk id="3" creationId="{B5CFF4F2-3AC3-4AF1-AAA5-789555560FFC}"/>
          </ac:picMkLst>
        </pc:picChg>
        <pc:picChg chg="add del mod">
          <ac:chgData name="Andre Gustavo Hochuli" userId="03e47721-5546-461c-8dc6-d9f4fc638cac" providerId="ADAL" clId="{E6A3AF23-D3E4-4334-8EB1-82D991CC9730}" dt="2022-05-16T15:39:54.756" v="647" actId="478"/>
          <ac:picMkLst>
            <pc:docMk/>
            <pc:sldMk cId="39380023" sldId="281"/>
            <ac:picMk id="4" creationId="{1885537B-EE8D-4455-89F8-2DC5C2CC6122}"/>
          </ac:picMkLst>
        </pc:picChg>
        <pc:picChg chg="del mod">
          <ac:chgData name="Andre Gustavo Hochuli" userId="03e47721-5546-461c-8dc6-d9f4fc638cac" providerId="ADAL" clId="{E6A3AF23-D3E4-4334-8EB1-82D991CC9730}" dt="2022-05-16T15:37:24.754" v="578" actId="478"/>
          <ac:picMkLst>
            <pc:docMk/>
            <pc:sldMk cId="39380023" sldId="281"/>
            <ac:picMk id="5" creationId="{8AE30F84-F266-44C3-9DD2-9A90B93E207D}"/>
          </ac:picMkLst>
        </pc:picChg>
        <pc:picChg chg="del mod">
          <ac:chgData name="Andre Gustavo Hochuli" userId="03e47721-5546-461c-8dc6-d9f4fc638cac" providerId="ADAL" clId="{E6A3AF23-D3E4-4334-8EB1-82D991CC9730}" dt="2022-05-16T15:37:23.894" v="576" actId="478"/>
          <ac:picMkLst>
            <pc:docMk/>
            <pc:sldMk cId="39380023" sldId="281"/>
            <ac:picMk id="7" creationId="{FEFF0045-B1AB-4DA4-86E8-B146EB485682}"/>
          </ac:picMkLst>
        </pc:picChg>
        <pc:picChg chg="add del mod">
          <ac:chgData name="Andre Gustavo Hochuli" userId="03e47721-5546-461c-8dc6-d9f4fc638cac" providerId="ADAL" clId="{E6A3AF23-D3E4-4334-8EB1-82D991CC9730}" dt="2022-05-16T15:41:27.676" v="682" actId="478"/>
          <ac:picMkLst>
            <pc:docMk/>
            <pc:sldMk cId="39380023" sldId="281"/>
            <ac:picMk id="8" creationId="{FB80BC7C-F9E4-46F6-B19D-29BC96067AD1}"/>
          </ac:picMkLst>
        </pc:picChg>
        <pc:picChg chg="add del mod">
          <ac:chgData name="Andre Gustavo Hochuli" userId="03e47721-5546-461c-8dc6-d9f4fc638cac" providerId="ADAL" clId="{E6A3AF23-D3E4-4334-8EB1-82D991CC9730}" dt="2022-05-16T15:40:46.463" v="677" actId="478"/>
          <ac:picMkLst>
            <pc:docMk/>
            <pc:sldMk cId="39380023" sldId="281"/>
            <ac:picMk id="1026" creationId="{103149F0-3CC4-45BC-8383-CA0F004304E8}"/>
          </ac:picMkLst>
        </pc:picChg>
        <pc:picChg chg="add del">
          <ac:chgData name="Andre Gustavo Hochuli" userId="03e47721-5546-461c-8dc6-d9f4fc638cac" providerId="ADAL" clId="{E6A3AF23-D3E4-4334-8EB1-82D991CC9730}" dt="2022-05-16T15:41:27.676" v="682" actId="478"/>
          <ac:picMkLst>
            <pc:docMk/>
            <pc:sldMk cId="39380023" sldId="281"/>
            <ac:picMk id="1028" creationId="{A8CE5478-BFB2-4FB1-8DEA-455C48CEAC66}"/>
          </ac:picMkLst>
        </pc:picChg>
        <pc:picChg chg="add mod">
          <ac:chgData name="Andre Gustavo Hochuli" userId="03e47721-5546-461c-8dc6-d9f4fc638cac" providerId="ADAL" clId="{E6A3AF23-D3E4-4334-8EB1-82D991CC9730}" dt="2022-05-16T20:42:47.357" v="1277" actId="14100"/>
          <ac:picMkLst>
            <pc:docMk/>
            <pc:sldMk cId="39380023" sldId="281"/>
            <ac:picMk id="1030" creationId="{5332B0EA-06B9-4DD3-8A1F-6384DF5747C3}"/>
          </ac:picMkLst>
        </pc:picChg>
      </pc:sldChg>
      <pc:sldChg chg="addSp delSp modSp add del mod">
        <pc:chgData name="Andre Gustavo Hochuli" userId="03e47721-5546-461c-8dc6-d9f4fc638cac" providerId="ADAL" clId="{E6A3AF23-D3E4-4334-8EB1-82D991CC9730}" dt="2022-05-16T15:23:43.748" v="262"/>
        <pc:sldMkLst>
          <pc:docMk/>
          <pc:sldMk cId="1220461504" sldId="281"/>
        </pc:sldMkLst>
        <pc:spChg chg="mod">
          <ac:chgData name="Andre Gustavo Hochuli" userId="03e47721-5546-461c-8dc6-d9f4fc638cac" providerId="ADAL" clId="{E6A3AF23-D3E4-4334-8EB1-82D991CC9730}" dt="2022-05-16T15:23:43.570" v="261" actId="20577"/>
          <ac:spMkLst>
            <pc:docMk/>
            <pc:sldMk cId="1220461504" sldId="281"/>
            <ac:spMk id="106" creationId="{62C052DF-E942-4780-B8E7-B4D75FF65CBF}"/>
          </ac:spMkLst>
        </pc:spChg>
        <pc:picChg chg="add del mod">
          <ac:chgData name="Andre Gustavo Hochuli" userId="03e47721-5546-461c-8dc6-d9f4fc638cac" providerId="ADAL" clId="{E6A3AF23-D3E4-4334-8EB1-82D991CC9730}" dt="2022-05-16T15:23:42.305" v="256" actId="22"/>
          <ac:picMkLst>
            <pc:docMk/>
            <pc:sldMk cId="1220461504" sldId="281"/>
            <ac:picMk id="4" creationId="{282DD138-363D-417F-977D-4B6659A1414A}"/>
          </ac:picMkLst>
        </pc:picChg>
        <pc:picChg chg="mod">
          <ac:chgData name="Andre Gustavo Hochuli" userId="03e47721-5546-461c-8dc6-d9f4fc638cac" providerId="ADAL" clId="{E6A3AF23-D3E4-4334-8EB1-82D991CC9730}" dt="2022-05-16T15:23:43.383" v="260" actId="1076"/>
          <ac:picMkLst>
            <pc:docMk/>
            <pc:sldMk cId="1220461504" sldId="281"/>
            <ac:picMk id="5" creationId="{8AE30F84-F266-44C3-9DD2-9A90B93E207D}"/>
          </ac:picMkLst>
        </pc:picChg>
        <pc:picChg chg="mod">
          <ac:chgData name="Andre Gustavo Hochuli" userId="03e47721-5546-461c-8dc6-d9f4fc638cac" providerId="ADAL" clId="{E6A3AF23-D3E4-4334-8EB1-82D991CC9730}" dt="2022-05-16T15:23:43.211" v="259" actId="1076"/>
          <ac:picMkLst>
            <pc:docMk/>
            <pc:sldMk cId="1220461504" sldId="281"/>
            <ac:picMk id="7" creationId="{FEFF0045-B1AB-4DA4-86E8-B146EB485682}"/>
          </ac:picMkLst>
        </pc:picChg>
        <pc:picChg chg="add del mod">
          <ac:chgData name="Andre Gustavo Hochuli" userId="03e47721-5546-461c-8dc6-d9f4fc638cac" providerId="ADAL" clId="{E6A3AF23-D3E4-4334-8EB1-82D991CC9730}" dt="2022-05-16T15:23:43.008" v="258"/>
          <ac:picMkLst>
            <pc:docMk/>
            <pc:sldMk cId="1220461504" sldId="281"/>
            <ac:picMk id="11" creationId="{7BAECB4D-0B61-4CB5-A9E4-50C77D7F104E}"/>
          </ac:picMkLst>
        </pc:picChg>
      </pc:sldChg>
      <pc:sldChg chg="addSp delSp modSp add mod">
        <pc:chgData name="Andre Gustavo Hochuli" userId="03e47721-5546-461c-8dc6-d9f4fc638cac" providerId="ADAL" clId="{E6A3AF23-D3E4-4334-8EB1-82D991CC9730}" dt="2022-05-16T20:42:06.430" v="1276" actId="255"/>
        <pc:sldMkLst>
          <pc:docMk/>
          <pc:sldMk cId="4248803956" sldId="282"/>
        </pc:sldMkLst>
        <pc:spChg chg="add del">
          <ac:chgData name="Andre Gustavo Hochuli" userId="03e47721-5546-461c-8dc6-d9f4fc638cac" providerId="ADAL" clId="{E6A3AF23-D3E4-4334-8EB1-82D991CC9730}" dt="2022-05-16T16:21:02.823" v="813" actId="478"/>
          <ac:spMkLst>
            <pc:docMk/>
            <pc:sldMk cId="4248803956" sldId="282"/>
            <ac:spMk id="9" creationId="{42248A06-072D-4075-AACE-623062EDA7F2}"/>
          </ac:spMkLst>
        </pc:spChg>
        <pc:spChg chg="add del">
          <ac:chgData name="Andre Gustavo Hochuli" userId="03e47721-5546-461c-8dc6-d9f4fc638cac" providerId="ADAL" clId="{E6A3AF23-D3E4-4334-8EB1-82D991CC9730}" dt="2022-05-16T16:21:26.760" v="815" actId="11529"/>
          <ac:spMkLst>
            <pc:docMk/>
            <pc:sldMk cId="4248803956" sldId="282"/>
            <ac:spMk id="10" creationId="{F9A7A23A-8782-4CBB-B96C-996D0C41A0D7}"/>
          </ac:spMkLst>
        </pc:spChg>
        <pc:spChg chg="mod">
          <ac:chgData name="Andre Gustavo Hochuli" userId="03e47721-5546-461c-8dc6-d9f4fc638cac" providerId="ADAL" clId="{E6A3AF23-D3E4-4334-8EB1-82D991CC9730}" dt="2022-05-16T20:42:06.430" v="1276" actId="255"/>
          <ac:spMkLst>
            <pc:docMk/>
            <pc:sldMk cId="4248803956" sldId="282"/>
            <ac:spMk id="106" creationId="{62C052DF-E942-4780-B8E7-B4D75FF65CBF}"/>
          </ac:spMkLst>
        </pc:spChg>
        <pc:picChg chg="add del mod">
          <ac:chgData name="Andre Gustavo Hochuli" userId="03e47721-5546-461c-8dc6-d9f4fc638cac" providerId="ADAL" clId="{E6A3AF23-D3E4-4334-8EB1-82D991CC9730}" dt="2022-05-16T16:20:08.477" v="802" actId="478"/>
          <ac:picMkLst>
            <pc:docMk/>
            <pc:sldMk cId="4248803956" sldId="282"/>
            <ac:picMk id="3" creationId="{80BF71B3-4D79-428B-B3DC-0F55F5964FD9}"/>
          </ac:picMkLst>
        </pc:picChg>
        <pc:picChg chg="mod">
          <ac:chgData name="Andre Gustavo Hochuli" userId="03e47721-5546-461c-8dc6-d9f4fc638cac" providerId="ADAL" clId="{E6A3AF23-D3E4-4334-8EB1-82D991CC9730}" dt="2022-05-16T16:20:58.277" v="812" actId="1076"/>
          <ac:picMkLst>
            <pc:docMk/>
            <pc:sldMk cId="4248803956" sldId="282"/>
            <ac:picMk id="4" creationId="{1885537B-EE8D-4455-89F8-2DC5C2CC6122}"/>
          </ac:picMkLst>
        </pc:picChg>
        <pc:picChg chg="add mod">
          <ac:chgData name="Andre Gustavo Hochuli" userId="03e47721-5546-461c-8dc6-d9f4fc638cac" providerId="ADAL" clId="{E6A3AF23-D3E4-4334-8EB1-82D991CC9730}" dt="2022-05-16T16:20:17.988" v="807" actId="1076"/>
          <ac:picMkLst>
            <pc:docMk/>
            <pc:sldMk cId="4248803956" sldId="282"/>
            <ac:picMk id="6" creationId="{D76EB688-DFDF-4F75-8EAC-6B3BF3F6021F}"/>
          </ac:picMkLst>
        </pc:picChg>
        <pc:cxnChg chg="add del mod">
          <ac:chgData name="Andre Gustavo Hochuli" userId="03e47721-5546-461c-8dc6-d9f4fc638cac" providerId="ADAL" clId="{E6A3AF23-D3E4-4334-8EB1-82D991CC9730}" dt="2022-05-16T16:20:33.560" v="809" actId="478"/>
          <ac:cxnSpMkLst>
            <pc:docMk/>
            <pc:sldMk cId="4248803956" sldId="282"/>
            <ac:cxnSpMk id="8" creationId="{51190DD8-03E3-4B69-8947-39A672B6108E}"/>
          </ac:cxnSpMkLst>
        </pc:cxnChg>
        <pc:cxnChg chg="add mod">
          <ac:chgData name="Andre Gustavo Hochuli" userId="03e47721-5546-461c-8dc6-d9f4fc638cac" providerId="ADAL" clId="{E6A3AF23-D3E4-4334-8EB1-82D991CC9730}" dt="2022-05-16T16:22:17.236" v="830" actId="14100"/>
          <ac:cxnSpMkLst>
            <pc:docMk/>
            <pc:sldMk cId="4248803956" sldId="282"/>
            <ac:cxnSpMk id="13" creationId="{A847C54B-C19F-4033-AEAF-59302F76EB6E}"/>
          </ac:cxnSpMkLst>
        </pc:cxnChg>
        <pc:cxnChg chg="add mod">
          <ac:chgData name="Andre Gustavo Hochuli" userId="03e47721-5546-461c-8dc6-d9f4fc638cac" providerId="ADAL" clId="{E6A3AF23-D3E4-4334-8EB1-82D991CC9730}" dt="2022-05-16T16:22:24.125" v="833" actId="14100"/>
          <ac:cxnSpMkLst>
            <pc:docMk/>
            <pc:sldMk cId="4248803956" sldId="282"/>
            <ac:cxnSpMk id="24" creationId="{F66D5F92-A92C-4E05-BEE9-E16ED5054C45}"/>
          </ac:cxnSpMkLst>
        </pc:cxnChg>
      </pc:sldChg>
      <pc:sldChg chg="addSp delSp modSp add mod">
        <pc:chgData name="Andre Gustavo Hochuli" userId="03e47721-5546-461c-8dc6-d9f4fc638cac" providerId="ADAL" clId="{E6A3AF23-D3E4-4334-8EB1-82D991CC9730}" dt="2022-05-16T20:41:52.517" v="1275" actId="1076"/>
        <pc:sldMkLst>
          <pc:docMk/>
          <pc:sldMk cId="842432249" sldId="283"/>
        </pc:sldMkLst>
        <pc:spChg chg="add mod">
          <ac:chgData name="Andre Gustavo Hochuli" userId="03e47721-5546-461c-8dc6-d9f4fc638cac" providerId="ADAL" clId="{E6A3AF23-D3E4-4334-8EB1-82D991CC9730}" dt="2022-05-16T20:08:29.346" v="1090" actId="14100"/>
          <ac:spMkLst>
            <pc:docMk/>
            <pc:sldMk cId="842432249" sldId="283"/>
            <ac:spMk id="10" creationId="{951B9F25-98AF-4277-A3E7-65E9FF37CEEC}"/>
          </ac:spMkLst>
        </pc:spChg>
        <pc:spChg chg="add del">
          <ac:chgData name="Andre Gustavo Hochuli" userId="03e47721-5546-461c-8dc6-d9f4fc638cac" providerId="ADAL" clId="{E6A3AF23-D3E4-4334-8EB1-82D991CC9730}" dt="2022-05-16T17:01:01.567" v="847" actId="22"/>
          <ac:spMkLst>
            <pc:docMk/>
            <pc:sldMk cId="842432249" sldId="283"/>
            <ac:spMk id="16" creationId="{F2E04B12-2883-4122-B48A-EA4AF95A57E2}"/>
          </ac:spMkLst>
        </pc:spChg>
        <pc:spChg chg="add del">
          <ac:chgData name="Andre Gustavo Hochuli" userId="03e47721-5546-461c-8dc6-d9f4fc638cac" providerId="ADAL" clId="{E6A3AF23-D3E4-4334-8EB1-82D991CC9730}" dt="2022-05-16T20:41:40.300" v="1273" actId="478"/>
          <ac:spMkLst>
            <pc:docMk/>
            <pc:sldMk cId="842432249" sldId="283"/>
            <ac:spMk id="18" creationId="{FD67FA3B-2E18-4820-8252-B46920E434BC}"/>
          </ac:spMkLst>
        </pc:spChg>
        <pc:spChg chg="add mod">
          <ac:chgData name="Andre Gustavo Hochuli" userId="03e47721-5546-461c-8dc6-d9f4fc638cac" providerId="ADAL" clId="{E6A3AF23-D3E4-4334-8EB1-82D991CC9730}" dt="2022-05-16T20:41:52.517" v="1275" actId="1076"/>
          <ac:spMkLst>
            <pc:docMk/>
            <pc:sldMk cId="842432249" sldId="283"/>
            <ac:spMk id="19" creationId="{D2091D3A-81AC-48B5-B385-F1D3A020B48E}"/>
          </ac:spMkLst>
        </pc:spChg>
        <pc:spChg chg="add mod">
          <ac:chgData name="Andre Gustavo Hochuli" userId="03e47721-5546-461c-8dc6-d9f4fc638cac" providerId="ADAL" clId="{E6A3AF23-D3E4-4334-8EB1-82D991CC9730}" dt="2022-05-16T20:40:18.935" v="1269" actId="255"/>
          <ac:spMkLst>
            <pc:docMk/>
            <pc:sldMk cId="842432249" sldId="283"/>
            <ac:spMk id="21" creationId="{42798354-FF54-4A3D-82DE-DC186EF313C2}"/>
          </ac:spMkLst>
        </pc:spChg>
        <pc:spChg chg="mod">
          <ac:chgData name="Andre Gustavo Hochuli" userId="03e47721-5546-461c-8dc6-d9f4fc638cac" providerId="ADAL" clId="{E6A3AF23-D3E4-4334-8EB1-82D991CC9730}" dt="2022-05-16T16:22:46.470" v="839" actId="21"/>
          <ac:spMkLst>
            <pc:docMk/>
            <pc:sldMk cId="842432249" sldId="283"/>
            <ac:spMk id="106" creationId="{62C052DF-E942-4780-B8E7-B4D75FF65CBF}"/>
          </ac:spMkLst>
        </pc:spChg>
        <pc:picChg chg="mod">
          <ac:chgData name="Andre Gustavo Hochuli" userId="03e47721-5546-461c-8dc6-d9f4fc638cac" providerId="ADAL" clId="{E6A3AF23-D3E4-4334-8EB1-82D991CC9730}" dt="2022-05-16T20:06:31.218" v="993" actId="1076"/>
          <ac:picMkLst>
            <pc:docMk/>
            <pc:sldMk cId="842432249" sldId="283"/>
            <ac:picMk id="4" creationId="{1885537B-EE8D-4455-89F8-2DC5C2CC6122}"/>
          </ac:picMkLst>
        </pc:picChg>
        <pc:picChg chg="del mod">
          <ac:chgData name="Andre Gustavo Hochuli" userId="03e47721-5546-461c-8dc6-d9f4fc638cac" providerId="ADAL" clId="{E6A3AF23-D3E4-4334-8EB1-82D991CC9730}" dt="2022-05-16T17:01:43.422" v="852" actId="478"/>
          <ac:picMkLst>
            <pc:docMk/>
            <pc:sldMk cId="842432249" sldId="283"/>
            <ac:picMk id="6" creationId="{D76EB688-DFDF-4F75-8EAC-6B3BF3F6021F}"/>
          </ac:picMkLst>
        </pc:picChg>
        <pc:picChg chg="add mod">
          <ac:chgData name="Andre Gustavo Hochuli" userId="03e47721-5546-461c-8dc6-d9f4fc638cac" providerId="ADAL" clId="{E6A3AF23-D3E4-4334-8EB1-82D991CC9730}" dt="2022-05-16T20:06:38.376" v="995" actId="1076"/>
          <ac:picMkLst>
            <pc:docMk/>
            <pc:sldMk cId="842432249" sldId="283"/>
            <ac:picMk id="8" creationId="{C00B9D74-E9E8-4F79-8BDF-0E300481A2F5}"/>
          </ac:picMkLst>
        </pc:picChg>
        <pc:picChg chg="add del mod">
          <ac:chgData name="Andre Gustavo Hochuli" userId="03e47721-5546-461c-8dc6-d9f4fc638cac" providerId="ADAL" clId="{E6A3AF23-D3E4-4334-8EB1-82D991CC9730}" dt="2022-05-16T17:16:05.372" v="920" actId="22"/>
          <ac:picMkLst>
            <pc:docMk/>
            <pc:sldMk cId="842432249" sldId="283"/>
            <ac:picMk id="14" creationId="{EC46FE77-C53F-41E3-804C-41CEDA0FD42C}"/>
          </ac:picMkLst>
        </pc:picChg>
        <pc:picChg chg="add mod">
          <ac:chgData name="Andre Gustavo Hochuli" userId="03e47721-5546-461c-8dc6-d9f4fc638cac" providerId="ADAL" clId="{E6A3AF23-D3E4-4334-8EB1-82D991CC9730}" dt="2022-05-16T20:41:32.589" v="1271" actId="14100"/>
          <ac:picMkLst>
            <pc:docMk/>
            <pc:sldMk cId="842432249" sldId="283"/>
            <ac:picMk id="17" creationId="{81264E55-32F1-4BBD-B1D3-0B4BC6ADCE8E}"/>
          </ac:picMkLst>
        </pc:picChg>
        <pc:inkChg chg="add del">
          <ac:chgData name="Andre Gustavo Hochuli" userId="03e47721-5546-461c-8dc6-d9f4fc638cac" providerId="ADAL" clId="{E6A3AF23-D3E4-4334-8EB1-82D991CC9730}" dt="2022-05-16T17:05:25.570" v="864" actId="9405"/>
          <ac:inkMkLst>
            <pc:docMk/>
            <pc:sldMk cId="842432249" sldId="283"/>
            <ac:inkMk id="9" creationId="{6773FFFB-DD08-4179-B67C-A9684451C496}"/>
          </ac:inkMkLst>
        </pc:inkChg>
        <pc:cxnChg chg="del mod">
          <ac:chgData name="Andre Gustavo Hochuli" userId="03e47721-5546-461c-8dc6-d9f4fc638cac" providerId="ADAL" clId="{E6A3AF23-D3E4-4334-8EB1-82D991CC9730}" dt="2022-05-16T17:01:42.448" v="851" actId="478"/>
          <ac:cxnSpMkLst>
            <pc:docMk/>
            <pc:sldMk cId="842432249" sldId="283"/>
            <ac:cxnSpMk id="13" creationId="{A847C54B-C19F-4033-AEAF-59302F76EB6E}"/>
          </ac:cxnSpMkLst>
        </pc:cxnChg>
        <pc:cxnChg chg="del mod">
          <ac:chgData name="Andre Gustavo Hochuli" userId="03e47721-5546-461c-8dc6-d9f4fc638cac" providerId="ADAL" clId="{E6A3AF23-D3E4-4334-8EB1-82D991CC9730}" dt="2022-05-16T17:01:44.566" v="853" actId="478"/>
          <ac:cxnSpMkLst>
            <pc:docMk/>
            <pc:sldMk cId="842432249" sldId="283"/>
            <ac:cxnSpMk id="24" creationId="{F66D5F92-A92C-4E05-BEE9-E16ED5054C45}"/>
          </ac:cxnSpMkLst>
        </pc:cxnChg>
      </pc:sldChg>
      <pc:sldChg chg="del">
        <pc:chgData name="Andre Gustavo Hochuli" userId="03e47721-5546-461c-8dc6-d9f4fc638cac" providerId="ADAL" clId="{E6A3AF23-D3E4-4334-8EB1-82D991CC9730}" dt="2022-05-16T14:40:29.743" v="10" actId="47"/>
        <pc:sldMkLst>
          <pc:docMk/>
          <pc:sldMk cId="1201892740" sldId="284"/>
        </pc:sldMkLst>
      </pc:sldChg>
      <pc:sldChg chg="addSp delSp modSp add mod">
        <pc:chgData name="Andre Gustavo Hochuli" userId="03e47721-5546-461c-8dc6-d9f4fc638cac" providerId="ADAL" clId="{E6A3AF23-D3E4-4334-8EB1-82D991CC9730}" dt="2022-05-16T20:40:03.275" v="1267" actId="255"/>
        <pc:sldMkLst>
          <pc:docMk/>
          <pc:sldMk cId="3350519078" sldId="284"/>
        </pc:sldMkLst>
        <pc:spChg chg="add mod">
          <ac:chgData name="Andre Gustavo Hochuli" userId="03e47721-5546-461c-8dc6-d9f4fc638cac" providerId="ADAL" clId="{E6A3AF23-D3E4-4334-8EB1-82D991CC9730}" dt="2022-05-16T20:07:28.477" v="1085" actId="1076"/>
          <ac:spMkLst>
            <pc:docMk/>
            <pc:sldMk cId="3350519078" sldId="284"/>
            <ac:spMk id="5" creationId="{BDB5EC66-7FB0-410C-9D6E-06CA5B541226}"/>
          </ac:spMkLst>
        </pc:spChg>
        <pc:spChg chg="mod">
          <ac:chgData name="Andre Gustavo Hochuli" userId="03e47721-5546-461c-8dc6-d9f4fc638cac" providerId="ADAL" clId="{E6A3AF23-D3E4-4334-8EB1-82D991CC9730}" dt="2022-05-16T20:06:52.504" v="1001" actId="14100"/>
          <ac:spMkLst>
            <pc:docMk/>
            <pc:sldMk cId="3350519078" sldId="284"/>
            <ac:spMk id="10" creationId="{951B9F25-98AF-4277-A3E7-65E9FF37CEEC}"/>
          </ac:spMkLst>
        </pc:spChg>
        <pc:spChg chg="mod">
          <ac:chgData name="Andre Gustavo Hochuli" userId="03e47721-5546-461c-8dc6-d9f4fc638cac" providerId="ADAL" clId="{E6A3AF23-D3E4-4334-8EB1-82D991CC9730}" dt="2022-05-16T20:40:03.275" v="1267" actId="255"/>
          <ac:spMkLst>
            <pc:docMk/>
            <pc:sldMk cId="3350519078" sldId="284"/>
            <ac:spMk id="21" creationId="{42798354-FF54-4A3D-82DE-DC186EF313C2}"/>
          </ac:spMkLst>
        </pc:spChg>
        <pc:picChg chg="add del mod">
          <ac:chgData name="Andre Gustavo Hochuli" userId="03e47721-5546-461c-8dc6-d9f4fc638cac" providerId="ADAL" clId="{E6A3AF23-D3E4-4334-8EB1-82D991CC9730}" dt="2022-05-16T20:07:36.906" v="1086" actId="478"/>
          <ac:picMkLst>
            <pc:docMk/>
            <pc:sldMk cId="3350519078" sldId="284"/>
            <ac:picMk id="3" creationId="{20415254-7A65-4F97-A8D3-1081F3D1E7DC}"/>
          </ac:picMkLst>
        </pc:picChg>
        <pc:picChg chg="del">
          <ac:chgData name="Andre Gustavo Hochuli" userId="03e47721-5546-461c-8dc6-d9f4fc638cac" providerId="ADAL" clId="{E6A3AF23-D3E4-4334-8EB1-82D991CC9730}" dt="2022-05-16T20:06:11.214" v="986" actId="478"/>
          <ac:picMkLst>
            <pc:docMk/>
            <pc:sldMk cId="3350519078" sldId="284"/>
            <ac:picMk id="4" creationId="{1885537B-EE8D-4455-89F8-2DC5C2CC6122}"/>
          </ac:picMkLst>
        </pc:picChg>
        <pc:picChg chg="add mod">
          <ac:chgData name="Andre Gustavo Hochuli" userId="03e47721-5546-461c-8dc6-d9f4fc638cac" providerId="ADAL" clId="{E6A3AF23-D3E4-4334-8EB1-82D991CC9730}" dt="2022-05-16T20:08:11.747" v="1088" actId="1076"/>
          <ac:picMkLst>
            <pc:docMk/>
            <pc:sldMk cId="3350519078" sldId="284"/>
            <ac:picMk id="7" creationId="{39ED174F-7C4B-4128-9E86-4DDCCC1BF13A}"/>
          </ac:picMkLst>
        </pc:picChg>
        <pc:picChg chg="del">
          <ac:chgData name="Andre Gustavo Hochuli" userId="03e47721-5546-461c-8dc6-d9f4fc638cac" providerId="ADAL" clId="{E6A3AF23-D3E4-4334-8EB1-82D991CC9730}" dt="2022-05-16T20:06:14.063" v="987" actId="478"/>
          <ac:picMkLst>
            <pc:docMk/>
            <pc:sldMk cId="3350519078" sldId="284"/>
            <ac:picMk id="8" creationId="{C00B9D74-E9E8-4F79-8BDF-0E300481A2F5}"/>
          </ac:picMkLst>
        </pc:picChg>
        <pc:picChg chg="add mod">
          <ac:chgData name="Andre Gustavo Hochuli" userId="03e47721-5546-461c-8dc6-d9f4fc638cac" providerId="ADAL" clId="{E6A3AF23-D3E4-4334-8EB1-82D991CC9730}" dt="2022-05-16T20:07:01.634" v="1002"/>
          <ac:picMkLst>
            <pc:docMk/>
            <pc:sldMk cId="3350519078" sldId="284"/>
            <ac:picMk id="15" creationId="{AD2567E9-82FB-433C-88EC-45EA70DDB804}"/>
          </ac:picMkLst>
        </pc:picChg>
      </pc:sldChg>
      <pc:sldChg chg="del">
        <pc:chgData name="Andre Gustavo Hochuli" userId="03e47721-5546-461c-8dc6-d9f4fc638cac" providerId="ADAL" clId="{E6A3AF23-D3E4-4334-8EB1-82D991CC9730}" dt="2022-05-16T14:43:39.435" v="14" actId="47"/>
        <pc:sldMkLst>
          <pc:docMk/>
          <pc:sldMk cId="1301522907" sldId="285"/>
        </pc:sldMkLst>
      </pc:sldChg>
      <pc:sldChg chg="modSp add del mod">
        <pc:chgData name="Andre Gustavo Hochuli" userId="03e47721-5546-461c-8dc6-d9f4fc638cac" providerId="ADAL" clId="{E6A3AF23-D3E4-4334-8EB1-82D991CC9730}" dt="2022-05-16T20:40:08.881" v="1268" actId="47"/>
        <pc:sldMkLst>
          <pc:docMk/>
          <pc:sldMk cId="3749730467" sldId="285"/>
        </pc:sldMkLst>
        <pc:spChg chg="mod">
          <ac:chgData name="Andre Gustavo Hochuli" userId="03e47721-5546-461c-8dc6-d9f4fc638cac" providerId="ADAL" clId="{E6A3AF23-D3E4-4334-8EB1-82D991CC9730}" dt="2022-05-16T20:39:58.132" v="1266" actId="255"/>
          <ac:spMkLst>
            <pc:docMk/>
            <pc:sldMk cId="3749730467" sldId="285"/>
            <ac:spMk id="21" creationId="{42798354-FF54-4A3D-82DE-DC186EF313C2}"/>
          </ac:spMkLst>
        </pc:spChg>
      </pc:sldChg>
      <pc:sldChg chg="addSp delSp modSp add mod">
        <pc:chgData name="Andre Gustavo Hochuli" userId="03e47721-5546-461c-8dc6-d9f4fc638cac" providerId="ADAL" clId="{E6A3AF23-D3E4-4334-8EB1-82D991CC9730}" dt="2022-05-16T20:39:34.580" v="1262" actId="1076"/>
        <pc:sldMkLst>
          <pc:docMk/>
          <pc:sldMk cId="895210223" sldId="286"/>
        </pc:sldMkLst>
        <pc:spChg chg="del">
          <ac:chgData name="Andre Gustavo Hochuli" userId="03e47721-5546-461c-8dc6-d9f4fc638cac" providerId="ADAL" clId="{E6A3AF23-D3E4-4334-8EB1-82D991CC9730}" dt="2022-05-16T20:11:43.066" v="1104" actId="478"/>
          <ac:spMkLst>
            <pc:docMk/>
            <pc:sldMk cId="895210223" sldId="286"/>
            <ac:spMk id="10" creationId="{951B9F25-98AF-4277-A3E7-65E9FF37CEEC}"/>
          </ac:spMkLst>
        </pc:spChg>
        <pc:spChg chg="mod">
          <ac:chgData name="Andre Gustavo Hochuli" userId="03e47721-5546-461c-8dc6-d9f4fc638cac" providerId="ADAL" clId="{E6A3AF23-D3E4-4334-8EB1-82D991CC9730}" dt="2022-05-16T20:39:00.698" v="1259" actId="255"/>
          <ac:spMkLst>
            <pc:docMk/>
            <pc:sldMk cId="895210223" sldId="286"/>
            <ac:spMk id="21" creationId="{42798354-FF54-4A3D-82DE-DC186EF313C2}"/>
          </ac:spMkLst>
        </pc:spChg>
        <pc:picChg chg="add mod">
          <ac:chgData name="Andre Gustavo Hochuli" userId="03e47721-5546-461c-8dc6-d9f4fc638cac" providerId="ADAL" clId="{E6A3AF23-D3E4-4334-8EB1-82D991CC9730}" dt="2022-05-16T20:39:34.580" v="1262" actId="1076"/>
          <ac:picMkLst>
            <pc:docMk/>
            <pc:sldMk cId="895210223" sldId="286"/>
            <ac:picMk id="3" creationId="{63D32B41-AD79-4921-BFC1-AB8AA9E423D7}"/>
          </ac:picMkLst>
        </pc:picChg>
        <pc:picChg chg="del">
          <ac:chgData name="Andre Gustavo Hochuli" userId="03e47721-5546-461c-8dc6-d9f4fc638cac" providerId="ADAL" clId="{E6A3AF23-D3E4-4334-8EB1-82D991CC9730}" dt="2022-05-16T20:11:42.489" v="1103" actId="478"/>
          <ac:picMkLst>
            <pc:docMk/>
            <pc:sldMk cId="895210223" sldId="286"/>
            <ac:picMk id="7" creationId="{39ED174F-7C4B-4128-9E86-4DDCCC1BF13A}"/>
          </ac:picMkLst>
        </pc:picChg>
        <pc:picChg chg="del">
          <ac:chgData name="Andre Gustavo Hochuli" userId="03e47721-5546-461c-8dc6-d9f4fc638cac" providerId="ADAL" clId="{E6A3AF23-D3E4-4334-8EB1-82D991CC9730}" dt="2022-05-16T20:11:41.537" v="1102" actId="478"/>
          <ac:picMkLst>
            <pc:docMk/>
            <pc:sldMk cId="895210223" sldId="286"/>
            <ac:picMk id="15" creationId="{AD2567E9-82FB-433C-88EC-45EA70DDB804}"/>
          </ac:picMkLst>
        </pc:picChg>
      </pc:sldChg>
      <pc:sldChg chg="del">
        <pc:chgData name="Andre Gustavo Hochuli" userId="03e47721-5546-461c-8dc6-d9f4fc638cac" providerId="ADAL" clId="{E6A3AF23-D3E4-4334-8EB1-82D991CC9730}" dt="2022-05-16T14:40:32.199" v="11" actId="47"/>
        <pc:sldMkLst>
          <pc:docMk/>
          <pc:sldMk cId="3585398343" sldId="286"/>
        </pc:sldMkLst>
      </pc:sldChg>
      <pc:sldChg chg="addSp delSp modSp add mod">
        <pc:chgData name="Andre Gustavo Hochuli" userId="03e47721-5546-461c-8dc6-d9f4fc638cac" providerId="ADAL" clId="{E6A3AF23-D3E4-4334-8EB1-82D991CC9730}" dt="2022-05-16T20:39:49.652" v="1265" actId="255"/>
        <pc:sldMkLst>
          <pc:docMk/>
          <pc:sldMk cId="1464593582" sldId="287"/>
        </pc:sldMkLst>
        <pc:spChg chg="del">
          <ac:chgData name="Andre Gustavo Hochuli" userId="03e47721-5546-461c-8dc6-d9f4fc638cac" providerId="ADAL" clId="{E6A3AF23-D3E4-4334-8EB1-82D991CC9730}" dt="2022-05-16T20:36:54.932" v="1139" actId="478"/>
          <ac:spMkLst>
            <pc:docMk/>
            <pc:sldMk cId="1464593582" sldId="287"/>
            <ac:spMk id="5" creationId="{BDB5EC66-7FB0-410C-9D6E-06CA5B541226}"/>
          </ac:spMkLst>
        </pc:spChg>
        <pc:spChg chg="mod">
          <ac:chgData name="Andre Gustavo Hochuli" userId="03e47721-5546-461c-8dc6-d9f4fc638cac" providerId="ADAL" clId="{E6A3AF23-D3E4-4334-8EB1-82D991CC9730}" dt="2022-05-16T20:39:49.652" v="1265" actId="255"/>
          <ac:spMkLst>
            <pc:docMk/>
            <pc:sldMk cId="1464593582" sldId="287"/>
            <ac:spMk id="21" creationId="{42798354-FF54-4A3D-82DE-DC186EF313C2}"/>
          </ac:spMkLst>
        </pc:spChg>
        <pc:picChg chg="del">
          <ac:chgData name="Andre Gustavo Hochuli" userId="03e47721-5546-461c-8dc6-d9f4fc638cac" providerId="ADAL" clId="{E6A3AF23-D3E4-4334-8EB1-82D991CC9730}" dt="2022-05-16T20:36:25.813" v="1137" actId="478"/>
          <ac:picMkLst>
            <pc:docMk/>
            <pc:sldMk cId="1464593582" sldId="287"/>
            <ac:picMk id="3" creationId="{63D32B41-AD79-4921-BFC1-AB8AA9E423D7}"/>
          </ac:picMkLst>
        </pc:picChg>
        <pc:picChg chg="add mod">
          <ac:chgData name="Andre Gustavo Hochuli" userId="03e47721-5546-461c-8dc6-d9f4fc638cac" providerId="ADAL" clId="{E6A3AF23-D3E4-4334-8EB1-82D991CC9730}" dt="2022-05-16T20:39:42.422" v="1264" actId="1076"/>
          <ac:picMkLst>
            <pc:docMk/>
            <pc:sldMk cId="1464593582" sldId="287"/>
            <ac:picMk id="4" creationId="{759EE001-1F92-4B45-AF9B-776DDA47814B}"/>
          </ac:picMkLst>
        </pc:picChg>
      </pc:sldChg>
      <pc:sldChg chg="delSp modSp add mod">
        <pc:chgData name="Andre Gustavo Hochuli" userId="03e47721-5546-461c-8dc6-d9f4fc638cac" providerId="ADAL" clId="{E6A3AF23-D3E4-4334-8EB1-82D991CC9730}" dt="2022-05-16T21:11:19.359" v="1680" actId="20577"/>
        <pc:sldMkLst>
          <pc:docMk/>
          <pc:sldMk cId="3716069005" sldId="288"/>
        </pc:sldMkLst>
        <pc:spChg chg="del">
          <ac:chgData name="Andre Gustavo Hochuli" userId="03e47721-5546-461c-8dc6-d9f4fc638cac" providerId="ADAL" clId="{E6A3AF23-D3E4-4334-8EB1-82D991CC9730}" dt="2022-05-16T20:43:27.735" v="1304" actId="478"/>
          <ac:spMkLst>
            <pc:docMk/>
            <pc:sldMk cId="3716069005" sldId="288"/>
            <ac:spMk id="5" creationId="{BDB5EC66-7FB0-410C-9D6E-06CA5B541226}"/>
          </ac:spMkLst>
        </pc:spChg>
        <pc:spChg chg="mod">
          <ac:chgData name="Andre Gustavo Hochuli" userId="03e47721-5546-461c-8dc6-d9f4fc638cac" providerId="ADAL" clId="{E6A3AF23-D3E4-4334-8EB1-82D991CC9730}" dt="2022-05-16T20:45:15.503" v="1346" actId="20577"/>
          <ac:spMkLst>
            <pc:docMk/>
            <pc:sldMk cId="3716069005" sldId="288"/>
            <ac:spMk id="11" creationId="{0C14B0FB-BF1D-4D2A-8D89-901C40706972}"/>
          </ac:spMkLst>
        </pc:spChg>
        <pc:spChg chg="mod">
          <ac:chgData name="Andre Gustavo Hochuli" userId="03e47721-5546-461c-8dc6-d9f4fc638cac" providerId="ADAL" clId="{E6A3AF23-D3E4-4334-8EB1-82D991CC9730}" dt="2022-05-16T21:11:19.359" v="1680" actId="20577"/>
          <ac:spMkLst>
            <pc:docMk/>
            <pc:sldMk cId="3716069005" sldId="288"/>
            <ac:spMk id="21" creationId="{42798354-FF54-4A3D-82DE-DC186EF313C2}"/>
          </ac:spMkLst>
        </pc:spChg>
        <pc:picChg chg="del">
          <ac:chgData name="Andre Gustavo Hochuli" userId="03e47721-5546-461c-8dc6-d9f4fc638cac" providerId="ADAL" clId="{E6A3AF23-D3E4-4334-8EB1-82D991CC9730}" dt="2022-05-16T20:38:45.905" v="1257" actId="478"/>
          <ac:picMkLst>
            <pc:docMk/>
            <pc:sldMk cId="3716069005" sldId="288"/>
            <ac:picMk id="3" creationId="{63D32B41-AD79-4921-BFC1-AB8AA9E423D7}"/>
          </ac:picMkLst>
        </pc:picChg>
      </pc:sldChg>
      <pc:sldChg chg="del">
        <pc:chgData name="Andre Gustavo Hochuli" userId="03e47721-5546-461c-8dc6-d9f4fc638cac" providerId="ADAL" clId="{E6A3AF23-D3E4-4334-8EB1-82D991CC9730}" dt="2022-05-16T14:40:29.743" v="10" actId="47"/>
        <pc:sldMkLst>
          <pc:docMk/>
          <pc:sldMk cId="4014213576" sldId="288"/>
        </pc:sldMkLst>
      </pc:sldChg>
      <pc:sldChg chg="modSp add mod">
        <pc:chgData name="Andre Gustavo Hochuli" userId="03e47721-5546-461c-8dc6-d9f4fc638cac" providerId="ADAL" clId="{E6A3AF23-D3E4-4334-8EB1-82D991CC9730}" dt="2022-05-16T21:14:29.008" v="1943" actId="20577"/>
        <pc:sldMkLst>
          <pc:docMk/>
          <pc:sldMk cId="1590942308" sldId="289"/>
        </pc:sldMkLst>
        <pc:spChg chg="mod">
          <ac:chgData name="Andre Gustavo Hochuli" userId="03e47721-5546-461c-8dc6-d9f4fc638cac" providerId="ADAL" clId="{E6A3AF23-D3E4-4334-8EB1-82D991CC9730}" dt="2022-05-16T21:12:55.041" v="1698" actId="20577"/>
          <ac:spMkLst>
            <pc:docMk/>
            <pc:sldMk cId="1590942308" sldId="289"/>
            <ac:spMk id="11" creationId="{0C14B0FB-BF1D-4D2A-8D89-901C40706972}"/>
          </ac:spMkLst>
        </pc:spChg>
        <pc:spChg chg="mod">
          <ac:chgData name="Andre Gustavo Hochuli" userId="03e47721-5546-461c-8dc6-d9f4fc638cac" providerId="ADAL" clId="{E6A3AF23-D3E4-4334-8EB1-82D991CC9730}" dt="2022-05-16T21:14:29.008" v="1943" actId="20577"/>
          <ac:spMkLst>
            <pc:docMk/>
            <pc:sldMk cId="1590942308" sldId="289"/>
            <ac:spMk id="21" creationId="{42798354-FF54-4A3D-82DE-DC186EF313C2}"/>
          </ac:spMkLst>
        </pc:spChg>
      </pc:sldChg>
      <pc:sldChg chg="del">
        <pc:chgData name="Andre Gustavo Hochuli" userId="03e47721-5546-461c-8dc6-d9f4fc638cac" providerId="ADAL" clId="{E6A3AF23-D3E4-4334-8EB1-82D991CC9730}" dt="2022-05-16T14:40:29.743" v="10" actId="47"/>
        <pc:sldMkLst>
          <pc:docMk/>
          <pc:sldMk cId="1852034836" sldId="289"/>
        </pc:sldMkLst>
      </pc:sldChg>
      <pc:sldChg chg="del">
        <pc:chgData name="Andre Gustavo Hochuli" userId="03e47721-5546-461c-8dc6-d9f4fc638cac" providerId="ADAL" clId="{E6A3AF23-D3E4-4334-8EB1-82D991CC9730}" dt="2022-05-16T14:40:29.743" v="10" actId="47"/>
        <pc:sldMkLst>
          <pc:docMk/>
          <pc:sldMk cId="702783484" sldId="290"/>
        </pc:sldMkLst>
      </pc:sldChg>
      <pc:sldChg chg="modSp new del mod">
        <pc:chgData name="Andre Gustavo Hochuli" userId="03e47721-5546-461c-8dc6-d9f4fc638cac" providerId="ADAL" clId="{E6A3AF23-D3E4-4334-8EB1-82D991CC9730}" dt="2022-05-26T21:27:03.407" v="1949" actId="47"/>
        <pc:sldMkLst>
          <pc:docMk/>
          <pc:sldMk cId="1080095831" sldId="290"/>
        </pc:sldMkLst>
        <pc:spChg chg="mod">
          <ac:chgData name="Andre Gustavo Hochuli" userId="03e47721-5546-461c-8dc6-d9f4fc638cac" providerId="ADAL" clId="{E6A3AF23-D3E4-4334-8EB1-82D991CC9730}" dt="2022-05-26T21:27:00.953" v="1948" actId="20577"/>
          <ac:spMkLst>
            <pc:docMk/>
            <pc:sldMk cId="1080095831" sldId="290"/>
            <ac:spMk id="2" creationId="{74CD5229-3CFD-7AB8-7195-B96414DD27FA}"/>
          </ac:spMkLst>
        </pc:spChg>
      </pc:sldChg>
      <pc:sldChg chg="modSp add mod">
        <pc:chgData name="Andre Gustavo Hochuli" userId="03e47721-5546-461c-8dc6-d9f4fc638cac" providerId="ADAL" clId="{E6A3AF23-D3E4-4334-8EB1-82D991CC9730}" dt="2022-05-26T21:29:58.895" v="2231" actId="15"/>
        <pc:sldMkLst>
          <pc:docMk/>
          <pc:sldMk cId="1462228210" sldId="290"/>
        </pc:sldMkLst>
        <pc:spChg chg="mod">
          <ac:chgData name="Andre Gustavo Hochuli" userId="03e47721-5546-461c-8dc6-d9f4fc638cac" providerId="ADAL" clId="{E6A3AF23-D3E4-4334-8EB1-82D991CC9730}" dt="2022-05-26T21:27:14.194" v="1970" actId="20577"/>
          <ac:spMkLst>
            <pc:docMk/>
            <pc:sldMk cId="1462228210" sldId="290"/>
            <ac:spMk id="11" creationId="{0C14B0FB-BF1D-4D2A-8D89-901C40706972}"/>
          </ac:spMkLst>
        </pc:spChg>
        <pc:spChg chg="mod">
          <ac:chgData name="Andre Gustavo Hochuli" userId="03e47721-5546-461c-8dc6-d9f4fc638cac" providerId="ADAL" clId="{E6A3AF23-D3E4-4334-8EB1-82D991CC9730}" dt="2022-05-26T21:29:58.895" v="2231" actId="15"/>
          <ac:spMkLst>
            <pc:docMk/>
            <pc:sldMk cId="1462228210" sldId="290"/>
            <ac:spMk id="21" creationId="{42798354-FF54-4A3D-82DE-DC186EF313C2}"/>
          </ac:spMkLst>
        </pc:spChg>
      </pc:sldChg>
      <pc:sldMasterChg chg="add del addSldLayout delSldLayout">
        <pc:chgData name="Andre Gustavo Hochuli" userId="03e47721-5546-461c-8dc6-d9f4fc638cac" providerId="ADAL" clId="{E6A3AF23-D3E4-4334-8EB1-82D991CC9730}" dt="2022-05-16T14:43:41.387" v="16" actId="47"/>
        <pc:sldMasterMkLst>
          <pc:docMk/>
          <pc:sldMasterMk cId="0" sldId="2147483661"/>
        </pc:sldMasterMkLst>
        <pc:sldLayoutChg chg="add del">
          <pc:chgData name="Andre Gustavo Hochuli" userId="03e47721-5546-461c-8dc6-d9f4fc638cac" providerId="ADAL" clId="{E6A3AF23-D3E4-4334-8EB1-82D991CC9730}" dt="2022-05-16T14:43:41.387" v="16" actId="47"/>
          <pc:sldLayoutMkLst>
            <pc:docMk/>
            <pc:sldMasterMk cId="0" sldId="2147483661"/>
            <pc:sldLayoutMk cId="0" sldId="2147483662"/>
          </pc:sldLayoutMkLst>
        </pc:sldLayoutChg>
        <pc:sldLayoutChg chg="add del">
          <pc:chgData name="Andre Gustavo Hochuli" userId="03e47721-5546-461c-8dc6-d9f4fc638cac" providerId="ADAL" clId="{E6A3AF23-D3E4-4334-8EB1-82D991CC9730}" dt="2022-05-16T14:43:41.387" v="16" actId="47"/>
          <pc:sldLayoutMkLst>
            <pc:docMk/>
            <pc:sldMasterMk cId="0" sldId="2147483661"/>
            <pc:sldLayoutMk cId="0" sldId="2147483663"/>
          </pc:sldLayoutMkLst>
        </pc:sldLayoutChg>
        <pc:sldLayoutChg chg="add del">
          <pc:chgData name="Andre Gustavo Hochuli" userId="03e47721-5546-461c-8dc6-d9f4fc638cac" providerId="ADAL" clId="{E6A3AF23-D3E4-4334-8EB1-82D991CC9730}" dt="2022-05-16T14:43:41.387" v="16" actId="47"/>
          <pc:sldLayoutMkLst>
            <pc:docMk/>
            <pc:sldMasterMk cId="0" sldId="2147483661"/>
            <pc:sldLayoutMk cId="0" sldId="2147483664"/>
          </pc:sldLayoutMkLst>
        </pc:sldLayoutChg>
        <pc:sldLayoutChg chg="add del">
          <pc:chgData name="Andre Gustavo Hochuli" userId="03e47721-5546-461c-8dc6-d9f4fc638cac" providerId="ADAL" clId="{E6A3AF23-D3E4-4334-8EB1-82D991CC9730}" dt="2022-05-16T14:43:41.387" v="16" actId="47"/>
          <pc:sldLayoutMkLst>
            <pc:docMk/>
            <pc:sldMasterMk cId="0" sldId="2147483661"/>
            <pc:sldLayoutMk cId="0" sldId="2147483665"/>
          </pc:sldLayoutMkLst>
        </pc:sldLayoutChg>
        <pc:sldLayoutChg chg="add del">
          <pc:chgData name="Andre Gustavo Hochuli" userId="03e47721-5546-461c-8dc6-d9f4fc638cac" providerId="ADAL" clId="{E6A3AF23-D3E4-4334-8EB1-82D991CC9730}" dt="2022-05-16T14:43:41.387" v="16" actId="47"/>
          <pc:sldLayoutMkLst>
            <pc:docMk/>
            <pc:sldMasterMk cId="0" sldId="2147483661"/>
            <pc:sldLayoutMk cId="0" sldId="2147483666"/>
          </pc:sldLayoutMkLst>
        </pc:sldLayoutChg>
        <pc:sldLayoutChg chg="add del">
          <pc:chgData name="Andre Gustavo Hochuli" userId="03e47721-5546-461c-8dc6-d9f4fc638cac" providerId="ADAL" clId="{E6A3AF23-D3E4-4334-8EB1-82D991CC9730}" dt="2022-05-16T14:43:41.387" v="16" actId="47"/>
          <pc:sldLayoutMkLst>
            <pc:docMk/>
            <pc:sldMasterMk cId="0" sldId="2147483661"/>
            <pc:sldLayoutMk cId="0" sldId="2147483667"/>
          </pc:sldLayoutMkLst>
        </pc:sldLayoutChg>
        <pc:sldLayoutChg chg="add del">
          <pc:chgData name="Andre Gustavo Hochuli" userId="03e47721-5546-461c-8dc6-d9f4fc638cac" providerId="ADAL" clId="{E6A3AF23-D3E4-4334-8EB1-82D991CC9730}" dt="2022-05-16T14:43:41.387" v="16" actId="47"/>
          <pc:sldLayoutMkLst>
            <pc:docMk/>
            <pc:sldMasterMk cId="0" sldId="2147483661"/>
            <pc:sldLayoutMk cId="0" sldId="2147483668"/>
          </pc:sldLayoutMkLst>
        </pc:sldLayoutChg>
        <pc:sldLayoutChg chg="add del">
          <pc:chgData name="Andre Gustavo Hochuli" userId="03e47721-5546-461c-8dc6-d9f4fc638cac" providerId="ADAL" clId="{E6A3AF23-D3E4-4334-8EB1-82D991CC9730}" dt="2022-05-16T14:43:41.387" v="16" actId="47"/>
          <pc:sldLayoutMkLst>
            <pc:docMk/>
            <pc:sldMasterMk cId="0" sldId="2147483661"/>
            <pc:sldLayoutMk cId="0" sldId="2147483669"/>
          </pc:sldLayoutMkLst>
        </pc:sldLayoutChg>
        <pc:sldLayoutChg chg="add del">
          <pc:chgData name="Andre Gustavo Hochuli" userId="03e47721-5546-461c-8dc6-d9f4fc638cac" providerId="ADAL" clId="{E6A3AF23-D3E4-4334-8EB1-82D991CC9730}" dt="2022-05-16T14:43:41.387" v="16" actId="47"/>
          <pc:sldLayoutMkLst>
            <pc:docMk/>
            <pc:sldMasterMk cId="0" sldId="2147483661"/>
            <pc:sldLayoutMk cId="0" sldId="2147483670"/>
          </pc:sldLayoutMkLst>
        </pc:sldLayoutChg>
        <pc:sldLayoutChg chg="add del">
          <pc:chgData name="Andre Gustavo Hochuli" userId="03e47721-5546-461c-8dc6-d9f4fc638cac" providerId="ADAL" clId="{E6A3AF23-D3E4-4334-8EB1-82D991CC9730}" dt="2022-05-16T14:43:41.387" v="16" actId="47"/>
          <pc:sldLayoutMkLst>
            <pc:docMk/>
            <pc:sldMasterMk cId="0" sldId="2147483661"/>
            <pc:sldLayoutMk cId="0" sldId="2147483671"/>
          </pc:sldLayoutMkLst>
        </pc:sldLayoutChg>
        <pc:sldLayoutChg chg="add del">
          <pc:chgData name="Andre Gustavo Hochuli" userId="03e47721-5546-461c-8dc6-d9f4fc638cac" providerId="ADAL" clId="{E6A3AF23-D3E4-4334-8EB1-82D991CC9730}" dt="2022-05-16T14:43:41.387" v="16" actId="47"/>
          <pc:sldLayoutMkLst>
            <pc:docMk/>
            <pc:sldMasterMk cId="0" sldId="2147483661"/>
            <pc:sldLayoutMk cId="0" sldId="2147483672"/>
          </pc:sldLayoutMkLst>
        </pc:sldLayoutChg>
        <pc:sldLayoutChg chg="add del">
          <pc:chgData name="Andre Gustavo Hochuli" userId="03e47721-5546-461c-8dc6-d9f4fc638cac" providerId="ADAL" clId="{E6A3AF23-D3E4-4334-8EB1-82D991CC9730}" dt="2022-05-16T14:43:41.387" v="16" actId="47"/>
          <pc:sldLayoutMkLst>
            <pc:docMk/>
            <pc:sldMasterMk cId="0" sldId="2147483661"/>
            <pc:sldLayoutMk cId="0" sldId="2147483673"/>
          </pc:sldLayoutMkLst>
        </pc:sldLayoutChg>
      </pc:sldMasterChg>
    </pc:docChg>
  </pc:docChgLst>
  <pc:docChgLst>
    <pc:chgData name="Andre Gustavo Hochuli" userId="03e47721-5546-461c-8dc6-d9f4fc638cac" providerId="ADAL" clId="{EB0566D0-024A-4070-A3A1-84F33AE64E42}"/>
    <pc:docChg chg="undo custSel addSld delSld modSld sldOrd">
      <pc:chgData name="Andre Gustavo Hochuli" userId="03e47721-5546-461c-8dc6-d9f4fc638cac" providerId="ADAL" clId="{EB0566D0-024A-4070-A3A1-84F33AE64E42}" dt="2022-04-29T11:24:22.074" v="2935" actId="1076"/>
      <pc:docMkLst>
        <pc:docMk/>
      </pc:docMkLst>
      <pc:sldChg chg="modSp mod">
        <pc:chgData name="Andre Gustavo Hochuli" userId="03e47721-5546-461c-8dc6-d9f4fc638cac" providerId="ADAL" clId="{EB0566D0-024A-4070-A3A1-84F33AE64E42}" dt="2022-04-25T19:15:51.110" v="2930" actId="1076"/>
        <pc:sldMkLst>
          <pc:docMk/>
          <pc:sldMk cId="0" sldId="256"/>
        </pc:sldMkLst>
        <pc:spChg chg="mod">
          <ac:chgData name="Andre Gustavo Hochuli" userId="03e47721-5546-461c-8dc6-d9f4fc638cac" providerId="ADAL" clId="{EB0566D0-024A-4070-A3A1-84F33AE64E42}" dt="2022-04-25T17:04:28.337" v="17" actId="20577"/>
          <ac:spMkLst>
            <pc:docMk/>
            <pc:sldMk cId="0" sldId="256"/>
            <ac:spMk id="207" creationId="{00000000-0000-0000-0000-000000000000}"/>
          </ac:spMkLst>
        </pc:spChg>
        <pc:spChg chg="mod">
          <ac:chgData name="Andre Gustavo Hochuli" userId="03e47721-5546-461c-8dc6-d9f4fc638cac" providerId="ADAL" clId="{EB0566D0-024A-4070-A3A1-84F33AE64E42}" dt="2022-04-25T19:15:51.110" v="2930" actId="1076"/>
          <ac:spMkLst>
            <pc:docMk/>
            <pc:sldMk cId="0" sldId="256"/>
            <ac:spMk id="208" creationId="{00000000-0000-0000-0000-000000000000}"/>
          </ac:spMkLst>
        </pc:spChg>
      </pc:sldChg>
      <pc:sldChg chg="addSp modSp mod">
        <pc:chgData name="Andre Gustavo Hochuli" userId="03e47721-5546-461c-8dc6-d9f4fc638cac" providerId="ADAL" clId="{EB0566D0-024A-4070-A3A1-84F33AE64E42}" dt="2022-04-25T17:05:29.129" v="51" actId="20577"/>
        <pc:sldMkLst>
          <pc:docMk/>
          <pc:sldMk cId="3575395456" sldId="261"/>
        </pc:sldMkLst>
        <pc:spChg chg="mod">
          <ac:chgData name="Andre Gustavo Hochuli" userId="03e47721-5546-461c-8dc6-d9f4fc638cac" providerId="ADAL" clId="{EB0566D0-024A-4070-A3A1-84F33AE64E42}" dt="2022-04-25T17:04:48.838" v="46" actId="1036"/>
          <ac:spMkLst>
            <pc:docMk/>
            <pc:sldMk cId="3575395456" sldId="261"/>
            <ac:spMk id="10" creationId="{D4AC1869-1BF1-4D28-9238-0907F3565116}"/>
          </ac:spMkLst>
        </pc:spChg>
        <pc:spChg chg="add mod">
          <ac:chgData name="Andre Gustavo Hochuli" userId="03e47721-5546-461c-8dc6-d9f4fc638cac" providerId="ADAL" clId="{EB0566D0-024A-4070-A3A1-84F33AE64E42}" dt="2022-04-25T17:04:54.710" v="48" actId="1076"/>
          <ac:spMkLst>
            <pc:docMk/>
            <pc:sldMk cId="3575395456" sldId="261"/>
            <ac:spMk id="11" creationId="{5D835FE0-DEC1-4D85-BF05-4EDCC5EF5438}"/>
          </ac:spMkLst>
        </pc:spChg>
        <pc:spChg chg="mod">
          <ac:chgData name="Andre Gustavo Hochuli" userId="03e47721-5546-461c-8dc6-d9f4fc638cac" providerId="ADAL" clId="{EB0566D0-024A-4070-A3A1-84F33AE64E42}" dt="2022-04-25T17:05:29.129" v="51" actId="20577"/>
          <ac:spMkLst>
            <pc:docMk/>
            <pc:sldMk cId="3575395456" sldId="261"/>
            <ac:spMk id="132" creationId="{00000000-0000-0000-0000-000000000000}"/>
          </ac:spMkLst>
        </pc:spChg>
        <pc:spChg chg="mod">
          <ac:chgData name="Andre Gustavo Hochuli" userId="03e47721-5546-461c-8dc6-d9f4fc638cac" providerId="ADAL" clId="{EB0566D0-024A-4070-A3A1-84F33AE64E42}" dt="2022-04-25T17:05:03.085" v="50" actId="20577"/>
          <ac:spMkLst>
            <pc:docMk/>
            <pc:sldMk cId="3575395456" sldId="261"/>
            <ac:spMk id="134" creationId="{00000000-0000-0000-0000-000000000000}"/>
          </ac:spMkLst>
        </pc:spChg>
      </pc:sldChg>
      <pc:sldChg chg="addSp delSp modSp mod">
        <pc:chgData name="Andre Gustavo Hochuli" userId="03e47721-5546-461c-8dc6-d9f4fc638cac" providerId="ADAL" clId="{EB0566D0-024A-4070-A3A1-84F33AE64E42}" dt="2022-04-25T17:35:09.864" v="883" actId="113"/>
        <pc:sldMkLst>
          <pc:docMk/>
          <pc:sldMk cId="3283106555" sldId="277"/>
        </pc:sldMkLst>
        <pc:spChg chg="del">
          <ac:chgData name="Andre Gustavo Hochuli" userId="03e47721-5546-461c-8dc6-d9f4fc638cac" providerId="ADAL" clId="{EB0566D0-024A-4070-A3A1-84F33AE64E42}" dt="2022-04-25T17:09:05.908" v="170" actId="478"/>
          <ac:spMkLst>
            <pc:docMk/>
            <pc:sldMk cId="3283106555" sldId="277"/>
            <ac:spMk id="2" creationId="{ECE2BEF8-BB46-41CD-84FF-CD13BEBAE020}"/>
          </ac:spMkLst>
        </pc:spChg>
        <pc:spChg chg="del">
          <ac:chgData name="Andre Gustavo Hochuli" userId="03e47721-5546-461c-8dc6-d9f4fc638cac" providerId="ADAL" clId="{EB0566D0-024A-4070-A3A1-84F33AE64E42}" dt="2022-04-25T17:09:05.308" v="169" actId="478"/>
          <ac:spMkLst>
            <pc:docMk/>
            <pc:sldMk cId="3283106555" sldId="277"/>
            <ac:spMk id="3" creationId="{B8EF21AC-6F04-43AB-B349-A826BD481232}"/>
          </ac:spMkLst>
        </pc:spChg>
        <pc:spChg chg="add del">
          <ac:chgData name="Andre Gustavo Hochuli" userId="03e47721-5546-461c-8dc6-d9f4fc638cac" providerId="ADAL" clId="{EB0566D0-024A-4070-A3A1-84F33AE64E42}" dt="2022-04-25T17:12:18.821" v="390" actId="478"/>
          <ac:spMkLst>
            <pc:docMk/>
            <pc:sldMk cId="3283106555" sldId="277"/>
            <ac:spMk id="4" creationId="{9F12D6CD-A717-49E7-84B1-1803A6EA634A}"/>
          </ac:spMkLst>
        </pc:spChg>
        <pc:spChg chg="add del">
          <ac:chgData name="Andre Gustavo Hochuli" userId="03e47721-5546-461c-8dc6-d9f4fc638cac" providerId="ADAL" clId="{EB0566D0-024A-4070-A3A1-84F33AE64E42}" dt="2022-04-25T17:19:43.154" v="476" actId="11529"/>
          <ac:spMkLst>
            <pc:docMk/>
            <pc:sldMk cId="3283106555" sldId="277"/>
            <ac:spMk id="9" creationId="{EE252312-836A-4F36-97DD-5591F20CF5FC}"/>
          </ac:spMkLst>
        </pc:spChg>
        <pc:spChg chg="add del">
          <ac:chgData name="Andre Gustavo Hochuli" userId="03e47721-5546-461c-8dc6-d9f4fc638cac" providerId="ADAL" clId="{EB0566D0-024A-4070-A3A1-84F33AE64E42}" dt="2022-04-25T17:19:55.406" v="478" actId="478"/>
          <ac:spMkLst>
            <pc:docMk/>
            <pc:sldMk cId="3283106555" sldId="277"/>
            <ac:spMk id="10" creationId="{66FB0B89-EF98-4B52-AECC-28E6172F8BDE}"/>
          </ac:spMkLst>
        </pc:spChg>
        <pc:spChg chg="add del mod">
          <ac:chgData name="Andre Gustavo Hochuli" userId="03e47721-5546-461c-8dc6-d9f4fc638cac" providerId="ADAL" clId="{EB0566D0-024A-4070-A3A1-84F33AE64E42}" dt="2022-04-25T17:20:23.234" v="482" actId="11529"/>
          <ac:spMkLst>
            <pc:docMk/>
            <pc:sldMk cId="3283106555" sldId="277"/>
            <ac:spMk id="11" creationId="{9EE60A15-CCDB-420D-96B4-6180EB267493}"/>
          </ac:spMkLst>
        </pc:spChg>
        <pc:spChg chg="add del mod">
          <ac:chgData name="Andre Gustavo Hochuli" userId="03e47721-5546-461c-8dc6-d9f4fc638cac" providerId="ADAL" clId="{EB0566D0-024A-4070-A3A1-84F33AE64E42}" dt="2022-04-25T17:30:10.680" v="669" actId="478"/>
          <ac:spMkLst>
            <pc:docMk/>
            <pc:sldMk cId="3283106555" sldId="277"/>
            <ac:spMk id="12" creationId="{9C313843-E051-4FC5-B779-26572B479568}"/>
          </ac:spMkLst>
        </pc:spChg>
        <pc:spChg chg="add del mod">
          <ac:chgData name="Andre Gustavo Hochuli" userId="03e47721-5546-461c-8dc6-d9f4fc638cac" providerId="ADAL" clId="{EB0566D0-024A-4070-A3A1-84F33AE64E42}" dt="2022-04-25T17:21:05.177" v="488" actId="478"/>
          <ac:spMkLst>
            <pc:docMk/>
            <pc:sldMk cId="3283106555" sldId="277"/>
            <ac:spMk id="13" creationId="{2E22BC05-EF15-44E1-8C24-82CAD61C016F}"/>
          </ac:spMkLst>
        </pc:spChg>
        <pc:spChg chg="add del mod">
          <ac:chgData name="Andre Gustavo Hochuli" userId="03e47721-5546-461c-8dc6-d9f4fc638cac" providerId="ADAL" clId="{EB0566D0-024A-4070-A3A1-84F33AE64E42}" dt="2022-04-25T17:25:37.364" v="537" actId="478"/>
          <ac:spMkLst>
            <pc:docMk/>
            <pc:sldMk cId="3283106555" sldId="277"/>
            <ac:spMk id="14" creationId="{69601DDC-082F-4E6F-B373-E67ED12B3523}"/>
          </ac:spMkLst>
        </pc:spChg>
        <pc:spChg chg="add del mod">
          <ac:chgData name="Andre Gustavo Hochuli" userId="03e47721-5546-461c-8dc6-d9f4fc638cac" providerId="ADAL" clId="{EB0566D0-024A-4070-A3A1-84F33AE64E42}" dt="2022-04-25T17:30:10.680" v="669" actId="478"/>
          <ac:spMkLst>
            <pc:docMk/>
            <pc:sldMk cId="3283106555" sldId="277"/>
            <ac:spMk id="15" creationId="{82274986-A3CB-4D16-A10C-DED394D59329}"/>
          </ac:spMkLst>
        </pc:spChg>
        <pc:spChg chg="add del mod">
          <ac:chgData name="Andre Gustavo Hochuli" userId="03e47721-5546-461c-8dc6-d9f4fc638cac" providerId="ADAL" clId="{EB0566D0-024A-4070-A3A1-84F33AE64E42}" dt="2022-04-25T17:30:07.638" v="668" actId="478"/>
          <ac:spMkLst>
            <pc:docMk/>
            <pc:sldMk cId="3283106555" sldId="277"/>
            <ac:spMk id="16" creationId="{42CFDD91-8FEB-481B-9084-B8414074414A}"/>
          </ac:spMkLst>
        </pc:spChg>
        <pc:spChg chg="add del mod">
          <ac:chgData name="Andre Gustavo Hochuli" userId="03e47721-5546-461c-8dc6-d9f4fc638cac" providerId="ADAL" clId="{EB0566D0-024A-4070-A3A1-84F33AE64E42}" dt="2022-04-25T17:30:04.183" v="667" actId="478"/>
          <ac:spMkLst>
            <pc:docMk/>
            <pc:sldMk cId="3283106555" sldId="277"/>
            <ac:spMk id="18" creationId="{AD5E72C2-4EBD-470C-9C54-217CC1957D33}"/>
          </ac:spMkLst>
        </pc:spChg>
        <pc:spChg chg="add del mod">
          <ac:chgData name="Andre Gustavo Hochuli" userId="03e47721-5546-461c-8dc6-d9f4fc638cac" providerId="ADAL" clId="{EB0566D0-024A-4070-A3A1-84F33AE64E42}" dt="2022-04-25T17:30:10.680" v="669" actId="478"/>
          <ac:spMkLst>
            <pc:docMk/>
            <pc:sldMk cId="3283106555" sldId="277"/>
            <ac:spMk id="25" creationId="{B82CDB52-EF2D-4494-8D7B-790822C13394}"/>
          </ac:spMkLst>
        </pc:spChg>
        <pc:spChg chg="add del">
          <ac:chgData name="Andre Gustavo Hochuli" userId="03e47721-5546-461c-8dc6-d9f4fc638cac" providerId="ADAL" clId="{EB0566D0-024A-4070-A3A1-84F33AE64E42}" dt="2022-04-25T17:30:14.973" v="671"/>
          <ac:spMkLst>
            <pc:docMk/>
            <pc:sldMk cId="3283106555" sldId="277"/>
            <ac:spMk id="27" creationId="{5EF0C5CC-8D02-421E-B8DA-37841980BDC2}"/>
          </ac:spMkLst>
        </pc:spChg>
        <pc:spChg chg="del">
          <ac:chgData name="Andre Gustavo Hochuli" userId="03e47721-5546-461c-8dc6-d9f4fc638cac" providerId="ADAL" clId="{EB0566D0-024A-4070-A3A1-84F33AE64E42}" dt="2022-04-25T17:09:10.950" v="175" actId="478"/>
          <ac:spMkLst>
            <pc:docMk/>
            <pc:sldMk cId="3283106555" sldId="277"/>
            <ac:spMk id="33" creationId="{77F8CE4A-090D-40A5-A8D8-2183B35F1195}"/>
          </ac:spMkLst>
        </pc:spChg>
        <pc:spChg chg="add del mod">
          <ac:chgData name="Andre Gustavo Hochuli" userId="03e47721-5546-461c-8dc6-d9f4fc638cac" providerId="ADAL" clId="{EB0566D0-024A-4070-A3A1-84F33AE64E42}" dt="2022-04-25T17:30:10.680" v="669" actId="478"/>
          <ac:spMkLst>
            <pc:docMk/>
            <pc:sldMk cId="3283106555" sldId="277"/>
            <ac:spMk id="34" creationId="{8EEFFC4F-C85F-4E12-91E6-7BF595C9195F}"/>
          </ac:spMkLst>
        </pc:spChg>
        <pc:spChg chg="add del mod">
          <ac:chgData name="Andre Gustavo Hochuli" userId="03e47721-5546-461c-8dc6-d9f4fc638cac" providerId="ADAL" clId="{EB0566D0-024A-4070-A3A1-84F33AE64E42}" dt="2022-04-25T17:30:10.680" v="669" actId="478"/>
          <ac:spMkLst>
            <pc:docMk/>
            <pc:sldMk cId="3283106555" sldId="277"/>
            <ac:spMk id="38" creationId="{864984CF-3270-4415-9DE8-FE93BC58917C}"/>
          </ac:spMkLst>
        </pc:spChg>
        <pc:spChg chg="add del mod">
          <ac:chgData name="Andre Gustavo Hochuli" userId="03e47721-5546-461c-8dc6-d9f4fc638cac" providerId="ADAL" clId="{EB0566D0-024A-4070-A3A1-84F33AE64E42}" dt="2022-04-25T17:30:10.680" v="669" actId="478"/>
          <ac:spMkLst>
            <pc:docMk/>
            <pc:sldMk cId="3283106555" sldId="277"/>
            <ac:spMk id="40" creationId="{8DA97F1B-5321-4813-8313-4DEC3EAF3D71}"/>
          </ac:spMkLst>
        </pc:spChg>
        <pc:spChg chg="del">
          <ac:chgData name="Andre Gustavo Hochuli" userId="03e47721-5546-461c-8dc6-d9f4fc638cac" providerId="ADAL" clId="{EB0566D0-024A-4070-A3A1-84F33AE64E42}" dt="2022-04-25T17:09:04.098" v="168" actId="478"/>
          <ac:spMkLst>
            <pc:docMk/>
            <pc:sldMk cId="3283106555" sldId="277"/>
            <ac:spMk id="63" creationId="{3FC05F18-6D89-44EC-9630-8F91D4410100}"/>
          </ac:spMkLst>
        </pc:spChg>
        <pc:spChg chg="del">
          <ac:chgData name="Andre Gustavo Hochuli" userId="03e47721-5546-461c-8dc6-d9f4fc638cac" providerId="ADAL" clId="{EB0566D0-024A-4070-A3A1-84F33AE64E42}" dt="2022-04-25T17:09:07.411" v="172" actId="478"/>
          <ac:spMkLst>
            <pc:docMk/>
            <pc:sldMk cId="3283106555" sldId="277"/>
            <ac:spMk id="72" creationId="{2A927E6A-19A5-4A53-9732-BAC94509AB8E}"/>
          </ac:spMkLst>
        </pc:spChg>
        <pc:spChg chg="mod">
          <ac:chgData name="Andre Gustavo Hochuli" userId="03e47721-5546-461c-8dc6-d9f4fc638cac" providerId="ADAL" clId="{EB0566D0-024A-4070-A3A1-84F33AE64E42}" dt="2022-04-25T17:35:09.864" v="883" actId="113"/>
          <ac:spMkLst>
            <pc:docMk/>
            <pc:sldMk cId="3283106555" sldId="277"/>
            <ac:spMk id="106" creationId="{62C052DF-E942-4780-B8E7-B4D75FF65CBF}"/>
          </ac:spMkLst>
        </pc:spChg>
        <pc:spChg chg="mod">
          <ac:chgData name="Andre Gustavo Hochuli" userId="03e47721-5546-461c-8dc6-d9f4fc638cac" providerId="ADAL" clId="{EB0566D0-024A-4070-A3A1-84F33AE64E42}" dt="2022-04-25T17:05:43.821" v="60" actId="20577"/>
          <ac:spMkLst>
            <pc:docMk/>
            <pc:sldMk cId="3283106555" sldId="277"/>
            <ac:spMk id="367" creationId="{00000000-0000-0000-0000-000000000000}"/>
          </ac:spMkLst>
        </pc:spChg>
        <pc:spChg chg="mod">
          <ac:chgData name="Andre Gustavo Hochuli" userId="03e47721-5546-461c-8dc6-d9f4fc638cac" providerId="ADAL" clId="{EB0566D0-024A-4070-A3A1-84F33AE64E42}" dt="2022-04-25T17:05:56.148" v="62" actId="20577"/>
          <ac:spMkLst>
            <pc:docMk/>
            <pc:sldMk cId="3283106555" sldId="277"/>
            <ac:spMk id="369" creationId="{00000000-0000-0000-0000-000000000000}"/>
          </ac:spMkLst>
        </pc:spChg>
        <pc:picChg chg="add del mod">
          <ac:chgData name="Andre Gustavo Hochuli" userId="03e47721-5546-461c-8dc6-d9f4fc638cac" providerId="ADAL" clId="{EB0566D0-024A-4070-A3A1-84F33AE64E42}" dt="2022-04-25T17:24:35.148" v="526" actId="21"/>
          <ac:picMkLst>
            <pc:docMk/>
            <pc:sldMk cId="3283106555" sldId="277"/>
            <ac:picMk id="8" creationId="{DCA9870C-6363-4871-9965-55567A4DCD32}"/>
          </ac:picMkLst>
        </pc:picChg>
        <pc:picChg chg="add del mod">
          <ac:chgData name="Andre Gustavo Hochuli" userId="03e47721-5546-461c-8dc6-d9f4fc638cac" providerId="ADAL" clId="{EB0566D0-024A-4070-A3A1-84F33AE64E42}" dt="2022-04-25T17:24:55.868" v="531" actId="21"/>
          <ac:picMkLst>
            <pc:docMk/>
            <pc:sldMk cId="3283106555" sldId="277"/>
            <ac:picMk id="20" creationId="{A480386F-C736-4F5B-B4C7-095FDCD31D9D}"/>
          </ac:picMkLst>
        </pc:picChg>
        <pc:picChg chg="add del mod ord">
          <ac:chgData name="Andre Gustavo Hochuli" userId="03e47721-5546-461c-8dc6-d9f4fc638cac" providerId="ADAL" clId="{EB0566D0-024A-4070-A3A1-84F33AE64E42}" dt="2022-04-25T17:30:10.680" v="669" actId="478"/>
          <ac:picMkLst>
            <pc:docMk/>
            <pc:sldMk cId="3283106555" sldId="277"/>
            <ac:picMk id="24" creationId="{9BA841E3-5172-4D80-A631-FF2C5E08C552}"/>
          </ac:picMkLst>
        </pc:picChg>
        <pc:picChg chg="add del mod">
          <ac:chgData name="Andre Gustavo Hochuli" userId="03e47721-5546-461c-8dc6-d9f4fc638cac" providerId="ADAL" clId="{EB0566D0-024A-4070-A3A1-84F33AE64E42}" dt="2022-04-25T17:31:57.642" v="681" actId="478"/>
          <ac:picMkLst>
            <pc:docMk/>
            <pc:sldMk cId="3283106555" sldId="277"/>
            <ac:picMk id="29" creationId="{361C5B6A-068C-4E2E-9F09-4550FE23AD13}"/>
          </ac:picMkLst>
        </pc:picChg>
        <pc:picChg chg="add del">
          <ac:chgData name="Andre Gustavo Hochuli" userId="03e47721-5546-461c-8dc6-d9f4fc638cac" providerId="ADAL" clId="{EB0566D0-024A-4070-A3A1-84F33AE64E42}" dt="2022-04-25T17:31:42.337" v="675" actId="478"/>
          <ac:picMkLst>
            <pc:docMk/>
            <pc:sldMk cId="3283106555" sldId="277"/>
            <ac:picMk id="31" creationId="{12E0E56D-B7F0-492F-B5B5-922AB5096B69}"/>
          </ac:picMkLst>
        </pc:picChg>
        <pc:picChg chg="add del mod">
          <ac:chgData name="Andre Gustavo Hochuli" userId="03e47721-5546-461c-8dc6-d9f4fc638cac" providerId="ADAL" clId="{EB0566D0-024A-4070-A3A1-84F33AE64E42}" dt="2022-04-25T17:31:56.894" v="680" actId="478"/>
          <ac:picMkLst>
            <pc:docMk/>
            <pc:sldMk cId="3283106555" sldId="277"/>
            <ac:picMk id="35" creationId="{D47B4924-D752-4C23-BF79-792974ECC337}"/>
          </ac:picMkLst>
        </pc:picChg>
        <pc:picChg chg="add del mod">
          <ac:chgData name="Andre Gustavo Hochuli" userId="03e47721-5546-461c-8dc6-d9f4fc638cac" providerId="ADAL" clId="{EB0566D0-024A-4070-A3A1-84F33AE64E42}" dt="2022-04-25T17:32:49.558" v="778" actId="478"/>
          <ac:picMkLst>
            <pc:docMk/>
            <pc:sldMk cId="3283106555" sldId="277"/>
            <ac:picMk id="37" creationId="{9BD4A162-D4BE-40C1-8C77-B9A641441705}"/>
          </ac:picMkLst>
        </pc:picChg>
        <pc:picChg chg="add mod">
          <ac:chgData name="Andre Gustavo Hochuli" userId="03e47721-5546-461c-8dc6-d9f4fc638cac" providerId="ADAL" clId="{EB0566D0-024A-4070-A3A1-84F33AE64E42}" dt="2022-04-25T17:33:25.485" v="780" actId="1076"/>
          <ac:picMkLst>
            <pc:docMk/>
            <pc:sldMk cId="3283106555" sldId="277"/>
            <ac:picMk id="41" creationId="{9FA20FD8-4B72-4C08-8AAF-E29A14B9047C}"/>
          </ac:picMkLst>
        </pc:picChg>
        <pc:picChg chg="add del mod">
          <ac:chgData name="Andre Gustavo Hochuli" userId="03e47721-5546-461c-8dc6-d9f4fc638cac" providerId="ADAL" clId="{EB0566D0-024A-4070-A3A1-84F33AE64E42}" dt="2022-04-25T17:19:31.279" v="472" actId="478"/>
          <ac:picMkLst>
            <pc:docMk/>
            <pc:sldMk cId="3283106555" sldId="277"/>
            <ac:picMk id="1026" creationId="{168F32E5-0C8C-4F29-8113-154F95577646}"/>
          </ac:picMkLst>
        </pc:picChg>
        <pc:cxnChg chg="del mod">
          <ac:chgData name="Andre Gustavo Hochuli" userId="03e47721-5546-461c-8dc6-d9f4fc638cac" providerId="ADAL" clId="{EB0566D0-024A-4070-A3A1-84F33AE64E42}" dt="2022-04-25T17:09:06.541" v="171" actId="478"/>
          <ac:cxnSpMkLst>
            <pc:docMk/>
            <pc:sldMk cId="3283106555" sldId="277"/>
            <ac:cxnSpMk id="5" creationId="{AE760C13-D913-4F21-9D16-E5ECD808B873}"/>
          </ac:cxnSpMkLst>
        </pc:cxnChg>
        <pc:cxnChg chg="del mod">
          <ac:chgData name="Andre Gustavo Hochuli" userId="03e47721-5546-461c-8dc6-d9f4fc638cac" providerId="ADAL" clId="{EB0566D0-024A-4070-A3A1-84F33AE64E42}" dt="2022-04-25T17:09:11.900" v="176" actId="478"/>
          <ac:cxnSpMkLst>
            <pc:docMk/>
            <pc:sldMk cId="3283106555" sldId="277"/>
            <ac:cxnSpMk id="7" creationId="{B6865C88-5140-4D13-B73D-9E53024D93B1}"/>
          </ac:cxnSpMkLst>
        </pc:cxnChg>
        <pc:cxnChg chg="del mod">
          <ac:chgData name="Andre Gustavo Hochuli" userId="03e47721-5546-461c-8dc6-d9f4fc638cac" providerId="ADAL" clId="{EB0566D0-024A-4070-A3A1-84F33AE64E42}" dt="2022-04-25T17:09:12.771" v="177" actId="478"/>
          <ac:cxnSpMkLst>
            <pc:docMk/>
            <pc:sldMk cId="3283106555" sldId="277"/>
            <ac:cxnSpMk id="17" creationId="{F760AA5E-9CD4-46F1-B286-5D515B5EEB3A}"/>
          </ac:cxnSpMkLst>
        </pc:cxnChg>
        <pc:cxnChg chg="del mod">
          <ac:chgData name="Andre Gustavo Hochuli" userId="03e47721-5546-461c-8dc6-d9f4fc638cac" providerId="ADAL" clId="{EB0566D0-024A-4070-A3A1-84F33AE64E42}" dt="2022-04-25T17:09:08.190" v="173" actId="478"/>
          <ac:cxnSpMkLst>
            <pc:docMk/>
            <pc:sldMk cId="3283106555" sldId="277"/>
            <ac:cxnSpMk id="21" creationId="{0B8B8A2B-CB86-44BA-9A3C-0EE0F9C5678D}"/>
          </ac:cxnSpMkLst>
        </pc:cxnChg>
        <pc:cxnChg chg="del">
          <ac:chgData name="Andre Gustavo Hochuli" userId="03e47721-5546-461c-8dc6-d9f4fc638cac" providerId="ADAL" clId="{EB0566D0-024A-4070-A3A1-84F33AE64E42}" dt="2022-04-25T17:09:09.176" v="174" actId="478"/>
          <ac:cxnSpMkLst>
            <pc:docMk/>
            <pc:sldMk cId="3283106555" sldId="277"/>
            <ac:cxnSpMk id="23" creationId="{61A0C203-8E43-480D-8001-03B544C9F9A9}"/>
          </ac:cxnSpMkLst>
        </pc:cxnChg>
        <pc:cxnChg chg="del">
          <ac:chgData name="Andre Gustavo Hochuli" userId="03e47721-5546-461c-8dc6-d9f4fc638cac" providerId="ADAL" clId="{EB0566D0-024A-4070-A3A1-84F33AE64E42}" dt="2022-04-25T17:09:14.175" v="178" actId="478"/>
          <ac:cxnSpMkLst>
            <pc:docMk/>
            <pc:sldMk cId="3283106555" sldId="277"/>
            <ac:cxnSpMk id="26" creationId="{354379B2-768D-45C7-891A-4A0C9304F15A}"/>
          </ac:cxnSpMkLst>
        </pc:cxnChg>
      </pc:sldChg>
      <pc:sldChg chg="del">
        <pc:chgData name="Andre Gustavo Hochuli" userId="03e47721-5546-461c-8dc6-d9f4fc638cac" providerId="ADAL" clId="{EB0566D0-024A-4070-A3A1-84F33AE64E42}" dt="2022-04-25T17:05:36.619" v="52" actId="47"/>
        <pc:sldMkLst>
          <pc:docMk/>
          <pc:sldMk cId="104151768" sldId="278"/>
        </pc:sldMkLst>
      </pc:sldChg>
      <pc:sldChg chg="addSp delSp modSp add mod ord">
        <pc:chgData name="Andre Gustavo Hochuli" userId="03e47721-5546-461c-8dc6-d9f4fc638cac" providerId="ADAL" clId="{EB0566D0-024A-4070-A3A1-84F33AE64E42}" dt="2022-04-29T11:24:22.074" v="2935" actId="1076"/>
        <pc:sldMkLst>
          <pc:docMk/>
          <pc:sldMk cId="446102039" sldId="278"/>
        </pc:sldMkLst>
        <pc:spChg chg="add mod">
          <ac:chgData name="Andre Gustavo Hochuli" userId="03e47721-5546-461c-8dc6-d9f4fc638cac" providerId="ADAL" clId="{EB0566D0-024A-4070-A3A1-84F33AE64E42}" dt="2022-04-25T17:56:16.860" v="1249" actId="1076"/>
          <ac:spMkLst>
            <pc:docMk/>
            <pc:sldMk cId="446102039" sldId="278"/>
            <ac:spMk id="5" creationId="{90B6A4C5-9B9B-4D39-AF05-74E416D59E6B}"/>
          </ac:spMkLst>
        </pc:spChg>
        <pc:spChg chg="mod">
          <ac:chgData name="Andre Gustavo Hochuli" userId="03e47721-5546-461c-8dc6-d9f4fc638cac" providerId="ADAL" clId="{EB0566D0-024A-4070-A3A1-84F33AE64E42}" dt="2022-04-25T17:38:40.261" v="942" actId="164"/>
          <ac:spMkLst>
            <pc:docMk/>
            <pc:sldMk cId="446102039" sldId="278"/>
            <ac:spMk id="12" creationId="{9C313843-E051-4FC5-B779-26572B479568}"/>
          </ac:spMkLst>
        </pc:spChg>
        <pc:spChg chg="mod">
          <ac:chgData name="Andre Gustavo Hochuli" userId="03e47721-5546-461c-8dc6-d9f4fc638cac" providerId="ADAL" clId="{EB0566D0-024A-4070-A3A1-84F33AE64E42}" dt="2022-04-25T17:38:40.261" v="942" actId="164"/>
          <ac:spMkLst>
            <pc:docMk/>
            <pc:sldMk cId="446102039" sldId="278"/>
            <ac:spMk id="15" creationId="{82274986-A3CB-4D16-A10C-DED394D59329}"/>
          </ac:spMkLst>
        </pc:spChg>
        <pc:spChg chg="mod">
          <ac:chgData name="Andre Gustavo Hochuli" userId="03e47721-5546-461c-8dc6-d9f4fc638cac" providerId="ADAL" clId="{EB0566D0-024A-4070-A3A1-84F33AE64E42}" dt="2022-04-25T17:38:40.261" v="942" actId="164"/>
          <ac:spMkLst>
            <pc:docMk/>
            <pc:sldMk cId="446102039" sldId="278"/>
            <ac:spMk id="16" creationId="{42CFDD91-8FEB-481B-9084-B8414074414A}"/>
          </ac:spMkLst>
        </pc:spChg>
        <pc:spChg chg="mod">
          <ac:chgData name="Andre Gustavo Hochuli" userId="03e47721-5546-461c-8dc6-d9f4fc638cac" providerId="ADAL" clId="{EB0566D0-024A-4070-A3A1-84F33AE64E42}" dt="2022-04-25T17:38:40.261" v="942" actId="164"/>
          <ac:spMkLst>
            <pc:docMk/>
            <pc:sldMk cId="446102039" sldId="278"/>
            <ac:spMk id="18" creationId="{AD5E72C2-4EBD-470C-9C54-217CC1957D33}"/>
          </ac:spMkLst>
        </pc:spChg>
        <pc:spChg chg="add del mod">
          <ac:chgData name="Andre Gustavo Hochuli" userId="03e47721-5546-461c-8dc6-d9f4fc638cac" providerId="ADAL" clId="{EB0566D0-024A-4070-A3A1-84F33AE64E42}" dt="2022-04-25T17:42:02.413" v="963" actId="478"/>
          <ac:spMkLst>
            <pc:docMk/>
            <pc:sldMk cId="446102039" sldId="278"/>
            <ac:spMk id="23" creationId="{0E7F2FDD-572B-445D-B2A9-BCAB4CD2F204}"/>
          </ac:spMkLst>
        </pc:spChg>
        <pc:spChg chg="mod">
          <ac:chgData name="Andre Gustavo Hochuli" userId="03e47721-5546-461c-8dc6-d9f4fc638cac" providerId="ADAL" clId="{EB0566D0-024A-4070-A3A1-84F33AE64E42}" dt="2022-04-25T17:38:40.261" v="942" actId="164"/>
          <ac:spMkLst>
            <pc:docMk/>
            <pc:sldMk cId="446102039" sldId="278"/>
            <ac:spMk id="25" creationId="{B82CDB52-EF2D-4494-8D7B-790822C13394}"/>
          </ac:spMkLst>
        </pc:spChg>
        <pc:spChg chg="mod">
          <ac:chgData name="Andre Gustavo Hochuli" userId="03e47721-5546-461c-8dc6-d9f4fc638cac" providerId="ADAL" clId="{EB0566D0-024A-4070-A3A1-84F33AE64E42}" dt="2022-04-25T17:38:40.261" v="942" actId="164"/>
          <ac:spMkLst>
            <pc:docMk/>
            <pc:sldMk cId="446102039" sldId="278"/>
            <ac:spMk id="34" creationId="{8EEFFC4F-C85F-4E12-91E6-7BF595C9195F}"/>
          </ac:spMkLst>
        </pc:spChg>
        <pc:spChg chg="mod">
          <ac:chgData name="Andre Gustavo Hochuli" userId="03e47721-5546-461c-8dc6-d9f4fc638cac" providerId="ADAL" clId="{EB0566D0-024A-4070-A3A1-84F33AE64E42}" dt="2022-04-25T17:38:40.261" v="942" actId="164"/>
          <ac:spMkLst>
            <pc:docMk/>
            <pc:sldMk cId="446102039" sldId="278"/>
            <ac:spMk id="38" creationId="{864984CF-3270-4415-9DE8-FE93BC58917C}"/>
          </ac:spMkLst>
        </pc:spChg>
        <pc:spChg chg="mod">
          <ac:chgData name="Andre Gustavo Hochuli" userId="03e47721-5546-461c-8dc6-d9f4fc638cac" providerId="ADAL" clId="{EB0566D0-024A-4070-A3A1-84F33AE64E42}" dt="2022-04-25T17:38:40.261" v="942" actId="164"/>
          <ac:spMkLst>
            <pc:docMk/>
            <pc:sldMk cId="446102039" sldId="278"/>
            <ac:spMk id="40" creationId="{8DA97F1B-5321-4813-8313-4DEC3EAF3D71}"/>
          </ac:spMkLst>
        </pc:spChg>
        <pc:spChg chg="mod">
          <ac:chgData name="Andre Gustavo Hochuli" userId="03e47721-5546-461c-8dc6-d9f4fc638cac" providerId="ADAL" clId="{EB0566D0-024A-4070-A3A1-84F33AE64E42}" dt="2022-04-25T17:44:58.073" v="1105" actId="20577"/>
          <ac:spMkLst>
            <pc:docMk/>
            <pc:sldMk cId="446102039" sldId="278"/>
            <ac:spMk id="106" creationId="{62C052DF-E942-4780-B8E7-B4D75FF65CBF}"/>
          </ac:spMkLst>
        </pc:spChg>
        <pc:spChg chg="mod">
          <ac:chgData name="Andre Gustavo Hochuli" userId="03e47721-5546-461c-8dc6-d9f4fc638cac" providerId="ADAL" clId="{EB0566D0-024A-4070-A3A1-84F33AE64E42}" dt="2022-04-25T17:27:46.697" v="631" actId="20577"/>
          <ac:spMkLst>
            <pc:docMk/>
            <pc:sldMk cId="446102039" sldId="278"/>
            <ac:spMk id="367" creationId="{00000000-0000-0000-0000-000000000000}"/>
          </ac:spMkLst>
        </pc:spChg>
        <pc:spChg chg="mod">
          <ac:chgData name="Andre Gustavo Hochuli" userId="03e47721-5546-461c-8dc6-d9f4fc638cac" providerId="ADAL" clId="{EB0566D0-024A-4070-A3A1-84F33AE64E42}" dt="2022-04-25T17:38:40.261" v="942" actId="164"/>
          <ac:spMkLst>
            <pc:docMk/>
            <pc:sldMk cId="446102039" sldId="278"/>
            <ac:spMk id="370" creationId="{00000000-0000-0000-0000-000000000000}"/>
          </ac:spMkLst>
        </pc:spChg>
        <pc:grpChg chg="add mod">
          <ac:chgData name="Andre Gustavo Hochuli" userId="03e47721-5546-461c-8dc6-d9f4fc638cac" providerId="ADAL" clId="{EB0566D0-024A-4070-A3A1-84F33AE64E42}" dt="2022-04-25T17:56:23.123" v="1251" actId="1038"/>
          <ac:grpSpMkLst>
            <pc:docMk/>
            <pc:sldMk cId="446102039" sldId="278"/>
            <ac:grpSpMk id="4" creationId="{71CB920B-C031-49A6-A44B-8BFBA54A9E17}"/>
          </ac:grpSpMkLst>
        </pc:grpChg>
        <pc:picChg chg="add mod">
          <ac:chgData name="Andre Gustavo Hochuli" userId="03e47721-5546-461c-8dc6-d9f4fc638cac" providerId="ADAL" clId="{EB0566D0-024A-4070-A3A1-84F33AE64E42}" dt="2022-04-25T17:38:40.261" v="942" actId="164"/>
          <ac:picMkLst>
            <pc:docMk/>
            <pc:sldMk cId="446102039" sldId="278"/>
            <ac:picMk id="3" creationId="{B002D328-F4D7-4F42-83D2-DAFF2B525BFE}"/>
          </ac:picMkLst>
        </pc:picChg>
        <pc:picChg chg="add del mod">
          <ac:chgData name="Andre Gustavo Hochuli" userId="03e47721-5546-461c-8dc6-d9f4fc638cac" providerId="ADAL" clId="{EB0566D0-024A-4070-A3A1-84F33AE64E42}" dt="2022-04-25T17:45:58.329" v="1106" actId="478"/>
          <ac:picMkLst>
            <pc:docMk/>
            <pc:sldMk cId="446102039" sldId="278"/>
            <ac:picMk id="8" creationId="{02115B31-7A8D-46BD-8366-4C68C4BAFE43}"/>
          </ac:picMkLst>
        </pc:picChg>
        <pc:picChg chg="add mod">
          <ac:chgData name="Andre Gustavo Hochuli" userId="03e47721-5546-461c-8dc6-d9f4fc638cac" providerId="ADAL" clId="{EB0566D0-024A-4070-A3A1-84F33AE64E42}" dt="2022-04-29T11:24:22.074" v="2935" actId="1076"/>
          <ac:picMkLst>
            <pc:docMk/>
            <pc:sldMk cId="446102039" sldId="278"/>
            <ac:picMk id="10" creationId="{0DE7C189-8984-4EEC-8806-5306A2D56E1C}"/>
          </ac:picMkLst>
        </pc:picChg>
        <pc:picChg chg="mod">
          <ac:chgData name="Andre Gustavo Hochuli" userId="03e47721-5546-461c-8dc6-d9f4fc638cac" providerId="ADAL" clId="{EB0566D0-024A-4070-A3A1-84F33AE64E42}" dt="2022-04-25T17:38:40.261" v="942" actId="164"/>
          <ac:picMkLst>
            <pc:docMk/>
            <pc:sldMk cId="446102039" sldId="278"/>
            <ac:picMk id="24" creationId="{9BA841E3-5172-4D80-A631-FF2C5E08C552}"/>
          </ac:picMkLst>
        </pc:picChg>
      </pc:sldChg>
      <pc:sldChg chg="modSp add mod">
        <pc:chgData name="Andre Gustavo Hochuli" userId="03e47721-5546-461c-8dc6-d9f4fc638cac" providerId="ADAL" clId="{EB0566D0-024A-4070-A3A1-84F33AE64E42}" dt="2022-04-29T11:24:17.750" v="2933" actId="1076"/>
        <pc:sldMkLst>
          <pc:docMk/>
          <pc:sldMk cId="802718977" sldId="279"/>
        </pc:sldMkLst>
        <pc:picChg chg="mod">
          <ac:chgData name="Andre Gustavo Hochuli" userId="03e47721-5546-461c-8dc6-d9f4fc638cac" providerId="ADAL" clId="{EB0566D0-024A-4070-A3A1-84F33AE64E42}" dt="2022-04-29T11:24:17.750" v="2933" actId="1076"/>
          <ac:picMkLst>
            <pc:docMk/>
            <pc:sldMk cId="802718977" sldId="279"/>
            <ac:picMk id="8" creationId="{02115B31-7A8D-46BD-8366-4C68C4BAFE43}"/>
          </ac:picMkLst>
        </pc:picChg>
      </pc:sldChg>
      <pc:sldChg chg="del">
        <pc:chgData name="Andre Gustavo Hochuli" userId="03e47721-5546-461c-8dc6-d9f4fc638cac" providerId="ADAL" clId="{EB0566D0-024A-4070-A3A1-84F33AE64E42}" dt="2022-04-25T17:05:36.619" v="52" actId="47"/>
        <pc:sldMkLst>
          <pc:docMk/>
          <pc:sldMk cId="2431802864" sldId="279"/>
        </pc:sldMkLst>
      </pc:sldChg>
      <pc:sldChg chg="del">
        <pc:chgData name="Andre Gustavo Hochuli" userId="03e47721-5546-461c-8dc6-d9f4fc638cac" providerId="ADAL" clId="{EB0566D0-024A-4070-A3A1-84F33AE64E42}" dt="2022-04-25T17:05:36.619" v="52" actId="47"/>
        <pc:sldMkLst>
          <pc:docMk/>
          <pc:sldMk cId="122859299" sldId="280"/>
        </pc:sldMkLst>
      </pc:sldChg>
      <pc:sldChg chg="addSp delSp modSp add mod">
        <pc:chgData name="Andre Gustavo Hochuli" userId="03e47721-5546-461c-8dc6-d9f4fc638cac" providerId="ADAL" clId="{EB0566D0-024A-4070-A3A1-84F33AE64E42}" dt="2022-04-25T17:56:09.627" v="1246" actId="1076"/>
        <pc:sldMkLst>
          <pc:docMk/>
          <pc:sldMk cId="1527670731" sldId="280"/>
        </pc:sldMkLst>
        <pc:spChg chg="mod">
          <ac:chgData name="Andre Gustavo Hochuli" userId="03e47721-5546-461c-8dc6-d9f4fc638cac" providerId="ADAL" clId="{EB0566D0-024A-4070-A3A1-84F33AE64E42}" dt="2022-04-25T17:56:06.847" v="1245" actId="1035"/>
          <ac:spMkLst>
            <pc:docMk/>
            <pc:sldMk cId="1527670731" sldId="280"/>
            <ac:spMk id="5" creationId="{90B6A4C5-9B9B-4D39-AF05-74E416D59E6B}"/>
          </ac:spMkLst>
        </pc:spChg>
        <pc:spChg chg="mod">
          <ac:chgData name="Andre Gustavo Hochuli" userId="03e47721-5546-461c-8dc6-d9f4fc638cac" providerId="ADAL" clId="{EB0566D0-024A-4070-A3A1-84F33AE64E42}" dt="2022-04-25T17:51:32.027" v="1167"/>
          <ac:spMkLst>
            <pc:docMk/>
            <pc:sldMk cId="1527670731" sldId="280"/>
            <ac:spMk id="28" creationId="{75003843-9CFA-46A2-8F66-DBCFF9F1E3DB}"/>
          </ac:spMkLst>
        </pc:spChg>
        <pc:spChg chg="mod">
          <ac:chgData name="Andre Gustavo Hochuli" userId="03e47721-5546-461c-8dc6-d9f4fc638cac" providerId="ADAL" clId="{EB0566D0-024A-4070-A3A1-84F33AE64E42}" dt="2022-04-25T17:51:32.027" v="1167"/>
          <ac:spMkLst>
            <pc:docMk/>
            <pc:sldMk cId="1527670731" sldId="280"/>
            <ac:spMk id="29" creationId="{1CDF36AA-0F2C-488E-9A80-53898A0D09A8}"/>
          </ac:spMkLst>
        </pc:spChg>
        <pc:spChg chg="mod">
          <ac:chgData name="Andre Gustavo Hochuli" userId="03e47721-5546-461c-8dc6-d9f4fc638cac" providerId="ADAL" clId="{EB0566D0-024A-4070-A3A1-84F33AE64E42}" dt="2022-04-25T17:51:32.027" v="1167"/>
          <ac:spMkLst>
            <pc:docMk/>
            <pc:sldMk cId="1527670731" sldId="280"/>
            <ac:spMk id="30" creationId="{0390518C-2B9B-480A-B1FE-994E2006DCC7}"/>
          </ac:spMkLst>
        </pc:spChg>
        <pc:spChg chg="mod">
          <ac:chgData name="Andre Gustavo Hochuli" userId="03e47721-5546-461c-8dc6-d9f4fc638cac" providerId="ADAL" clId="{EB0566D0-024A-4070-A3A1-84F33AE64E42}" dt="2022-04-25T17:51:32.027" v="1167"/>
          <ac:spMkLst>
            <pc:docMk/>
            <pc:sldMk cId="1527670731" sldId="280"/>
            <ac:spMk id="31" creationId="{BCB1DC31-6CF9-4341-B516-A259E2E4D0B4}"/>
          </ac:spMkLst>
        </pc:spChg>
        <pc:spChg chg="mod">
          <ac:chgData name="Andre Gustavo Hochuli" userId="03e47721-5546-461c-8dc6-d9f4fc638cac" providerId="ADAL" clId="{EB0566D0-024A-4070-A3A1-84F33AE64E42}" dt="2022-04-25T17:54:26.517" v="1181" actId="6549"/>
          <ac:spMkLst>
            <pc:docMk/>
            <pc:sldMk cId="1527670731" sldId="280"/>
            <ac:spMk id="32" creationId="{10411281-D78B-408E-B572-F5ADD6F8AC22}"/>
          </ac:spMkLst>
        </pc:spChg>
        <pc:spChg chg="mod">
          <ac:chgData name="Andre Gustavo Hochuli" userId="03e47721-5546-461c-8dc6-d9f4fc638cac" providerId="ADAL" clId="{EB0566D0-024A-4070-A3A1-84F33AE64E42}" dt="2022-04-25T17:51:32.027" v="1167"/>
          <ac:spMkLst>
            <pc:docMk/>
            <pc:sldMk cId="1527670731" sldId="280"/>
            <ac:spMk id="33" creationId="{FF27CD76-EF04-4004-8349-3C75E601A044}"/>
          </ac:spMkLst>
        </pc:spChg>
        <pc:spChg chg="mod">
          <ac:chgData name="Andre Gustavo Hochuli" userId="03e47721-5546-461c-8dc6-d9f4fc638cac" providerId="ADAL" clId="{EB0566D0-024A-4070-A3A1-84F33AE64E42}" dt="2022-04-25T17:51:32.027" v="1167"/>
          <ac:spMkLst>
            <pc:docMk/>
            <pc:sldMk cId="1527670731" sldId="280"/>
            <ac:spMk id="35" creationId="{597FD140-1100-49DB-849E-09CCAC1256F0}"/>
          </ac:spMkLst>
        </pc:spChg>
        <pc:spChg chg="mod">
          <ac:chgData name="Andre Gustavo Hochuli" userId="03e47721-5546-461c-8dc6-d9f4fc638cac" providerId="ADAL" clId="{EB0566D0-024A-4070-A3A1-84F33AE64E42}" dt="2022-04-25T17:51:32.027" v="1167"/>
          <ac:spMkLst>
            <pc:docMk/>
            <pc:sldMk cId="1527670731" sldId="280"/>
            <ac:spMk id="36" creationId="{C42BF485-FD05-4872-B9E4-7C0A65B7111B}"/>
          </ac:spMkLst>
        </pc:spChg>
        <pc:spChg chg="mod">
          <ac:chgData name="Andre Gustavo Hochuli" userId="03e47721-5546-461c-8dc6-d9f4fc638cac" providerId="ADAL" clId="{EB0566D0-024A-4070-A3A1-84F33AE64E42}" dt="2022-04-25T17:51:32.027" v="1167"/>
          <ac:spMkLst>
            <pc:docMk/>
            <pc:sldMk cId="1527670731" sldId="280"/>
            <ac:spMk id="37" creationId="{79F49AB5-C1A8-4737-9C3C-89E091710F63}"/>
          </ac:spMkLst>
        </pc:spChg>
        <pc:spChg chg="mod">
          <ac:chgData name="Andre Gustavo Hochuli" userId="03e47721-5546-461c-8dc6-d9f4fc638cac" providerId="ADAL" clId="{EB0566D0-024A-4070-A3A1-84F33AE64E42}" dt="2022-04-25T17:51:03.133" v="1161" actId="20577"/>
          <ac:spMkLst>
            <pc:docMk/>
            <pc:sldMk cId="1527670731" sldId="280"/>
            <ac:spMk id="106" creationId="{62C052DF-E942-4780-B8E7-B4D75FF65CBF}"/>
          </ac:spMkLst>
        </pc:spChg>
        <pc:grpChg chg="del">
          <ac:chgData name="Andre Gustavo Hochuli" userId="03e47721-5546-461c-8dc6-d9f4fc638cac" providerId="ADAL" clId="{EB0566D0-024A-4070-A3A1-84F33AE64E42}" dt="2022-04-25T17:54:06.038" v="1175" actId="478"/>
          <ac:grpSpMkLst>
            <pc:docMk/>
            <pc:sldMk cId="1527670731" sldId="280"/>
            <ac:grpSpMk id="4" creationId="{71CB920B-C031-49A6-A44B-8BFBA54A9E17}"/>
          </ac:grpSpMkLst>
        </pc:grpChg>
        <pc:grpChg chg="add del mod">
          <ac:chgData name="Andre Gustavo Hochuli" userId="03e47721-5546-461c-8dc6-d9f4fc638cac" providerId="ADAL" clId="{EB0566D0-024A-4070-A3A1-84F33AE64E42}" dt="2022-04-25T17:54:27.756" v="1182" actId="478"/>
          <ac:grpSpMkLst>
            <pc:docMk/>
            <pc:sldMk cId="1527670731" sldId="280"/>
            <ac:grpSpMk id="26" creationId="{35AEB7E6-996E-49D1-BC9D-DAB1EDD18EE2}"/>
          </ac:grpSpMkLst>
        </pc:grpChg>
        <pc:picChg chg="add del mod ord">
          <ac:chgData name="Andre Gustavo Hochuli" userId="03e47721-5546-461c-8dc6-d9f4fc638cac" providerId="ADAL" clId="{EB0566D0-024A-4070-A3A1-84F33AE64E42}" dt="2022-04-25T17:54:25.330" v="1180" actId="478"/>
          <ac:picMkLst>
            <pc:docMk/>
            <pc:sldMk cId="1527670731" sldId="280"/>
            <ac:picMk id="6" creationId="{294CBD99-EAE9-4225-BE2F-CB416D1C566B}"/>
          </ac:picMkLst>
        </pc:picChg>
        <pc:picChg chg="add mod">
          <ac:chgData name="Andre Gustavo Hochuli" userId="03e47721-5546-461c-8dc6-d9f4fc638cac" providerId="ADAL" clId="{EB0566D0-024A-4070-A3A1-84F33AE64E42}" dt="2022-04-25T17:56:02.734" v="1235" actId="1036"/>
          <ac:picMkLst>
            <pc:docMk/>
            <pc:sldMk cId="1527670731" sldId="280"/>
            <ac:picMk id="8" creationId="{32B2E456-F2FE-4D2B-BAB3-85774D50021E}"/>
          </ac:picMkLst>
        </pc:picChg>
        <pc:picChg chg="del mod">
          <ac:chgData name="Andre Gustavo Hochuli" userId="03e47721-5546-461c-8dc6-d9f4fc638cac" providerId="ADAL" clId="{EB0566D0-024A-4070-A3A1-84F33AE64E42}" dt="2022-04-25T17:54:29.258" v="1183" actId="478"/>
          <ac:picMkLst>
            <pc:docMk/>
            <pc:sldMk cId="1527670731" sldId="280"/>
            <ac:picMk id="10" creationId="{0DE7C189-8984-4EEC-8806-5306A2D56E1C}"/>
          </ac:picMkLst>
        </pc:picChg>
        <pc:picChg chg="add mod">
          <ac:chgData name="Andre Gustavo Hochuli" userId="03e47721-5546-461c-8dc6-d9f4fc638cac" providerId="ADAL" clId="{EB0566D0-024A-4070-A3A1-84F33AE64E42}" dt="2022-04-25T17:54:35.527" v="1185" actId="1076"/>
          <ac:picMkLst>
            <pc:docMk/>
            <pc:sldMk cId="1527670731" sldId="280"/>
            <ac:picMk id="11" creationId="{411D4F99-5D15-47D0-9262-6C6E0924B21F}"/>
          </ac:picMkLst>
        </pc:picChg>
        <pc:picChg chg="add mod">
          <ac:chgData name="Andre Gustavo Hochuli" userId="03e47721-5546-461c-8dc6-d9f4fc638cac" providerId="ADAL" clId="{EB0566D0-024A-4070-A3A1-84F33AE64E42}" dt="2022-04-25T17:56:09.627" v="1246" actId="1076"/>
          <ac:picMkLst>
            <pc:docMk/>
            <pc:sldMk cId="1527670731" sldId="280"/>
            <ac:picMk id="14" creationId="{71397B06-DA71-4EF7-B093-2C06DBA7B5AE}"/>
          </ac:picMkLst>
        </pc:picChg>
        <pc:picChg chg="mod">
          <ac:chgData name="Andre Gustavo Hochuli" userId="03e47721-5546-461c-8dc6-d9f4fc638cac" providerId="ADAL" clId="{EB0566D0-024A-4070-A3A1-84F33AE64E42}" dt="2022-04-25T17:51:32.027" v="1167"/>
          <ac:picMkLst>
            <pc:docMk/>
            <pc:sldMk cId="1527670731" sldId="280"/>
            <ac:picMk id="27" creationId="{03A0C455-937D-4968-B929-4257900A3E1C}"/>
          </ac:picMkLst>
        </pc:picChg>
        <pc:picChg chg="mod">
          <ac:chgData name="Andre Gustavo Hochuli" userId="03e47721-5546-461c-8dc6-d9f4fc638cac" providerId="ADAL" clId="{EB0566D0-024A-4070-A3A1-84F33AE64E42}" dt="2022-04-25T17:51:32.027" v="1167"/>
          <ac:picMkLst>
            <pc:docMk/>
            <pc:sldMk cId="1527670731" sldId="280"/>
            <ac:picMk id="39" creationId="{27A92D0F-8C1C-4937-9C76-D247D9B23062}"/>
          </ac:picMkLst>
        </pc:picChg>
      </pc:sldChg>
      <pc:sldChg chg="addSp delSp modSp add mod">
        <pc:chgData name="Andre Gustavo Hochuli" userId="03e47721-5546-461c-8dc6-d9f4fc638cac" providerId="ADAL" clId="{EB0566D0-024A-4070-A3A1-84F33AE64E42}" dt="2022-04-25T18:00:02.136" v="1335" actId="732"/>
        <pc:sldMkLst>
          <pc:docMk/>
          <pc:sldMk cId="2913161894" sldId="281"/>
        </pc:sldMkLst>
        <pc:spChg chg="del">
          <ac:chgData name="Andre Gustavo Hochuli" userId="03e47721-5546-461c-8dc6-d9f4fc638cac" providerId="ADAL" clId="{EB0566D0-024A-4070-A3A1-84F33AE64E42}" dt="2022-04-25T17:57:04.738" v="1301" actId="478"/>
          <ac:spMkLst>
            <pc:docMk/>
            <pc:sldMk cId="2913161894" sldId="281"/>
            <ac:spMk id="5" creationId="{90B6A4C5-9B9B-4D39-AF05-74E416D59E6B}"/>
          </ac:spMkLst>
        </pc:spChg>
        <pc:spChg chg="mod">
          <ac:chgData name="Andre Gustavo Hochuli" userId="03e47721-5546-461c-8dc6-d9f4fc638cac" providerId="ADAL" clId="{EB0566D0-024A-4070-A3A1-84F33AE64E42}" dt="2022-04-25T17:56:59.054" v="1298" actId="20577"/>
          <ac:spMkLst>
            <pc:docMk/>
            <pc:sldMk cId="2913161894" sldId="281"/>
            <ac:spMk id="106" creationId="{62C052DF-E942-4780-B8E7-B4D75FF65CBF}"/>
          </ac:spMkLst>
        </pc:spChg>
        <pc:picChg chg="add del mod">
          <ac:chgData name="Andre Gustavo Hochuli" userId="03e47721-5546-461c-8dc6-d9f4fc638cac" providerId="ADAL" clId="{EB0566D0-024A-4070-A3A1-84F33AE64E42}" dt="2022-04-25T17:58:32.476" v="1304" actId="478"/>
          <ac:picMkLst>
            <pc:docMk/>
            <pc:sldMk cId="2913161894" sldId="281"/>
            <ac:picMk id="3" creationId="{EA49CD13-F423-4CF8-BB14-8E8BBD70F39B}"/>
          </ac:picMkLst>
        </pc:picChg>
        <pc:picChg chg="add mod">
          <ac:chgData name="Andre Gustavo Hochuli" userId="03e47721-5546-461c-8dc6-d9f4fc638cac" providerId="ADAL" clId="{EB0566D0-024A-4070-A3A1-84F33AE64E42}" dt="2022-04-25T17:58:38.934" v="1308" actId="1076"/>
          <ac:picMkLst>
            <pc:docMk/>
            <pc:sldMk cId="2913161894" sldId="281"/>
            <ac:picMk id="6" creationId="{13AC61B4-E8A3-4AA5-870C-EE5DB163F14F}"/>
          </ac:picMkLst>
        </pc:picChg>
        <pc:picChg chg="del">
          <ac:chgData name="Andre Gustavo Hochuli" userId="03e47721-5546-461c-8dc6-d9f4fc638cac" providerId="ADAL" clId="{EB0566D0-024A-4070-A3A1-84F33AE64E42}" dt="2022-04-25T17:57:03.049" v="1299" actId="478"/>
          <ac:picMkLst>
            <pc:docMk/>
            <pc:sldMk cId="2913161894" sldId="281"/>
            <ac:picMk id="8" creationId="{32B2E456-F2FE-4D2B-BAB3-85774D50021E}"/>
          </ac:picMkLst>
        </pc:picChg>
        <pc:picChg chg="mod modCrop">
          <ac:chgData name="Andre Gustavo Hochuli" userId="03e47721-5546-461c-8dc6-d9f4fc638cac" providerId="ADAL" clId="{EB0566D0-024A-4070-A3A1-84F33AE64E42}" dt="2022-04-25T17:59:36.260" v="1333" actId="732"/>
          <ac:picMkLst>
            <pc:docMk/>
            <pc:sldMk cId="2913161894" sldId="281"/>
            <ac:picMk id="11" creationId="{411D4F99-5D15-47D0-9262-6C6E0924B21F}"/>
          </ac:picMkLst>
        </pc:picChg>
        <pc:picChg chg="del">
          <ac:chgData name="Andre Gustavo Hochuli" userId="03e47721-5546-461c-8dc6-d9f4fc638cac" providerId="ADAL" clId="{EB0566D0-024A-4070-A3A1-84F33AE64E42}" dt="2022-04-25T17:57:03.836" v="1300" actId="478"/>
          <ac:picMkLst>
            <pc:docMk/>
            <pc:sldMk cId="2913161894" sldId="281"/>
            <ac:picMk id="14" creationId="{71397B06-DA71-4EF7-B093-2C06DBA7B5AE}"/>
          </ac:picMkLst>
        </pc:picChg>
        <pc:picChg chg="add mod modCrop">
          <ac:chgData name="Andre Gustavo Hochuli" userId="03e47721-5546-461c-8dc6-d9f4fc638cac" providerId="ADAL" clId="{EB0566D0-024A-4070-A3A1-84F33AE64E42}" dt="2022-04-25T17:59:53.015" v="1334" actId="732"/>
          <ac:picMkLst>
            <pc:docMk/>
            <pc:sldMk cId="2913161894" sldId="281"/>
            <ac:picMk id="16" creationId="{4983F7D6-01FB-481D-9252-6D52BEE42D57}"/>
          </ac:picMkLst>
        </pc:picChg>
        <pc:picChg chg="add mod modCrop">
          <ac:chgData name="Andre Gustavo Hochuli" userId="03e47721-5546-461c-8dc6-d9f4fc638cac" providerId="ADAL" clId="{EB0566D0-024A-4070-A3A1-84F33AE64E42}" dt="2022-04-25T18:00:02.136" v="1335" actId="732"/>
          <ac:picMkLst>
            <pc:docMk/>
            <pc:sldMk cId="2913161894" sldId="281"/>
            <ac:picMk id="17" creationId="{8FB9E624-9148-4F54-8FE0-576052319671}"/>
          </ac:picMkLst>
        </pc:picChg>
      </pc:sldChg>
      <pc:sldChg chg="del">
        <pc:chgData name="Andre Gustavo Hochuli" userId="03e47721-5546-461c-8dc6-d9f4fc638cac" providerId="ADAL" clId="{EB0566D0-024A-4070-A3A1-84F33AE64E42}" dt="2022-04-25T17:05:36.619" v="52" actId="47"/>
        <pc:sldMkLst>
          <pc:docMk/>
          <pc:sldMk cId="3473243607" sldId="281"/>
        </pc:sldMkLst>
      </pc:sldChg>
      <pc:sldChg chg="addSp delSp modSp add mod">
        <pc:chgData name="Andre Gustavo Hochuli" userId="03e47721-5546-461c-8dc6-d9f4fc638cac" providerId="ADAL" clId="{EB0566D0-024A-4070-A3A1-84F33AE64E42}" dt="2022-04-25T19:14:38.027" v="2929" actId="1076"/>
        <pc:sldMkLst>
          <pc:docMk/>
          <pc:sldMk cId="2993923154" sldId="282"/>
        </pc:sldMkLst>
        <pc:spChg chg="mod">
          <ac:chgData name="Andre Gustavo Hochuli" userId="03e47721-5546-461c-8dc6-d9f4fc638cac" providerId="ADAL" clId="{EB0566D0-024A-4070-A3A1-84F33AE64E42}" dt="2022-04-25T19:14:24.954" v="2926" actId="20577"/>
          <ac:spMkLst>
            <pc:docMk/>
            <pc:sldMk cId="2993923154" sldId="282"/>
            <ac:spMk id="106" creationId="{62C052DF-E942-4780-B8E7-B4D75FF65CBF}"/>
          </ac:spMkLst>
        </pc:spChg>
        <pc:picChg chg="add mod modCrop">
          <ac:chgData name="Andre Gustavo Hochuli" userId="03e47721-5546-461c-8dc6-d9f4fc638cac" providerId="ADAL" clId="{EB0566D0-024A-4070-A3A1-84F33AE64E42}" dt="2022-04-25T19:14:38.027" v="2929" actId="1076"/>
          <ac:picMkLst>
            <pc:docMk/>
            <pc:sldMk cId="2993923154" sldId="282"/>
            <ac:picMk id="3" creationId="{8E4CE493-8FAE-427E-A59A-533F84A866E0}"/>
          </ac:picMkLst>
        </pc:picChg>
        <pc:picChg chg="add mod">
          <ac:chgData name="Andre Gustavo Hochuli" userId="03e47721-5546-461c-8dc6-d9f4fc638cac" providerId="ADAL" clId="{EB0566D0-024A-4070-A3A1-84F33AE64E42}" dt="2022-04-25T19:14:02.424" v="2914" actId="1076"/>
          <ac:picMkLst>
            <pc:docMk/>
            <pc:sldMk cId="2993923154" sldId="282"/>
            <ac:picMk id="4" creationId="{AE1C8D17-97D9-442F-AA71-B79C4D4BAED9}"/>
          </ac:picMkLst>
        </pc:picChg>
        <pc:picChg chg="add del">
          <ac:chgData name="Andre Gustavo Hochuli" userId="03e47721-5546-461c-8dc6-d9f4fc638cac" providerId="ADAL" clId="{EB0566D0-024A-4070-A3A1-84F33AE64E42}" dt="2022-04-25T18:10:04.839" v="1461" actId="478"/>
          <ac:picMkLst>
            <pc:docMk/>
            <pc:sldMk cId="2993923154" sldId="282"/>
            <ac:picMk id="5" creationId="{A88394EC-F12D-4348-92EA-97458210AC5B}"/>
          </ac:picMkLst>
        </pc:picChg>
        <pc:picChg chg="del">
          <ac:chgData name="Andre Gustavo Hochuli" userId="03e47721-5546-461c-8dc6-d9f4fc638cac" providerId="ADAL" clId="{EB0566D0-024A-4070-A3A1-84F33AE64E42}" dt="2022-04-25T18:04:48.596" v="1374" actId="478"/>
          <ac:picMkLst>
            <pc:docMk/>
            <pc:sldMk cId="2993923154" sldId="282"/>
            <ac:picMk id="6" creationId="{13AC61B4-E8A3-4AA5-870C-EE5DB163F14F}"/>
          </ac:picMkLst>
        </pc:picChg>
        <pc:picChg chg="add del mod modCrop">
          <ac:chgData name="Andre Gustavo Hochuli" userId="03e47721-5546-461c-8dc6-d9f4fc638cac" providerId="ADAL" clId="{EB0566D0-024A-4070-A3A1-84F33AE64E42}" dt="2022-04-25T19:13:53.814" v="2911" actId="18131"/>
          <ac:picMkLst>
            <pc:docMk/>
            <pc:sldMk cId="2993923154" sldId="282"/>
            <ac:picMk id="8" creationId="{5BFB1010-FDF9-4268-9390-00A45D938BD0}"/>
          </ac:picMkLst>
        </pc:picChg>
        <pc:picChg chg="add del mod">
          <ac:chgData name="Andre Gustavo Hochuli" userId="03e47721-5546-461c-8dc6-d9f4fc638cac" providerId="ADAL" clId="{EB0566D0-024A-4070-A3A1-84F33AE64E42}" dt="2022-04-25T19:12:47.849" v="2893" actId="478"/>
          <ac:picMkLst>
            <pc:docMk/>
            <pc:sldMk cId="2993923154" sldId="282"/>
            <ac:picMk id="10" creationId="{468763FC-1B2C-4814-9105-97A4ECFD7CC6}"/>
          </ac:picMkLst>
        </pc:picChg>
        <pc:picChg chg="del">
          <ac:chgData name="Andre Gustavo Hochuli" userId="03e47721-5546-461c-8dc6-d9f4fc638cac" providerId="ADAL" clId="{EB0566D0-024A-4070-A3A1-84F33AE64E42}" dt="2022-04-25T18:04:49.414" v="1375" actId="478"/>
          <ac:picMkLst>
            <pc:docMk/>
            <pc:sldMk cId="2993923154" sldId="282"/>
            <ac:picMk id="11" creationId="{411D4F99-5D15-47D0-9262-6C6E0924B21F}"/>
          </ac:picMkLst>
        </pc:picChg>
        <pc:picChg chg="add mod modCrop">
          <ac:chgData name="Andre Gustavo Hochuli" userId="03e47721-5546-461c-8dc6-d9f4fc638cac" providerId="ADAL" clId="{EB0566D0-024A-4070-A3A1-84F33AE64E42}" dt="2022-04-25T19:14:35.514" v="2928" actId="1076"/>
          <ac:picMkLst>
            <pc:docMk/>
            <pc:sldMk cId="2993923154" sldId="282"/>
            <ac:picMk id="13" creationId="{B1298A6F-3584-413C-B666-28C7588F346B}"/>
          </ac:picMkLst>
        </pc:picChg>
        <pc:picChg chg="del">
          <ac:chgData name="Andre Gustavo Hochuli" userId="03e47721-5546-461c-8dc6-d9f4fc638cac" providerId="ADAL" clId="{EB0566D0-024A-4070-A3A1-84F33AE64E42}" dt="2022-04-25T18:04:50.131" v="1376" actId="478"/>
          <ac:picMkLst>
            <pc:docMk/>
            <pc:sldMk cId="2993923154" sldId="282"/>
            <ac:picMk id="16" creationId="{4983F7D6-01FB-481D-9252-6D52BEE42D57}"/>
          </ac:picMkLst>
        </pc:picChg>
        <pc:picChg chg="del">
          <ac:chgData name="Andre Gustavo Hochuli" userId="03e47721-5546-461c-8dc6-d9f4fc638cac" providerId="ADAL" clId="{EB0566D0-024A-4070-A3A1-84F33AE64E42}" dt="2022-04-25T18:04:50.719" v="1377" actId="478"/>
          <ac:picMkLst>
            <pc:docMk/>
            <pc:sldMk cId="2993923154" sldId="282"/>
            <ac:picMk id="17" creationId="{8FB9E624-9148-4F54-8FE0-576052319671}"/>
          </ac:picMkLst>
        </pc:picChg>
        <pc:picChg chg="add del mod">
          <ac:chgData name="Andre Gustavo Hochuli" userId="03e47721-5546-461c-8dc6-d9f4fc638cac" providerId="ADAL" clId="{EB0566D0-024A-4070-A3A1-84F33AE64E42}" dt="2022-04-25T18:10:34.788" v="1464" actId="478"/>
          <ac:picMkLst>
            <pc:docMk/>
            <pc:sldMk cId="2993923154" sldId="282"/>
            <ac:picMk id="18" creationId="{CAAAE3DF-0923-4DBE-958D-96FDECEACD24}"/>
          </ac:picMkLst>
        </pc:picChg>
      </pc:sldChg>
      <pc:sldChg chg="del">
        <pc:chgData name="Andre Gustavo Hochuli" userId="03e47721-5546-461c-8dc6-d9f4fc638cac" providerId="ADAL" clId="{EB0566D0-024A-4070-A3A1-84F33AE64E42}" dt="2022-04-25T17:05:36.619" v="52" actId="47"/>
        <pc:sldMkLst>
          <pc:docMk/>
          <pc:sldMk cId="4238423787" sldId="282"/>
        </pc:sldMkLst>
      </pc:sldChg>
      <pc:sldChg chg="delSp modSp add mod">
        <pc:chgData name="Andre Gustavo Hochuli" userId="03e47721-5546-461c-8dc6-d9f4fc638cac" providerId="ADAL" clId="{EB0566D0-024A-4070-A3A1-84F33AE64E42}" dt="2022-04-25T18:15:37.663" v="2005" actId="20577"/>
        <pc:sldMkLst>
          <pc:docMk/>
          <pc:sldMk cId="30829668" sldId="283"/>
        </pc:sldMkLst>
        <pc:spChg chg="mod">
          <ac:chgData name="Andre Gustavo Hochuli" userId="03e47721-5546-461c-8dc6-d9f4fc638cac" providerId="ADAL" clId="{EB0566D0-024A-4070-A3A1-84F33AE64E42}" dt="2022-04-25T18:15:37.663" v="2005" actId="20577"/>
          <ac:spMkLst>
            <pc:docMk/>
            <pc:sldMk cId="30829668" sldId="283"/>
            <ac:spMk id="106" creationId="{62C052DF-E942-4780-B8E7-B4D75FF65CBF}"/>
          </ac:spMkLst>
        </pc:spChg>
        <pc:spChg chg="mod">
          <ac:chgData name="Andre Gustavo Hochuli" userId="03e47721-5546-461c-8dc6-d9f4fc638cac" providerId="ADAL" clId="{EB0566D0-024A-4070-A3A1-84F33AE64E42}" dt="2022-04-25T18:13:59.742" v="1764" actId="20577"/>
          <ac:spMkLst>
            <pc:docMk/>
            <pc:sldMk cId="30829668" sldId="283"/>
            <ac:spMk id="367" creationId="{00000000-0000-0000-0000-000000000000}"/>
          </ac:spMkLst>
        </pc:spChg>
        <pc:picChg chg="del">
          <ac:chgData name="Andre Gustavo Hochuli" userId="03e47721-5546-461c-8dc6-d9f4fc638cac" providerId="ADAL" clId="{EB0566D0-024A-4070-A3A1-84F33AE64E42}" dt="2022-04-25T18:12:38.473" v="1623" actId="478"/>
          <ac:picMkLst>
            <pc:docMk/>
            <pc:sldMk cId="30829668" sldId="283"/>
            <ac:picMk id="3" creationId="{8E4CE493-8FAE-427E-A59A-533F84A866E0}"/>
          </ac:picMkLst>
        </pc:picChg>
        <pc:picChg chg="del">
          <ac:chgData name="Andre Gustavo Hochuli" userId="03e47721-5546-461c-8dc6-d9f4fc638cac" providerId="ADAL" clId="{EB0566D0-024A-4070-A3A1-84F33AE64E42}" dt="2022-04-25T18:12:39.012" v="1624" actId="478"/>
          <ac:picMkLst>
            <pc:docMk/>
            <pc:sldMk cId="30829668" sldId="283"/>
            <ac:picMk id="8" creationId="{5BFB1010-FDF9-4268-9390-00A45D938BD0}"/>
          </ac:picMkLst>
        </pc:picChg>
        <pc:picChg chg="del">
          <ac:chgData name="Andre Gustavo Hochuli" userId="03e47721-5546-461c-8dc6-d9f4fc638cac" providerId="ADAL" clId="{EB0566D0-024A-4070-A3A1-84F33AE64E42}" dt="2022-04-25T18:12:39.561" v="1625" actId="478"/>
          <ac:picMkLst>
            <pc:docMk/>
            <pc:sldMk cId="30829668" sldId="283"/>
            <ac:picMk id="10" creationId="{468763FC-1B2C-4814-9105-97A4ECFD7CC6}"/>
          </ac:picMkLst>
        </pc:picChg>
      </pc:sldChg>
      <pc:sldChg chg="modSp add mod">
        <pc:chgData name="Andre Gustavo Hochuli" userId="03e47721-5546-461c-8dc6-d9f4fc638cac" providerId="ADAL" clId="{EB0566D0-024A-4070-A3A1-84F33AE64E42}" dt="2022-04-25T19:11:18.866" v="2891" actId="20577"/>
        <pc:sldMkLst>
          <pc:docMk/>
          <pc:sldMk cId="1201892740" sldId="284"/>
        </pc:sldMkLst>
        <pc:spChg chg="mod">
          <ac:chgData name="Andre Gustavo Hochuli" userId="03e47721-5546-461c-8dc6-d9f4fc638cac" providerId="ADAL" clId="{EB0566D0-024A-4070-A3A1-84F33AE64E42}" dt="2022-04-25T19:11:18.866" v="2891" actId="20577"/>
          <ac:spMkLst>
            <pc:docMk/>
            <pc:sldMk cId="1201892740" sldId="284"/>
            <ac:spMk id="106" creationId="{62C052DF-E942-4780-B8E7-B4D75FF65CBF}"/>
          </ac:spMkLst>
        </pc:spChg>
        <pc:spChg chg="mod">
          <ac:chgData name="Andre Gustavo Hochuli" userId="03e47721-5546-461c-8dc6-d9f4fc638cac" providerId="ADAL" clId="{EB0566D0-024A-4070-A3A1-84F33AE64E42}" dt="2022-04-25T18:15:54.117" v="2026" actId="20577"/>
          <ac:spMkLst>
            <pc:docMk/>
            <pc:sldMk cId="1201892740" sldId="284"/>
            <ac:spMk id="367" creationId="{00000000-0000-0000-0000-000000000000}"/>
          </ac:spMkLst>
        </pc:spChg>
      </pc:sldChg>
      <pc:sldChg chg="del">
        <pc:chgData name="Andre Gustavo Hochuli" userId="03e47721-5546-461c-8dc6-d9f4fc638cac" providerId="ADAL" clId="{EB0566D0-024A-4070-A3A1-84F33AE64E42}" dt="2022-04-25T17:05:36.619" v="52" actId="47"/>
        <pc:sldMkLst>
          <pc:docMk/>
          <pc:sldMk cId="3562960231" sldId="284"/>
        </pc:sldMkLst>
      </pc:sldChg>
      <pc:sldChg chg="del">
        <pc:chgData name="Andre Gustavo Hochuli" userId="03e47721-5546-461c-8dc6-d9f4fc638cac" providerId="ADAL" clId="{EB0566D0-024A-4070-A3A1-84F33AE64E42}" dt="2022-04-25T17:05:36.619" v="52" actId="47"/>
        <pc:sldMkLst>
          <pc:docMk/>
          <pc:sldMk cId="665298653" sldId="285"/>
        </pc:sldMkLst>
      </pc:sldChg>
      <pc:sldChg chg="addSp delSp modSp add mod">
        <pc:chgData name="Andre Gustavo Hochuli" userId="03e47721-5546-461c-8dc6-d9f4fc638cac" providerId="ADAL" clId="{EB0566D0-024A-4070-A3A1-84F33AE64E42}" dt="2022-04-25T18:50:29.829" v="2551" actId="6549"/>
        <pc:sldMkLst>
          <pc:docMk/>
          <pc:sldMk cId="1253962476" sldId="285"/>
        </pc:sldMkLst>
        <pc:spChg chg="del">
          <ac:chgData name="Andre Gustavo Hochuli" userId="03e47721-5546-461c-8dc6-d9f4fc638cac" providerId="ADAL" clId="{EB0566D0-024A-4070-A3A1-84F33AE64E42}" dt="2022-04-25T18:17:42.576" v="2322" actId="478"/>
          <ac:spMkLst>
            <pc:docMk/>
            <pc:sldMk cId="1253962476" sldId="285"/>
            <ac:spMk id="9" creationId="{3900856E-5DEC-4B03-B841-D8A2C0A3BD49}"/>
          </ac:spMkLst>
        </pc:spChg>
        <pc:spChg chg="del">
          <ac:chgData name="Andre Gustavo Hochuli" userId="03e47721-5546-461c-8dc6-d9f4fc638cac" providerId="ADAL" clId="{EB0566D0-024A-4070-A3A1-84F33AE64E42}" dt="2022-04-25T18:17:42.576" v="2322" actId="478"/>
          <ac:spMkLst>
            <pc:docMk/>
            <pc:sldMk cId="1253962476" sldId="285"/>
            <ac:spMk id="10" creationId="{D4AC1869-1BF1-4D28-9238-0907F3565116}"/>
          </ac:spMkLst>
        </pc:spChg>
        <pc:spChg chg="del">
          <ac:chgData name="Andre Gustavo Hochuli" userId="03e47721-5546-461c-8dc6-d9f4fc638cac" providerId="ADAL" clId="{EB0566D0-024A-4070-A3A1-84F33AE64E42}" dt="2022-04-25T18:17:42.576" v="2322" actId="478"/>
          <ac:spMkLst>
            <pc:docMk/>
            <pc:sldMk cId="1253962476" sldId="285"/>
            <ac:spMk id="11" creationId="{5D835FE0-DEC1-4D85-BF05-4EDCC5EF5438}"/>
          </ac:spMkLst>
        </pc:spChg>
        <pc:spChg chg="mod">
          <ac:chgData name="Andre Gustavo Hochuli" userId="03e47721-5546-461c-8dc6-d9f4fc638cac" providerId="ADAL" clId="{EB0566D0-024A-4070-A3A1-84F33AE64E42}" dt="2022-04-25T18:17:22.011" v="2261" actId="20577"/>
          <ac:spMkLst>
            <pc:docMk/>
            <pc:sldMk cId="1253962476" sldId="285"/>
            <ac:spMk id="131" creationId="{00000000-0000-0000-0000-000000000000}"/>
          </ac:spMkLst>
        </pc:spChg>
        <pc:spChg chg="mod">
          <ac:chgData name="Andre Gustavo Hochuli" userId="03e47721-5546-461c-8dc6-d9f4fc638cac" providerId="ADAL" clId="{EB0566D0-024A-4070-A3A1-84F33AE64E42}" dt="2022-04-25T18:50:29.829" v="2551" actId="6549"/>
          <ac:spMkLst>
            <pc:docMk/>
            <pc:sldMk cId="1253962476" sldId="285"/>
            <ac:spMk id="132" creationId="{00000000-0000-0000-0000-000000000000}"/>
          </ac:spMkLst>
        </pc:spChg>
        <pc:spChg chg="del">
          <ac:chgData name="Andre Gustavo Hochuli" userId="03e47721-5546-461c-8dc6-d9f4fc638cac" providerId="ADAL" clId="{EB0566D0-024A-4070-A3A1-84F33AE64E42}" dt="2022-04-25T18:17:42.576" v="2322" actId="478"/>
          <ac:spMkLst>
            <pc:docMk/>
            <pc:sldMk cId="1253962476" sldId="285"/>
            <ac:spMk id="136" creationId="{00000000-0000-0000-0000-000000000000}"/>
          </ac:spMkLst>
        </pc:spChg>
        <pc:spChg chg="del">
          <ac:chgData name="Andre Gustavo Hochuli" userId="03e47721-5546-461c-8dc6-d9f4fc638cac" providerId="ADAL" clId="{EB0566D0-024A-4070-A3A1-84F33AE64E42}" dt="2022-04-25T18:17:42.576" v="2322" actId="478"/>
          <ac:spMkLst>
            <pc:docMk/>
            <pc:sldMk cId="1253962476" sldId="285"/>
            <ac:spMk id="137" creationId="{00000000-0000-0000-0000-000000000000}"/>
          </ac:spMkLst>
        </pc:spChg>
        <pc:picChg chg="del">
          <ac:chgData name="Andre Gustavo Hochuli" userId="03e47721-5546-461c-8dc6-d9f4fc638cac" providerId="ADAL" clId="{EB0566D0-024A-4070-A3A1-84F33AE64E42}" dt="2022-04-25T18:17:38.964" v="2321" actId="478"/>
          <ac:picMkLst>
            <pc:docMk/>
            <pc:sldMk cId="1253962476" sldId="285"/>
            <ac:picMk id="135" creationId="{00000000-0000-0000-0000-000000000000}"/>
          </ac:picMkLst>
        </pc:picChg>
        <pc:picChg chg="add mod">
          <ac:chgData name="Andre Gustavo Hochuli" userId="03e47721-5546-461c-8dc6-d9f4fc638cac" providerId="ADAL" clId="{EB0566D0-024A-4070-A3A1-84F33AE64E42}" dt="2022-04-25T18:50:03.159" v="2542" actId="1076"/>
          <ac:picMkLst>
            <pc:docMk/>
            <pc:sldMk cId="1253962476" sldId="285"/>
            <ac:picMk id="10242" creationId="{50DB1882-C191-4D04-B58A-D5A76C7AA24D}"/>
          </ac:picMkLst>
        </pc:picChg>
      </pc:sldChg>
      <pc:sldChg chg="addSp modSp add del mod">
        <pc:chgData name="Andre Gustavo Hochuli" userId="03e47721-5546-461c-8dc6-d9f4fc638cac" providerId="ADAL" clId="{EB0566D0-024A-4070-A3A1-84F33AE64E42}" dt="2022-04-29T11:10:54.302" v="2931" actId="2696"/>
        <pc:sldMkLst>
          <pc:docMk/>
          <pc:sldMk cId="3401012228" sldId="286"/>
        </pc:sldMkLst>
        <pc:spChg chg="add">
          <ac:chgData name="Andre Gustavo Hochuli" userId="03e47721-5546-461c-8dc6-d9f4fc638cac" providerId="ADAL" clId="{EB0566D0-024A-4070-A3A1-84F33AE64E42}" dt="2022-04-25T18:32:45.116" v="2529"/>
          <ac:spMkLst>
            <pc:docMk/>
            <pc:sldMk cId="3401012228" sldId="286"/>
            <ac:spMk id="2" creationId="{B4744E95-3C7B-439D-84FC-483A9CCD1067}"/>
          </ac:spMkLst>
        </pc:spChg>
        <pc:spChg chg="mod">
          <ac:chgData name="Andre Gustavo Hochuli" userId="03e47721-5546-461c-8dc6-d9f4fc638cac" providerId="ADAL" clId="{EB0566D0-024A-4070-A3A1-84F33AE64E42}" dt="2022-04-25T18:29:47.483" v="2522" actId="20577"/>
          <ac:spMkLst>
            <pc:docMk/>
            <pc:sldMk cId="3401012228" sldId="286"/>
            <ac:spMk id="131" creationId="{00000000-0000-0000-0000-000000000000}"/>
          </ac:spMkLst>
        </pc:spChg>
        <pc:spChg chg="mod">
          <ac:chgData name="Andre Gustavo Hochuli" userId="03e47721-5546-461c-8dc6-d9f4fc638cac" providerId="ADAL" clId="{EB0566D0-024A-4070-A3A1-84F33AE64E42}" dt="2022-04-25T18:33:02.087" v="2533" actId="6549"/>
          <ac:spMkLst>
            <pc:docMk/>
            <pc:sldMk cId="3401012228" sldId="286"/>
            <ac:spMk id="132" creationId="{00000000-0000-0000-0000-000000000000}"/>
          </ac:spMkLst>
        </pc:spChg>
        <pc:picChg chg="add mod">
          <ac:chgData name="Andre Gustavo Hochuli" userId="03e47721-5546-461c-8dc6-d9f4fc638cac" providerId="ADAL" clId="{EB0566D0-024A-4070-A3A1-84F33AE64E42}" dt="2022-04-25T18:49:32.572" v="2537" actId="1076"/>
          <ac:picMkLst>
            <pc:docMk/>
            <pc:sldMk cId="3401012228" sldId="286"/>
            <ac:picMk id="4" creationId="{A45E0974-8ABE-41A9-B411-56A218896090}"/>
          </ac:picMkLst>
        </pc:picChg>
      </pc:sldChg>
      <pc:sldChg chg="add">
        <pc:chgData name="Andre Gustavo Hochuli" userId="03e47721-5546-461c-8dc6-d9f4fc638cac" providerId="ADAL" clId="{EB0566D0-024A-4070-A3A1-84F33AE64E42}" dt="2022-04-25T18:55:57.067" v="2684" actId="2890"/>
        <pc:sldMkLst>
          <pc:docMk/>
          <pc:sldMk cId="1851768831" sldId="287"/>
        </pc:sldMkLst>
      </pc:sldChg>
      <pc:sldChg chg="del">
        <pc:chgData name="Andre Gustavo Hochuli" userId="03e47721-5546-461c-8dc6-d9f4fc638cac" providerId="ADAL" clId="{EB0566D0-024A-4070-A3A1-84F33AE64E42}" dt="2022-04-25T17:05:36.619" v="52" actId="47"/>
        <pc:sldMkLst>
          <pc:docMk/>
          <pc:sldMk cId="2320424405" sldId="287"/>
        </pc:sldMkLst>
      </pc:sldChg>
      <pc:sldChg chg="del">
        <pc:chgData name="Andre Gustavo Hochuli" userId="03e47721-5546-461c-8dc6-d9f4fc638cac" providerId="ADAL" clId="{EB0566D0-024A-4070-A3A1-84F33AE64E42}" dt="2022-04-25T17:05:36.619" v="52" actId="47"/>
        <pc:sldMkLst>
          <pc:docMk/>
          <pc:sldMk cId="523299884" sldId="28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30250"/>
            <a:ext cx="4797425" cy="3598863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100" b="0" strike="noStrike" spc="-1" dirty="0">
                <a:latin typeface="Arial"/>
              </a:rPr>
              <a:t>Click to move the slide</a:t>
            </a:r>
          </a:p>
        </p:txBody>
      </p:sp>
      <p:sp>
        <p:nvSpPr>
          <p:cNvPr id="202" name="PlaceHolder 2"/>
          <p:cNvSpPr>
            <a:spLocks noGrp="1"/>
          </p:cNvSpPr>
          <p:nvPr>
            <p:ph type="body"/>
          </p:nvPr>
        </p:nvSpPr>
        <p:spPr>
          <a:xfrm>
            <a:off x="731552" y="4560488"/>
            <a:ext cx="5852063" cy="4320292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19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20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174585" cy="479745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1300" b="0" strike="noStrike" spc="-1" dirty="0">
                <a:latin typeface="Times New Roman"/>
              </a:rPr>
              <a:t>&lt;header&gt;</a:t>
            </a:r>
          </a:p>
        </p:txBody>
      </p:sp>
      <p:sp>
        <p:nvSpPr>
          <p:cNvPr id="204" name="PlaceHolder 4"/>
          <p:cNvSpPr>
            <a:spLocks noGrp="1"/>
          </p:cNvSpPr>
          <p:nvPr>
            <p:ph type="dt"/>
          </p:nvPr>
        </p:nvSpPr>
        <p:spPr>
          <a:xfrm>
            <a:off x="4140581" y="0"/>
            <a:ext cx="3174585" cy="479745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en-US" sz="1300" b="0" strike="noStrike" spc="-1" dirty="0">
                <a:latin typeface="Times New Roman"/>
              </a:rPr>
              <a:t>&lt;date/time&gt;</a:t>
            </a:r>
          </a:p>
        </p:txBody>
      </p:sp>
      <p:sp>
        <p:nvSpPr>
          <p:cNvPr id="205" name="PlaceHolder 5"/>
          <p:cNvSpPr>
            <a:spLocks noGrp="1"/>
          </p:cNvSpPr>
          <p:nvPr>
            <p:ph type="ftr"/>
          </p:nvPr>
        </p:nvSpPr>
        <p:spPr>
          <a:xfrm>
            <a:off x="0" y="9121300"/>
            <a:ext cx="3174585" cy="479745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en-US" sz="1300" b="0" strike="noStrike" spc="-1" dirty="0">
                <a:latin typeface="Times New Roman"/>
              </a:rPr>
              <a:t>&lt;footer&gt;</a:t>
            </a:r>
          </a:p>
        </p:txBody>
      </p:sp>
      <p:sp>
        <p:nvSpPr>
          <p:cNvPr id="206" name="PlaceHolder 6"/>
          <p:cNvSpPr>
            <a:spLocks noGrp="1"/>
          </p:cNvSpPr>
          <p:nvPr>
            <p:ph type="sldNum"/>
          </p:nvPr>
        </p:nvSpPr>
        <p:spPr>
          <a:xfrm>
            <a:off x="4140581" y="9121300"/>
            <a:ext cx="3174585" cy="479745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4859E12F-880C-4297-B24C-8745A918E160}" type="slidenum">
              <a:rPr lang="en-US" sz="1300" b="0" strike="noStrike" spc="-1">
                <a:latin typeface="Times New Roman"/>
              </a:rPr>
              <a:t>‹nº›</a:t>
            </a:fld>
            <a:endParaRPr lang="en-US" sz="1300" b="0" strike="noStrike" spc="-1" dirty="0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498600" y="1200150"/>
            <a:ext cx="4311650" cy="3233738"/>
          </a:xfrm>
          <a:prstGeom prst="rect">
            <a:avLst/>
          </a:prstGeom>
        </p:spPr>
      </p:sp>
      <p:sp>
        <p:nvSpPr>
          <p:cNvPr id="1067" name="PlaceHolder 2"/>
          <p:cNvSpPr>
            <a:spLocks noGrp="1"/>
          </p:cNvSpPr>
          <p:nvPr>
            <p:ph type="body"/>
          </p:nvPr>
        </p:nvSpPr>
        <p:spPr>
          <a:xfrm>
            <a:off x="731551" y="4620294"/>
            <a:ext cx="5844748" cy="3773629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1900" spc="-1" dirty="0">
              <a:latin typeface="Arial"/>
            </a:endParaRPr>
          </a:p>
        </p:txBody>
      </p:sp>
      <p:sp>
        <p:nvSpPr>
          <p:cNvPr id="1068" name="CustomShape 3"/>
          <p:cNvSpPr/>
          <p:nvPr/>
        </p:nvSpPr>
        <p:spPr>
          <a:xfrm>
            <a:off x="0" y="9119360"/>
            <a:ext cx="3162741" cy="47489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3412" tIns="41706" rIns="83412" bIns="41706" anchor="b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100" spc="-1" dirty="0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en-US" sz="1100" spc="-1" dirty="0">
              <a:latin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498600" y="1200150"/>
            <a:ext cx="4311650" cy="3233738"/>
          </a:xfrm>
          <a:prstGeom prst="rect">
            <a:avLst/>
          </a:prstGeom>
        </p:spPr>
      </p:sp>
      <p:sp>
        <p:nvSpPr>
          <p:cNvPr id="1151" name="PlaceHolder 2"/>
          <p:cNvSpPr>
            <a:spLocks noGrp="1"/>
          </p:cNvSpPr>
          <p:nvPr>
            <p:ph type="body"/>
          </p:nvPr>
        </p:nvSpPr>
        <p:spPr>
          <a:xfrm>
            <a:off x="731551" y="4620294"/>
            <a:ext cx="5844748" cy="3773629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1900" spc="-1">
              <a:latin typeface="Arial"/>
            </a:endParaRPr>
          </a:p>
        </p:txBody>
      </p:sp>
      <p:sp>
        <p:nvSpPr>
          <p:cNvPr id="1152" name="CustomShape 3"/>
          <p:cNvSpPr/>
          <p:nvPr/>
        </p:nvSpPr>
        <p:spPr>
          <a:xfrm>
            <a:off x="0" y="9119360"/>
            <a:ext cx="3162741" cy="47489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3412" tIns="41706" rIns="83412" bIns="41706" anchor="b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100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en-US" sz="1100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322530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498600" y="1200150"/>
            <a:ext cx="4311650" cy="3233738"/>
          </a:xfrm>
          <a:prstGeom prst="rect">
            <a:avLst/>
          </a:prstGeom>
        </p:spPr>
      </p:sp>
      <p:sp>
        <p:nvSpPr>
          <p:cNvPr id="1151" name="PlaceHolder 2"/>
          <p:cNvSpPr>
            <a:spLocks noGrp="1"/>
          </p:cNvSpPr>
          <p:nvPr>
            <p:ph type="body"/>
          </p:nvPr>
        </p:nvSpPr>
        <p:spPr>
          <a:xfrm>
            <a:off x="731551" y="4620294"/>
            <a:ext cx="5844748" cy="3773629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1900" spc="-1">
              <a:latin typeface="Arial"/>
            </a:endParaRPr>
          </a:p>
        </p:txBody>
      </p:sp>
      <p:sp>
        <p:nvSpPr>
          <p:cNvPr id="1152" name="CustomShape 3"/>
          <p:cNvSpPr/>
          <p:nvPr/>
        </p:nvSpPr>
        <p:spPr>
          <a:xfrm>
            <a:off x="0" y="9119360"/>
            <a:ext cx="3162741" cy="47489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3412" tIns="41706" rIns="83412" bIns="41706" anchor="b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100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en-US" sz="1100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662859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498600" y="1200150"/>
            <a:ext cx="4311650" cy="3233738"/>
          </a:xfrm>
          <a:prstGeom prst="rect">
            <a:avLst/>
          </a:prstGeom>
        </p:spPr>
      </p:sp>
      <p:sp>
        <p:nvSpPr>
          <p:cNvPr id="1151" name="PlaceHolder 2"/>
          <p:cNvSpPr>
            <a:spLocks noGrp="1"/>
          </p:cNvSpPr>
          <p:nvPr>
            <p:ph type="body"/>
          </p:nvPr>
        </p:nvSpPr>
        <p:spPr>
          <a:xfrm>
            <a:off x="731551" y="4620294"/>
            <a:ext cx="5844748" cy="3773629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1900" spc="-1">
              <a:latin typeface="Arial"/>
            </a:endParaRPr>
          </a:p>
        </p:txBody>
      </p:sp>
      <p:sp>
        <p:nvSpPr>
          <p:cNvPr id="1152" name="CustomShape 3"/>
          <p:cNvSpPr/>
          <p:nvPr/>
        </p:nvSpPr>
        <p:spPr>
          <a:xfrm>
            <a:off x="0" y="9119360"/>
            <a:ext cx="3162741" cy="47489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3412" tIns="41706" rIns="83412" bIns="41706" anchor="b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100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en-US" sz="1100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052444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498600" y="1200150"/>
            <a:ext cx="4311650" cy="3233738"/>
          </a:xfrm>
          <a:prstGeom prst="rect">
            <a:avLst/>
          </a:prstGeom>
        </p:spPr>
      </p:sp>
      <p:sp>
        <p:nvSpPr>
          <p:cNvPr id="1151" name="PlaceHolder 2"/>
          <p:cNvSpPr>
            <a:spLocks noGrp="1"/>
          </p:cNvSpPr>
          <p:nvPr>
            <p:ph type="body"/>
          </p:nvPr>
        </p:nvSpPr>
        <p:spPr>
          <a:xfrm>
            <a:off x="731551" y="4620294"/>
            <a:ext cx="5844748" cy="3773629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1900" spc="-1">
              <a:latin typeface="Arial"/>
            </a:endParaRPr>
          </a:p>
        </p:txBody>
      </p:sp>
      <p:sp>
        <p:nvSpPr>
          <p:cNvPr id="1152" name="CustomShape 3"/>
          <p:cNvSpPr/>
          <p:nvPr/>
        </p:nvSpPr>
        <p:spPr>
          <a:xfrm>
            <a:off x="0" y="9119360"/>
            <a:ext cx="3162741" cy="47489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3412" tIns="41706" rIns="83412" bIns="41706" anchor="b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100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en-US" sz="1100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787600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498600" y="1200150"/>
            <a:ext cx="4311650" cy="3233738"/>
          </a:xfrm>
          <a:prstGeom prst="rect">
            <a:avLst/>
          </a:prstGeom>
        </p:spPr>
      </p:sp>
      <p:sp>
        <p:nvSpPr>
          <p:cNvPr id="211" name="PlaceHolder 2"/>
          <p:cNvSpPr>
            <a:spLocks noGrp="1"/>
          </p:cNvSpPr>
          <p:nvPr>
            <p:ph type="body"/>
          </p:nvPr>
        </p:nvSpPr>
        <p:spPr>
          <a:xfrm>
            <a:off x="731552" y="4620295"/>
            <a:ext cx="5844399" cy="3773305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1900" spc="-1" dirty="0">
              <a:latin typeface="Arial"/>
            </a:endParaRPr>
          </a:p>
        </p:txBody>
      </p:sp>
      <p:sp>
        <p:nvSpPr>
          <p:cNvPr id="212" name="CustomShape 3"/>
          <p:cNvSpPr/>
          <p:nvPr/>
        </p:nvSpPr>
        <p:spPr>
          <a:xfrm>
            <a:off x="0" y="9119360"/>
            <a:ext cx="3162392" cy="47457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3412" tIns="41706" rIns="83412" bIns="41706" anchor="b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100" spc="-1" dirty="0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100" spc="-1" dirty="0">
              <a:latin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498600" y="1200150"/>
            <a:ext cx="4311650" cy="3233738"/>
          </a:xfrm>
          <a:prstGeom prst="rect">
            <a:avLst/>
          </a:prstGeom>
        </p:spPr>
      </p:sp>
      <p:sp>
        <p:nvSpPr>
          <p:cNvPr id="1151" name="PlaceHolder 2"/>
          <p:cNvSpPr>
            <a:spLocks noGrp="1"/>
          </p:cNvSpPr>
          <p:nvPr>
            <p:ph type="body"/>
          </p:nvPr>
        </p:nvSpPr>
        <p:spPr>
          <a:xfrm>
            <a:off x="731551" y="4620294"/>
            <a:ext cx="5844748" cy="3773629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1900" spc="-1">
              <a:latin typeface="Arial"/>
            </a:endParaRPr>
          </a:p>
        </p:txBody>
      </p:sp>
      <p:sp>
        <p:nvSpPr>
          <p:cNvPr id="1152" name="CustomShape 3"/>
          <p:cNvSpPr/>
          <p:nvPr/>
        </p:nvSpPr>
        <p:spPr>
          <a:xfrm>
            <a:off x="0" y="9119360"/>
            <a:ext cx="3162741" cy="47489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3412" tIns="41706" rIns="83412" bIns="41706" anchor="b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100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en-US" sz="1100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140760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498600" y="1200150"/>
            <a:ext cx="4311650" cy="3233738"/>
          </a:xfrm>
          <a:prstGeom prst="rect">
            <a:avLst/>
          </a:prstGeom>
        </p:spPr>
      </p:sp>
      <p:sp>
        <p:nvSpPr>
          <p:cNvPr id="1151" name="PlaceHolder 2"/>
          <p:cNvSpPr>
            <a:spLocks noGrp="1"/>
          </p:cNvSpPr>
          <p:nvPr>
            <p:ph type="body"/>
          </p:nvPr>
        </p:nvSpPr>
        <p:spPr>
          <a:xfrm>
            <a:off x="731551" y="4620294"/>
            <a:ext cx="5844748" cy="3773629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1900" spc="-1">
              <a:latin typeface="Arial"/>
            </a:endParaRPr>
          </a:p>
        </p:txBody>
      </p:sp>
      <p:sp>
        <p:nvSpPr>
          <p:cNvPr id="1152" name="CustomShape 3"/>
          <p:cNvSpPr/>
          <p:nvPr/>
        </p:nvSpPr>
        <p:spPr>
          <a:xfrm>
            <a:off x="0" y="9119360"/>
            <a:ext cx="3162741" cy="47489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3412" tIns="41706" rIns="83412" bIns="41706" anchor="b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100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en-US" sz="1100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747249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498600" y="1200150"/>
            <a:ext cx="4311650" cy="3233738"/>
          </a:xfrm>
          <a:prstGeom prst="rect">
            <a:avLst/>
          </a:prstGeom>
        </p:spPr>
      </p:sp>
      <p:sp>
        <p:nvSpPr>
          <p:cNvPr id="1151" name="PlaceHolder 2"/>
          <p:cNvSpPr>
            <a:spLocks noGrp="1"/>
          </p:cNvSpPr>
          <p:nvPr>
            <p:ph type="body"/>
          </p:nvPr>
        </p:nvSpPr>
        <p:spPr>
          <a:xfrm>
            <a:off x="731551" y="4620294"/>
            <a:ext cx="5844748" cy="3773629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1900" spc="-1">
              <a:latin typeface="Arial"/>
            </a:endParaRPr>
          </a:p>
        </p:txBody>
      </p:sp>
      <p:sp>
        <p:nvSpPr>
          <p:cNvPr id="1152" name="CustomShape 3"/>
          <p:cNvSpPr/>
          <p:nvPr/>
        </p:nvSpPr>
        <p:spPr>
          <a:xfrm>
            <a:off x="0" y="9119360"/>
            <a:ext cx="3162741" cy="47489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3412" tIns="41706" rIns="83412" bIns="41706" anchor="b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100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en-US" sz="1100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824681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498600" y="1200150"/>
            <a:ext cx="4311650" cy="3233738"/>
          </a:xfrm>
          <a:prstGeom prst="rect">
            <a:avLst/>
          </a:prstGeom>
        </p:spPr>
      </p:sp>
      <p:sp>
        <p:nvSpPr>
          <p:cNvPr id="1151" name="PlaceHolder 2"/>
          <p:cNvSpPr>
            <a:spLocks noGrp="1"/>
          </p:cNvSpPr>
          <p:nvPr>
            <p:ph type="body"/>
          </p:nvPr>
        </p:nvSpPr>
        <p:spPr>
          <a:xfrm>
            <a:off x="731551" y="4620294"/>
            <a:ext cx="5844748" cy="3773629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1900" spc="-1">
              <a:latin typeface="Arial"/>
            </a:endParaRPr>
          </a:p>
        </p:txBody>
      </p:sp>
      <p:sp>
        <p:nvSpPr>
          <p:cNvPr id="1152" name="CustomShape 3"/>
          <p:cNvSpPr/>
          <p:nvPr/>
        </p:nvSpPr>
        <p:spPr>
          <a:xfrm>
            <a:off x="0" y="9119360"/>
            <a:ext cx="3162741" cy="47489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3412" tIns="41706" rIns="83412" bIns="41706" anchor="b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100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en-US" sz="1100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33582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498600" y="1200150"/>
            <a:ext cx="4311650" cy="3233738"/>
          </a:xfrm>
          <a:prstGeom prst="rect">
            <a:avLst/>
          </a:prstGeom>
        </p:spPr>
      </p:sp>
      <p:sp>
        <p:nvSpPr>
          <p:cNvPr id="1151" name="PlaceHolder 2"/>
          <p:cNvSpPr>
            <a:spLocks noGrp="1"/>
          </p:cNvSpPr>
          <p:nvPr>
            <p:ph type="body"/>
          </p:nvPr>
        </p:nvSpPr>
        <p:spPr>
          <a:xfrm>
            <a:off x="731551" y="4620294"/>
            <a:ext cx="5844748" cy="3773629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1900" spc="-1">
              <a:latin typeface="Arial"/>
            </a:endParaRPr>
          </a:p>
        </p:txBody>
      </p:sp>
      <p:sp>
        <p:nvSpPr>
          <p:cNvPr id="1152" name="CustomShape 3"/>
          <p:cNvSpPr/>
          <p:nvPr/>
        </p:nvSpPr>
        <p:spPr>
          <a:xfrm>
            <a:off x="0" y="9119360"/>
            <a:ext cx="3162741" cy="47489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3412" tIns="41706" rIns="83412" bIns="41706" anchor="b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100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en-US" sz="1100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818008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498600" y="1200150"/>
            <a:ext cx="4311650" cy="3233738"/>
          </a:xfrm>
          <a:prstGeom prst="rect">
            <a:avLst/>
          </a:prstGeom>
        </p:spPr>
      </p:sp>
      <p:sp>
        <p:nvSpPr>
          <p:cNvPr id="1151" name="PlaceHolder 2"/>
          <p:cNvSpPr>
            <a:spLocks noGrp="1"/>
          </p:cNvSpPr>
          <p:nvPr>
            <p:ph type="body"/>
          </p:nvPr>
        </p:nvSpPr>
        <p:spPr>
          <a:xfrm>
            <a:off x="731551" y="4620294"/>
            <a:ext cx="5844748" cy="3773629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1900" spc="-1">
              <a:latin typeface="Arial"/>
            </a:endParaRPr>
          </a:p>
        </p:txBody>
      </p:sp>
      <p:sp>
        <p:nvSpPr>
          <p:cNvPr id="1152" name="CustomShape 3"/>
          <p:cNvSpPr/>
          <p:nvPr/>
        </p:nvSpPr>
        <p:spPr>
          <a:xfrm>
            <a:off x="0" y="9119360"/>
            <a:ext cx="3162741" cy="47489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3412" tIns="41706" rIns="83412" bIns="41706" anchor="b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100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en-US" sz="1100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334437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498600" y="1200150"/>
            <a:ext cx="4311650" cy="3233738"/>
          </a:xfrm>
          <a:prstGeom prst="rect">
            <a:avLst/>
          </a:prstGeom>
        </p:spPr>
      </p:sp>
      <p:sp>
        <p:nvSpPr>
          <p:cNvPr id="1151" name="PlaceHolder 2"/>
          <p:cNvSpPr>
            <a:spLocks noGrp="1"/>
          </p:cNvSpPr>
          <p:nvPr>
            <p:ph type="body"/>
          </p:nvPr>
        </p:nvSpPr>
        <p:spPr>
          <a:xfrm>
            <a:off x="731551" y="4620294"/>
            <a:ext cx="5844748" cy="3773629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1900" spc="-1">
              <a:latin typeface="Arial"/>
            </a:endParaRPr>
          </a:p>
        </p:txBody>
      </p:sp>
      <p:sp>
        <p:nvSpPr>
          <p:cNvPr id="1152" name="CustomShape 3"/>
          <p:cNvSpPr/>
          <p:nvPr/>
        </p:nvSpPr>
        <p:spPr>
          <a:xfrm>
            <a:off x="0" y="9119360"/>
            <a:ext cx="3162741" cy="47489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3412" tIns="41706" rIns="83412" bIns="41706" anchor="b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100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en-US" sz="1100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570210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stomShape 1"/>
          <p:cNvSpPr/>
          <p:nvPr/>
        </p:nvSpPr>
        <p:spPr>
          <a:xfrm>
            <a:off x="0" y="3150000"/>
            <a:ext cx="9712440" cy="125244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" name="PlaceHolder 2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180000"/>
            <a:ext cx="9712440" cy="125244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" name="CustomShape 2"/>
          <p:cNvSpPr/>
          <p:nvPr/>
        </p:nvSpPr>
        <p:spPr>
          <a:xfrm>
            <a:off x="7560000" y="6840000"/>
            <a:ext cx="2512440" cy="53244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" name="CustomShape 3"/>
          <p:cNvSpPr/>
          <p:nvPr/>
        </p:nvSpPr>
        <p:spPr>
          <a:xfrm>
            <a:off x="900000" y="6840000"/>
            <a:ext cx="6472440" cy="53244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" name="CustomShape 4"/>
          <p:cNvSpPr/>
          <p:nvPr/>
        </p:nvSpPr>
        <p:spPr>
          <a:xfrm>
            <a:off x="180000" y="6840000"/>
            <a:ext cx="532440" cy="532440"/>
          </a:xfrm>
          <a:prstGeom prst="rect">
            <a:avLst/>
          </a:prstGeom>
          <a:noFill/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" name="PlaceHolder 5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4" name="PlaceHolder 6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180000"/>
            <a:ext cx="9712080" cy="125208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" name="CustomShape 2"/>
          <p:cNvSpPr/>
          <p:nvPr/>
        </p:nvSpPr>
        <p:spPr>
          <a:xfrm>
            <a:off x="7560000" y="6840000"/>
            <a:ext cx="2512080" cy="53208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" name="CustomShape 3"/>
          <p:cNvSpPr/>
          <p:nvPr/>
        </p:nvSpPr>
        <p:spPr>
          <a:xfrm>
            <a:off x="900000" y="6840000"/>
            <a:ext cx="6472080" cy="53208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" name="CustomShape 4"/>
          <p:cNvSpPr/>
          <p:nvPr/>
        </p:nvSpPr>
        <p:spPr>
          <a:xfrm>
            <a:off x="180000" y="6840000"/>
            <a:ext cx="532080" cy="532080"/>
          </a:xfrm>
          <a:prstGeom prst="rect">
            <a:avLst/>
          </a:prstGeom>
          <a:noFill/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" name="PlaceHolder 5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44" name="PlaceHolder 6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drehochuli/teaching/tree/main/RaciocinioAlgoritmico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s://www.youtube.com/watch?v=QhS829x6up4" TargetMode="External"/><Relationship Id="rId4" Type="http://schemas.openxmlformats.org/officeDocument/2006/relationships/hyperlink" Target="https://www.youtube.com/watch?v=EGmlFdwD4C4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CustomShape 1"/>
          <p:cNvSpPr/>
          <p:nvPr/>
        </p:nvSpPr>
        <p:spPr>
          <a:xfrm>
            <a:off x="360000" y="3330000"/>
            <a:ext cx="9352440" cy="892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pt-BR" sz="3200" b="1" strike="noStrike" spc="-1" dirty="0">
                <a:solidFill>
                  <a:srgbClr val="FFFFFF"/>
                </a:solidFill>
                <a:latin typeface="Latin Modern Sans"/>
                <a:ea typeface="DejaVu Sans"/>
              </a:rPr>
              <a:t>Tópico 09 –  </a:t>
            </a:r>
            <a:r>
              <a:rPr lang="pt-BR" sz="3200" b="1" strike="noStrike" spc="-1" dirty="0" err="1">
                <a:solidFill>
                  <a:srgbClr val="FFFFFF"/>
                </a:solidFill>
                <a:latin typeface="Latin Modern Sans"/>
                <a:ea typeface="DejaVu Sans"/>
              </a:rPr>
              <a:t>Arrays</a:t>
            </a:r>
            <a:r>
              <a:rPr lang="pt-BR" sz="3200" b="1" strike="noStrike" spc="-1" dirty="0">
                <a:solidFill>
                  <a:srgbClr val="FFFFFF"/>
                </a:solidFill>
                <a:latin typeface="Latin Modern Sans"/>
                <a:ea typeface="DejaVu Sans"/>
              </a:rPr>
              <a:t> – Matrizes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208" name="CustomShape 2"/>
          <p:cNvSpPr/>
          <p:nvPr/>
        </p:nvSpPr>
        <p:spPr>
          <a:xfrm>
            <a:off x="540000" y="4660545"/>
            <a:ext cx="9172440" cy="2512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r>
              <a:rPr lang="pt-BR" sz="2200" b="0" strike="noStrike" spc="-1" dirty="0">
                <a:solidFill>
                  <a:srgbClr val="1C1C1C"/>
                </a:solidFill>
                <a:latin typeface="Latin Modern Sans"/>
                <a:ea typeface="DejaVu Sans"/>
              </a:rPr>
              <a:t>Prof. André Gustavo Hochuli</a:t>
            </a: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2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CustomShape 1"/>
          <p:cNvSpPr/>
          <p:nvPr/>
        </p:nvSpPr>
        <p:spPr>
          <a:xfrm>
            <a:off x="360000" y="360000"/>
            <a:ext cx="9352440" cy="892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endParaRPr lang="en-US" sz="3200" b="0" strike="noStrike" spc="-1" dirty="0">
              <a:latin typeface="Arial"/>
            </a:endParaRPr>
          </a:p>
        </p:txBody>
      </p:sp>
      <p:sp>
        <p:nvSpPr>
          <p:cNvPr id="368" name="CustomShape 2"/>
          <p:cNvSpPr/>
          <p:nvPr/>
        </p:nvSpPr>
        <p:spPr>
          <a:xfrm>
            <a:off x="897120" y="6886080"/>
            <a:ext cx="6439680" cy="357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Raciocínio Algorítmico - Prof. André Hochuli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369" name="CustomShape 3"/>
          <p:cNvSpPr/>
          <p:nvPr/>
        </p:nvSpPr>
        <p:spPr>
          <a:xfrm>
            <a:off x="7608600" y="6886080"/>
            <a:ext cx="2277720" cy="357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Tópico </a:t>
            </a:r>
            <a:r>
              <a:rPr lang="pt-BR" spc="-1" dirty="0">
                <a:solidFill>
                  <a:srgbClr val="000000"/>
                </a:solidFill>
                <a:latin typeface="Arial"/>
                <a:ea typeface="DejaVu Sans"/>
              </a:rPr>
              <a:t>09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377" name="CustomShape 11"/>
          <p:cNvSpPr/>
          <p:nvPr/>
        </p:nvSpPr>
        <p:spPr>
          <a:xfrm rot="10800000" flipH="1">
            <a:off x="17998920" y="11128320"/>
            <a:ext cx="699840" cy="35640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1" name="CustomShape 15"/>
          <p:cNvSpPr/>
          <p:nvPr/>
        </p:nvSpPr>
        <p:spPr>
          <a:xfrm rot="10800000">
            <a:off x="16092720" y="11128320"/>
            <a:ext cx="736200" cy="35640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6" name="CustomShape 2">
            <a:extLst>
              <a:ext uri="{FF2B5EF4-FFF2-40B4-BE49-F238E27FC236}">
                <a16:creationId xmlns:a16="http://schemas.microsoft.com/office/drawing/2014/main" id="{62C052DF-E942-4780-B8E7-B4D75FF65CBF}"/>
              </a:ext>
            </a:extLst>
          </p:cNvPr>
          <p:cNvSpPr/>
          <p:nvPr/>
        </p:nvSpPr>
        <p:spPr>
          <a:xfrm>
            <a:off x="360000" y="1705680"/>
            <a:ext cx="9172440" cy="4672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756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</a:pPr>
            <a:endParaRPr lang="en-US" sz="1600" b="0" strike="noStrike" spc="-1" dirty="0">
              <a:latin typeface="Arial"/>
            </a:endParaRPr>
          </a:p>
        </p:txBody>
      </p:sp>
      <p:sp>
        <p:nvSpPr>
          <p:cNvPr id="11" name="CustomShape 1">
            <a:extLst>
              <a:ext uri="{FF2B5EF4-FFF2-40B4-BE49-F238E27FC236}">
                <a16:creationId xmlns:a16="http://schemas.microsoft.com/office/drawing/2014/main" id="{0C14B0FB-BF1D-4D2A-8D89-901C40706972}"/>
              </a:ext>
            </a:extLst>
          </p:cNvPr>
          <p:cNvSpPr/>
          <p:nvPr/>
        </p:nvSpPr>
        <p:spPr>
          <a:xfrm>
            <a:off x="512400" y="512400"/>
            <a:ext cx="9352440" cy="892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pt-BR" sz="3200" b="1" strike="noStrike" spc="-1" dirty="0" err="1">
                <a:solidFill>
                  <a:srgbClr val="FFFFFF"/>
                </a:solidFill>
                <a:latin typeface="Latin Modern Sans"/>
                <a:ea typeface="DejaVu Sans"/>
              </a:rPr>
              <a:t>Arrays</a:t>
            </a:r>
            <a:r>
              <a:rPr lang="pt-BR" sz="3200" b="1" strike="noStrike" spc="-1" dirty="0">
                <a:solidFill>
                  <a:srgbClr val="FFFFFF"/>
                </a:solidFill>
                <a:latin typeface="Latin Modern Sans"/>
                <a:ea typeface="DejaVu Sans"/>
              </a:rPr>
              <a:t> - Matrizes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21" name="CustomShape 2">
            <a:extLst>
              <a:ext uri="{FF2B5EF4-FFF2-40B4-BE49-F238E27FC236}">
                <a16:creationId xmlns:a16="http://schemas.microsoft.com/office/drawing/2014/main" id="{42798354-FF54-4A3D-82DE-DC186EF313C2}"/>
              </a:ext>
            </a:extLst>
          </p:cNvPr>
          <p:cNvSpPr/>
          <p:nvPr/>
        </p:nvSpPr>
        <p:spPr>
          <a:xfrm>
            <a:off x="512400" y="1858080"/>
            <a:ext cx="9172440" cy="4672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216000" indent="-208440"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spc="-1" dirty="0">
                <a:solidFill>
                  <a:srgbClr val="1C1C1C"/>
                </a:solidFill>
                <a:latin typeface="Latin Modern Sans"/>
              </a:rPr>
              <a:t>Iterando em Matrizes</a:t>
            </a:r>
            <a:endParaRPr lang="en-US" sz="2400" b="0" strike="noStrike" spc="-1" dirty="0">
              <a:latin typeface="Arial"/>
            </a:endParaRP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BDB5EC66-7FB0-410C-9D6E-06CA5B541226}"/>
              </a:ext>
            </a:extLst>
          </p:cNvPr>
          <p:cNvSpPr/>
          <p:nvPr/>
        </p:nvSpPr>
        <p:spPr>
          <a:xfrm>
            <a:off x="6971889" y="4417746"/>
            <a:ext cx="461512" cy="564699"/>
          </a:xfrm>
          <a:prstGeom prst="ellipse">
            <a:avLst/>
          </a:prstGeom>
          <a:solidFill>
            <a:schemeClr val="accent2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63D32B41-AD79-4921-BFC1-AB8AA9E423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5669" y="2767439"/>
            <a:ext cx="5545902" cy="3610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2102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CustomShape 1"/>
          <p:cNvSpPr/>
          <p:nvPr/>
        </p:nvSpPr>
        <p:spPr>
          <a:xfrm>
            <a:off x="360000" y="360000"/>
            <a:ext cx="9352440" cy="892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endParaRPr lang="en-US" sz="3200" b="0" strike="noStrike" spc="-1" dirty="0">
              <a:latin typeface="Arial"/>
            </a:endParaRPr>
          </a:p>
        </p:txBody>
      </p:sp>
      <p:sp>
        <p:nvSpPr>
          <p:cNvPr id="368" name="CustomShape 2"/>
          <p:cNvSpPr/>
          <p:nvPr/>
        </p:nvSpPr>
        <p:spPr>
          <a:xfrm>
            <a:off x="897120" y="6886080"/>
            <a:ext cx="6439680" cy="357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Raciocínio Algorítmico - Prof. André Hochuli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369" name="CustomShape 3"/>
          <p:cNvSpPr/>
          <p:nvPr/>
        </p:nvSpPr>
        <p:spPr>
          <a:xfrm>
            <a:off x="7608600" y="6886080"/>
            <a:ext cx="2277720" cy="357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Tópico </a:t>
            </a:r>
            <a:r>
              <a:rPr lang="pt-BR" spc="-1" dirty="0">
                <a:solidFill>
                  <a:srgbClr val="000000"/>
                </a:solidFill>
                <a:latin typeface="Arial"/>
                <a:ea typeface="DejaVu Sans"/>
              </a:rPr>
              <a:t>09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377" name="CustomShape 11"/>
          <p:cNvSpPr/>
          <p:nvPr/>
        </p:nvSpPr>
        <p:spPr>
          <a:xfrm rot="10800000" flipH="1">
            <a:off x="17998920" y="11128320"/>
            <a:ext cx="699840" cy="35640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1" name="CustomShape 15"/>
          <p:cNvSpPr/>
          <p:nvPr/>
        </p:nvSpPr>
        <p:spPr>
          <a:xfrm rot="10800000">
            <a:off x="16092720" y="11128320"/>
            <a:ext cx="736200" cy="35640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6" name="CustomShape 2">
            <a:extLst>
              <a:ext uri="{FF2B5EF4-FFF2-40B4-BE49-F238E27FC236}">
                <a16:creationId xmlns:a16="http://schemas.microsoft.com/office/drawing/2014/main" id="{62C052DF-E942-4780-B8E7-B4D75FF65CBF}"/>
              </a:ext>
            </a:extLst>
          </p:cNvPr>
          <p:cNvSpPr/>
          <p:nvPr/>
        </p:nvSpPr>
        <p:spPr>
          <a:xfrm>
            <a:off x="360000" y="1705680"/>
            <a:ext cx="9172440" cy="4672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756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</a:pPr>
            <a:endParaRPr lang="en-US" sz="1600" b="0" strike="noStrike" spc="-1" dirty="0">
              <a:latin typeface="Arial"/>
            </a:endParaRPr>
          </a:p>
        </p:txBody>
      </p:sp>
      <p:sp>
        <p:nvSpPr>
          <p:cNvPr id="11" name="CustomShape 1">
            <a:extLst>
              <a:ext uri="{FF2B5EF4-FFF2-40B4-BE49-F238E27FC236}">
                <a16:creationId xmlns:a16="http://schemas.microsoft.com/office/drawing/2014/main" id="{0C14B0FB-BF1D-4D2A-8D89-901C40706972}"/>
              </a:ext>
            </a:extLst>
          </p:cNvPr>
          <p:cNvSpPr/>
          <p:nvPr/>
        </p:nvSpPr>
        <p:spPr>
          <a:xfrm>
            <a:off x="512400" y="512400"/>
            <a:ext cx="9352440" cy="892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pt-BR" sz="3200" b="1" strike="noStrike" spc="-1" dirty="0">
                <a:solidFill>
                  <a:srgbClr val="FFFFFF"/>
                </a:solidFill>
                <a:latin typeface="Latin Modern Sans"/>
                <a:ea typeface="DejaVu Sans"/>
              </a:rPr>
              <a:t>Exercícios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21" name="CustomShape 2">
            <a:extLst>
              <a:ext uri="{FF2B5EF4-FFF2-40B4-BE49-F238E27FC236}">
                <a16:creationId xmlns:a16="http://schemas.microsoft.com/office/drawing/2014/main" id="{42798354-FF54-4A3D-82DE-DC186EF313C2}"/>
              </a:ext>
            </a:extLst>
          </p:cNvPr>
          <p:cNvSpPr/>
          <p:nvPr/>
        </p:nvSpPr>
        <p:spPr>
          <a:xfrm>
            <a:off x="512400" y="1858080"/>
            <a:ext cx="9172440" cy="4672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7560">
              <a:spcAft>
                <a:spcPts val="1140"/>
              </a:spcAft>
              <a:buClr>
                <a:srgbClr val="000000"/>
              </a:buClr>
              <a:buSzPct val="45000"/>
            </a:pPr>
            <a:r>
              <a:rPr lang="pt-BR" sz="2400" spc="-1" dirty="0">
                <a:solidFill>
                  <a:srgbClr val="1C1C1C"/>
                </a:solidFill>
                <a:latin typeface="Latin Modern Sans"/>
              </a:rPr>
              <a:t>1 - Crie e </a:t>
            </a:r>
            <a:r>
              <a:rPr lang="pt-BR" sz="2400" spc="-1" dirty="0" err="1">
                <a:solidFill>
                  <a:srgbClr val="1C1C1C"/>
                </a:solidFill>
                <a:latin typeface="Latin Modern Sans"/>
              </a:rPr>
              <a:t>popule</a:t>
            </a:r>
            <a:r>
              <a:rPr lang="pt-BR" sz="2400" spc="-1" dirty="0">
                <a:solidFill>
                  <a:srgbClr val="1C1C1C"/>
                </a:solidFill>
                <a:latin typeface="Latin Modern Sans"/>
              </a:rPr>
              <a:t>  as seguintes matrizes:</a:t>
            </a:r>
          </a:p>
          <a:p>
            <a:pPr marL="673200" lvl="1" indent="-208440"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spc="-1" dirty="0">
                <a:solidFill>
                  <a:srgbClr val="1C1C1C"/>
                </a:solidFill>
                <a:latin typeface="Latin Modern Sans"/>
              </a:rPr>
              <a:t>2x2, 5x3, 10x5</a:t>
            </a:r>
          </a:p>
          <a:p>
            <a:pPr marL="216000" indent="-208440"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pt-BR" sz="2400" spc="-1" dirty="0">
              <a:solidFill>
                <a:srgbClr val="1C1C1C"/>
              </a:solidFill>
              <a:latin typeface="Latin Modern Sans"/>
            </a:endParaRPr>
          </a:p>
          <a:p>
            <a:pPr marL="7560">
              <a:spcAft>
                <a:spcPts val="1140"/>
              </a:spcAft>
              <a:buClr>
                <a:srgbClr val="000000"/>
              </a:buClr>
              <a:buSzPct val="45000"/>
            </a:pPr>
            <a:r>
              <a:rPr lang="pt-BR" sz="2400" spc="-1" dirty="0">
                <a:solidFill>
                  <a:srgbClr val="1C1C1C"/>
                </a:solidFill>
                <a:latin typeface="Latin Modern Sans"/>
              </a:rPr>
              <a:t>2 – Apresente a soma de cada coluna</a:t>
            </a:r>
          </a:p>
          <a:p>
            <a:pPr marL="7560">
              <a:spcAft>
                <a:spcPts val="1140"/>
              </a:spcAft>
              <a:buClr>
                <a:srgbClr val="000000"/>
              </a:buClr>
              <a:buSzPct val="45000"/>
            </a:pPr>
            <a:endParaRPr lang="pt-BR" sz="2400" spc="-1" dirty="0">
              <a:solidFill>
                <a:srgbClr val="1C1C1C"/>
              </a:solidFill>
              <a:latin typeface="Latin Modern Sans"/>
            </a:endParaRPr>
          </a:p>
          <a:p>
            <a:pPr marL="7560">
              <a:spcAft>
                <a:spcPts val="1140"/>
              </a:spcAft>
              <a:buClr>
                <a:srgbClr val="000000"/>
              </a:buClr>
              <a:buSzPct val="45000"/>
            </a:pPr>
            <a:r>
              <a:rPr lang="pt-BR" sz="2400" spc="-1" dirty="0">
                <a:solidFill>
                  <a:srgbClr val="1C1C1C"/>
                </a:solidFill>
                <a:latin typeface="Latin Modern Sans"/>
              </a:rPr>
              <a:t>3 – Apresente o maior elemento de cada linha</a:t>
            </a:r>
          </a:p>
          <a:p>
            <a:pPr marL="7560">
              <a:spcAft>
                <a:spcPts val="1140"/>
              </a:spcAft>
              <a:buClr>
                <a:srgbClr val="000000"/>
              </a:buClr>
              <a:buSzPct val="45000"/>
            </a:pPr>
            <a:endParaRPr lang="pt-BR" sz="2400" spc="-1" dirty="0">
              <a:solidFill>
                <a:srgbClr val="1C1C1C"/>
              </a:solidFill>
              <a:latin typeface="Latin Modern Sans"/>
            </a:endParaRPr>
          </a:p>
          <a:p>
            <a:pPr marL="7560">
              <a:spcAft>
                <a:spcPts val="1140"/>
              </a:spcAft>
              <a:buClr>
                <a:srgbClr val="000000"/>
              </a:buClr>
              <a:buSzPct val="45000"/>
            </a:pPr>
            <a:r>
              <a:rPr lang="pt-BR" sz="2400" spc="-1" dirty="0">
                <a:solidFill>
                  <a:srgbClr val="1C1C1C"/>
                </a:solidFill>
                <a:latin typeface="Latin Modern Sans"/>
              </a:rPr>
              <a:t>4 – Informe a média da diagonal</a:t>
            </a:r>
          </a:p>
          <a:p>
            <a:pPr marL="216000" indent="-208440"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pt-BR" spc="-1" dirty="0">
              <a:solidFill>
                <a:srgbClr val="1C1C1C"/>
              </a:solidFill>
              <a:latin typeface="Latin Modern Sans"/>
            </a:endParaRPr>
          </a:p>
          <a:p>
            <a:pPr marL="756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</a:pPr>
            <a:endParaRPr lang="en-US" sz="16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160690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CustomShape 1"/>
          <p:cNvSpPr/>
          <p:nvPr/>
        </p:nvSpPr>
        <p:spPr>
          <a:xfrm>
            <a:off x="360000" y="360000"/>
            <a:ext cx="9352440" cy="892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endParaRPr lang="en-US" sz="3200" b="0" strike="noStrike" spc="-1" dirty="0">
              <a:latin typeface="Arial"/>
            </a:endParaRPr>
          </a:p>
        </p:txBody>
      </p:sp>
      <p:sp>
        <p:nvSpPr>
          <p:cNvPr id="368" name="CustomShape 2"/>
          <p:cNvSpPr/>
          <p:nvPr/>
        </p:nvSpPr>
        <p:spPr>
          <a:xfrm>
            <a:off x="897120" y="6886080"/>
            <a:ext cx="6439680" cy="357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Raciocínio Algorítmico - Prof. André Hochuli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369" name="CustomShape 3"/>
          <p:cNvSpPr/>
          <p:nvPr/>
        </p:nvSpPr>
        <p:spPr>
          <a:xfrm>
            <a:off x="7608600" y="6886080"/>
            <a:ext cx="2277720" cy="357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Tópico </a:t>
            </a:r>
            <a:r>
              <a:rPr lang="pt-BR" spc="-1" dirty="0">
                <a:solidFill>
                  <a:srgbClr val="000000"/>
                </a:solidFill>
                <a:latin typeface="Arial"/>
                <a:ea typeface="DejaVu Sans"/>
              </a:rPr>
              <a:t>09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377" name="CustomShape 11"/>
          <p:cNvSpPr/>
          <p:nvPr/>
        </p:nvSpPr>
        <p:spPr>
          <a:xfrm rot="10800000" flipH="1">
            <a:off x="17998920" y="11128320"/>
            <a:ext cx="699840" cy="35640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1" name="CustomShape 15"/>
          <p:cNvSpPr/>
          <p:nvPr/>
        </p:nvSpPr>
        <p:spPr>
          <a:xfrm rot="10800000">
            <a:off x="16092720" y="11128320"/>
            <a:ext cx="736200" cy="35640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6" name="CustomShape 2">
            <a:extLst>
              <a:ext uri="{FF2B5EF4-FFF2-40B4-BE49-F238E27FC236}">
                <a16:creationId xmlns:a16="http://schemas.microsoft.com/office/drawing/2014/main" id="{62C052DF-E942-4780-B8E7-B4D75FF65CBF}"/>
              </a:ext>
            </a:extLst>
          </p:cNvPr>
          <p:cNvSpPr/>
          <p:nvPr/>
        </p:nvSpPr>
        <p:spPr>
          <a:xfrm>
            <a:off x="360000" y="1705680"/>
            <a:ext cx="9172440" cy="4672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756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</a:pPr>
            <a:endParaRPr lang="en-US" sz="1600" b="0" strike="noStrike" spc="-1" dirty="0">
              <a:latin typeface="Arial"/>
            </a:endParaRPr>
          </a:p>
        </p:txBody>
      </p:sp>
      <p:sp>
        <p:nvSpPr>
          <p:cNvPr id="11" name="CustomShape 1">
            <a:extLst>
              <a:ext uri="{FF2B5EF4-FFF2-40B4-BE49-F238E27FC236}">
                <a16:creationId xmlns:a16="http://schemas.microsoft.com/office/drawing/2014/main" id="{0C14B0FB-BF1D-4D2A-8D89-901C40706972}"/>
              </a:ext>
            </a:extLst>
          </p:cNvPr>
          <p:cNvSpPr/>
          <p:nvPr/>
        </p:nvSpPr>
        <p:spPr>
          <a:xfrm>
            <a:off x="512400" y="512400"/>
            <a:ext cx="9352440" cy="892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pt-BR" sz="3200" b="1" strike="noStrike" spc="-1" dirty="0">
                <a:solidFill>
                  <a:srgbClr val="FFFFFF"/>
                </a:solidFill>
                <a:latin typeface="Latin Modern Sans"/>
                <a:ea typeface="DejaVu Sans"/>
              </a:rPr>
              <a:t>Campo Minado	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21" name="CustomShape 2">
            <a:extLst>
              <a:ext uri="{FF2B5EF4-FFF2-40B4-BE49-F238E27FC236}">
                <a16:creationId xmlns:a16="http://schemas.microsoft.com/office/drawing/2014/main" id="{42798354-FF54-4A3D-82DE-DC186EF313C2}"/>
              </a:ext>
            </a:extLst>
          </p:cNvPr>
          <p:cNvSpPr/>
          <p:nvPr/>
        </p:nvSpPr>
        <p:spPr>
          <a:xfrm>
            <a:off x="512400" y="1858080"/>
            <a:ext cx="9172440" cy="4672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7560">
              <a:spcAft>
                <a:spcPts val="1140"/>
              </a:spcAft>
              <a:buClr>
                <a:srgbClr val="000000"/>
              </a:buClr>
              <a:buSzPct val="45000"/>
            </a:pPr>
            <a:r>
              <a:rPr lang="pt-BR" sz="2400" spc="-1" dirty="0" err="1">
                <a:solidFill>
                  <a:srgbClr val="1C1C1C"/>
                </a:solidFill>
                <a:latin typeface="Latin Modern Sans"/>
              </a:rPr>
              <a:t>Popule</a:t>
            </a:r>
            <a:r>
              <a:rPr lang="pt-BR" sz="2400" spc="-1" dirty="0">
                <a:solidFill>
                  <a:srgbClr val="1C1C1C"/>
                </a:solidFill>
                <a:latin typeface="Latin Modern Sans"/>
              </a:rPr>
              <a:t> uma matriz 10x10 com 0´s e 1´s. (zero e um).</a:t>
            </a:r>
          </a:p>
          <a:p>
            <a:pPr marL="7560">
              <a:spcAft>
                <a:spcPts val="1140"/>
              </a:spcAft>
              <a:buClr>
                <a:srgbClr val="000000"/>
              </a:buClr>
              <a:buSzPct val="45000"/>
            </a:pPr>
            <a:endParaRPr lang="pt-BR" sz="2400" spc="-1" dirty="0">
              <a:solidFill>
                <a:srgbClr val="1C1C1C"/>
              </a:solidFill>
              <a:latin typeface="Latin Modern Sans"/>
            </a:endParaRPr>
          </a:p>
          <a:p>
            <a:pPr marL="7560">
              <a:spcAft>
                <a:spcPts val="1140"/>
              </a:spcAft>
              <a:buClr>
                <a:srgbClr val="000000"/>
              </a:buClr>
              <a:buSzPct val="45000"/>
            </a:pPr>
            <a:r>
              <a:rPr lang="pt-BR" sz="2400" spc="-1" dirty="0">
                <a:solidFill>
                  <a:srgbClr val="1C1C1C"/>
                </a:solidFill>
                <a:latin typeface="Latin Modern Sans"/>
              </a:rPr>
              <a:t>Solicite ao usuário uma posição. Se cair em uma célula com 1, ele perde o jogo.</a:t>
            </a:r>
          </a:p>
          <a:p>
            <a:pPr marL="7560">
              <a:spcAft>
                <a:spcPts val="1140"/>
              </a:spcAft>
              <a:buClr>
                <a:srgbClr val="000000"/>
              </a:buClr>
              <a:buSzPct val="45000"/>
            </a:pPr>
            <a:endParaRPr lang="pt-BR" sz="2400" spc="-1" dirty="0">
              <a:solidFill>
                <a:srgbClr val="1C1C1C"/>
              </a:solidFill>
              <a:latin typeface="Latin Modern Sans"/>
            </a:endParaRPr>
          </a:p>
          <a:p>
            <a:pPr marL="7560">
              <a:spcAft>
                <a:spcPts val="1140"/>
              </a:spcAft>
              <a:buClr>
                <a:srgbClr val="000000"/>
              </a:buClr>
              <a:buSzPct val="45000"/>
            </a:pPr>
            <a:r>
              <a:rPr lang="pt-BR" sz="2400" spc="-1" dirty="0">
                <a:solidFill>
                  <a:srgbClr val="1C1C1C"/>
                </a:solidFill>
                <a:latin typeface="Latin Modern Sans"/>
              </a:rPr>
              <a:t>0 = Célula livre</a:t>
            </a:r>
          </a:p>
          <a:p>
            <a:pPr marL="7560">
              <a:spcAft>
                <a:spcPts val="1140"/>
              </a:spcAft>
              <a:buClr>
                <a:srgbClr val="000000"/>
              </a:buClr>
              <a:buSzPct val="45000"/>
            </a:pPr>
            <a:r>
              <a:rPr lang="pt-BR" sz="2400" spc="-1" dirty="0">
                <a:solidFill>
                  <a:srgbClr val="1C1C1C"/>
                </a:solidFill>
                <a:latin typeface="Latin Modern Sans"/>
              </a:rPr>
              <a:t>1 =  Mina</a:t>
            </a:r>
            <a:endParaRPr lang="pt-BR" spc="-1" dirty="0">
              <a:solidFill>
                <a:srgbClr val="1C1C1C"/>
              </a:solidFill>
              <a:latin typeface="Latin Modern Sans"/>
            </a:endParaRPr>
          </a:p>
          <a:p>
            <a:pPr marL="756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</a:pPr>
            <a:endParaRPr lang="en-US" sz="16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909423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CustomShape 1"/>
          <p:cNvSpPr/>
          <p:nvPr/>
        </p:nvSpPr>
        <p:spPr>
          <a:xfrm>
            <a:off x="360000" y="360000"/>
            <a:ext cx="9352440" cy="892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endParaRPr lang="en-US" sz="3200" b="0" strike="noStrike" spc="-1" dirty="0">
              <a:latin typeface="Arial"/>
            </a:endParaRPr>
          </a:p>
        </p:txBody>
      </p:sp>
      <p:sp>
        <p:nvSpPr>
          <p:cNvPr id="368" name="CustomShape 2"/>
          <p:cNvSpPr/>
          <p:nvPr/>
        </p:nvSpPr>
        <p:spPr>
          <a:xfrm>
            <a:off x="897120" y="6886080"/>
            <a:ext cx="6439680" cy="357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Raciocínio Algorítmico - Prof. André Hochuli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369" name="CustomShape 3"/>
          <p:cNvSpPr/>
          <p:nvPr/>
        </p:nvSpPr>
        <p:spPr>
          <a:xfrm>
            <a:off x="7608600" y="6886080"/>
            <a:ext cx="2277720" cy="357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Tópico </a:t>
            </a:r>
            <a:r>
              <a:rPr lang="pt-BR" spc="-1" dirty="0">
                <a:solidFill>
                  <a:srgbClr val="000000"/>
                </a:solidFill>
                <a:latin typeface="Arial"/>
                <a:ea typeface="DejaVu Sans"/>
              </a:rPr>
              <a:t>09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377" name="CustomShape 11"/>
          <p:cNvSpPr/>
          <p:nvPr/>
        </p:nvSpPr>
        <p:spPr>
          <a:xfrm rot="10800000" flipH="1">
            <a:off x="17998920" y="11128320"/>
            <a:ext cx="699840" cy="35640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1" name="CustomShape 15"/>
          <p:cNvSpPr/>
          <p:nvPr/>
        </p:nvSpPr>
        <p:spPr>
          <a:xfrm rot="10800000">
            <a:off x="16092720" y="11128320"/>
            <a:ext cx="736200" cy="35640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6" name="CustomShape 2">
            <a:extLst>
              <a:ext uri="{FF2B5EF4-FFF2-40B4-BE49-F238E27FC236}">
                <a16:creationId xmlns:a16="http://schemas.microsoft.com/office/drawing/2014/main" id="{62C052DF-E942-4780-B8E7-B4D75FF65CBF}"/>
              </a:ext>
            </a:extLst>
          </p:cNvPr>
          <p:cNvSpPr/>
          <p:nvPr/>
        </p:nvSpPr>
        <p:spPr>
          <a:xfrm>
            <a:off x="360000" y="1705680"/>
            <a:ext cx="9172440" cy="4672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756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</a:pPr>
            <a:endParaRPr lang="en-US" sz="1600" b="0" strike="noStrike" spc="-1" dirty="0">
              <a:latin typeface="Arial"/>
            </a:endParaRPr>
          </a:p>
        </p:txBody>
      </p:sp>
      <p:sp>
        <p:nvSpPr>
          <p:cNvPr id="11" name="CustomShape 1">
            <a:extLst>
              <a:ext uri="{FF2B5EF4-FFF2-40B4-BE49-F238E27FC236}">
                <a16:creationId xmlns:a16="http://schemas.microsoft.com/office/drawing/2014/main" id="{0C14B0FB-BF1D-4D2A-8D89-901C40706972}"/>
              </a:ext>
            </a:extLst>
          </p:cNvPr>
          <p:cNvSpPr/>
          <p:nvPr/>
        </p:nvSpPr>
        <p:spPr>
          <a:xfrm>
            <a:off x="512400" y="512400"/>
            <a:ext cx="9352440" cy="892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pt-BR" sz="3200" b="1" strike="noStrike" spc="-1" dirty="0">
                <a:solidFill>
                  <a:srgbClr val="FFFFFF"/>
                </a:solidFill>
                <a:latin typeface="Latin Modern Sans"/>
                <a:ea typeface="DejaVu Sans"/>
              </a:rPr>
              <a:t>Considerações Finais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21" name="CustomShape 2">
            <a:extLst>
              <a:ext uri="{FF2B5EF4-FFF2-40B4-BE49-F238E27FC236}">
                <a16:creationId xmlns:a16="http://schemas.microsoft.com/office/drawing/2014/main" id="{42798354-FF54-4A3D-82DE-DC186EF313C2}"/>
              </a:ext>
            </a:extLst>
          </p:cNvPr>
          <p:cNvSpPr/>
          <p:nvPr/>
        </p:nvSpPr>
        <p:spPr>
          <a:xfrm>
            <a:off x="512400" y="1858080"/>
            <a:ext cx="9172440" cy="4672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350460" indent="-342900">
              <a:spcAft>
                <a:spcPts val="114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§"/>
            </a:pPr>
            <a:r>
              <a:rPr lang="pt-BR" sz="2400" spc="-1" dirty="0">
                <a:solidFill>
                  <a:srgbClr val="1C1C1C"/>
                </a:solidFill>
                <a:latin typeface="Latin Modern Sans"/>
              </a:rPr>
              <a:t>Matrizes são </a:t>
            </a:r>
            <a:r>
              <a:rPr lang="pt-BR" sz="2400" spc="-1" dirty="0" err="1">
                <a:solidFill>
                  <a:srgbClr val="1C1C1C"/>
                </a:solidFill>
                <a:latin typeface="Latin Modern Sans"/>
              </a:rPr>
              <a:t>arrays</a:t>
            </a:r>
            <a:r>
              <a:rPr lang="pt-BR" sz="2400" spc="-1" dirty="0">
                <a:solidFill>
                  <a:srgbClr val="1C1C1C"/>
                </a:solidFill>
                <a:latin typeface="Latin Modern Sans"/>
              </a:rPr>
              <a:t> multidimensionais</a:t>
            </a:r>
          </a:p>
          <a:p>
            <a:pPr marL="350460" indent="-342900">
              <a:spcAft>
                <a:spcPts val="114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§"/>
            </a:pPr>
            <a:endParaRPr lang="pt-BR" sz="2400" spc="-1" dirty="0">
              <a:solidFill>
                <a:srgbClr val="1C1C1C"/>
              </a:solidFill>
              <a:latin typeface="Latin Modern Sans"/>
            </a:endParaRPr>
          </a:p>
          <a:p>
            <a:pPr marL="350460" indent="-342900">
              <a:spcAft>
                <a:spcPts val="114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§"/>
            </a:pPr>
            <a:r>
              <a:rPr lang="pt-BR" sz="2400" spc="-1" dirty="0">
                <a:solidFill>
                  <a:srgbClr val="1C1C1C"/>
                </a:solidFill>
                <a:latin typeface="Latin Modern Sans"/>
              </a:rPr>
              <a:t>São muito utilizadas em jogos, processamento de imagens, vídeos, modelagem </a:t>
            </a:r>
            <a:r>
              <a:rPr lang="pt-BR" sz="2400" spc="-1" dirty="0" err="1">
                <a:solidFill>
                  <a:srgbClr val="1C1C1C"/>
                </a:solidFill>
                <a:latin typeface="Latin Modern Sans"/>
              </a:rPr>
              <a:t>fisíca</a:t>
            </a:r>
            <a:r>
              <a:rPr lang="pt-BR" sz="2400" spc="-1" dirty="0">
                <a:solidFill>
                  <a:srgbClr val="1C1C1C"/>
                </a:solidFill>
                <a:latin typeface="Latin Modern Sans"/>
              </a:rPr>
              <a:t>, etc.</a:t>
            </a:r>
          </a:p>
          <a:p>
            <a:pPr marL="350460" indent="-342900">
              <a:spcAft>
                <a:spcPts val="114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§"/>
            </a:pPr>
            <a:endParaRPr lang="pt-BR" sz="2400" spc="-1" dirty="0">
              <a:solidFill>
                <a:srgbClr val="1C1C1C"/>
              </a:solidFill>
              <a:latin typeface="Latin Modern Sans"/>
            </a:endParaRPr>
          </a:p>
          <a:p>
            <a:pPr marL="350460" indent="-342900">
              <a:spcAft>
                <a:spcPts val="114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§"/>
            </a:pPr>
            <a:r>
              <a:rPr lang="pt-BR" sz="2400" spc="-1" dirty="0">
                <a:solidFill>
                  <a:srgbClr val="1C1C1C"/>
                </a:solidFill>
                <a:latin typeface="Latin Modern Sans"/>
              </a:rPr>
              <a:t>Exercícios: </a:t>
            </a:r>
            <a:r>
              <a:rPr lang="pt-BR" sz="2400" spc="-1" dirty="0">
                <a:solidFill>
                  <a:srgbClr val="1C1C1C"/>
                </a:solidFill>
                <a:latin typeface="Latin Modern Sans"/>
                <a:hlinkClick r:id="rId3"/>
              </a:rPr>
              <a:t>Lista 05 – Matrizes</a:t>
            </a:r>
            <a:endParaRPr lang="pt-BR" sz="2400" spc="-1" dirty="0">
              <a:solidFill>
                <a:srgbClr val="1C1C1C"/>
              </a:solidFill>
              <a:latin typeface="Latin Modern Sans"/>
            </a:endParaRPr>
          </a:p>
          <a:p>
            <a:pPr marL="293310" indent="-28575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§"/>
            </a:pPr>
            <a:endParaRPr lang="en-US" sz="1600" b="0" strike="noStrike" spc="-1" dirty="0">
              <a:latin typeface="Arial"/>
            </a:endParaRPr>
          </a:p>
          <a:p>
            <a:pPr marL="293310" indent="-28575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§"/>
            </a:pPr>
            <a:r>
              <a:rPr lang="pt-BR" sz="2000" spc="-1" dirty="0">
                <a:solidFill>
                  <a:srgbClr val="1C1C1C"/>
                </a:solidFill>
                <a:latin typeface="Latin Modern Sans"/>
              </a:rPr>
              <a:t>Material de Apoio:</a:t>
            </a:r>
            <a:endParaRPr lang="en-US" sz="2000" b="0" strike="noStrike" spc="-1" dirty="0">
              <a:latin typeface="Arial"/>
            </a:endParaRPr>
          </a:p>
          <a:p>
            <a:pPr marL="750510" lvl="1" indent="-285750">
              <a:spcAft>
                <a:spcPts val="114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§"/>
            </a:pPr>
            <a:r>
              <a:rPr lang="en-US" sz="2000" b="0" strike="noStrike" spc="-1" dirty="0">
                <a:latin typeface="Arial"/>
                <a:hlinkClick r:id="rId4"/>
              </a:rPr>
              <a:t>Guanabara - </a:t>
            </a:r>
            <a:r>
              <a:rPr lang="en-US" sz="2000" b="0" strike="noStrike" spc="-1" dirty="0" err="1">
                <a:latin typeface="Arial"/>
                <a:hlinkClick r:id="rId4"/>
              </a:rPr>
              <a:t>Matrizes</a:t>
            </a:r>
            <a:r>
              <a:rPr lang="en-US" sz="2000" b="0" strike="noStrike" spc="-1" dirty="0">
                <a:latin typeface="Arial"/>
                <a:hlinkClick r:id="rId4"/>
              </a:rPr>
              <a:t> 01</a:t>
            </a:r>
            <a:endParaRPr lang="en-US" sz="2000" b="0" strike="noStrike" spc="-1" dirty="0">
              <a:latin typeface="Arial"/>
            </a:endParaRPr>
          </a:p>
          <a:p>
            <a:pPr marL="750510" lvl="1" indent="-285750">
              <a:spcAft>
                <a:spcPts val="114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§"/>
            </a:pPr>
            <a:r>
              <a:rPr lang="en-US" sz="2000" b="0" strike="noStrike" spc="-1" dirty="0">
                <a:latin typeface="Arial"/>
                <a:hlinkClick r:id="rId5"/>
              </a:rPr>
              <a:t>Guanabara - </a:t>
            </a:r>
            <a:r>
              <a:rPr lang="en-US" sz="2000" b="0" strike="noStrike" spc="-1" dirty="0" err="1">
                <a:latin typeface="Arial"/>
                <a:hlinkClick r:id="rId5"/>
              </a:rPr>
              <a:t>Matrizes</a:t>
            </a:r>
            <a:r>
              <a:rPr lang="en-US" sz="2000" b="0" strike="noStrike" spc="-1" dirty="0">
                <a:latin typeface="Arial"/>
                <a:hlinkClick r:id="rId5"/>
              </a:rPr>
              <a:t> 02</a:t>
            </a:r>
            <a:endParaRPr lang="en-US" sz="2000" spc="-1" dirty="0">
              <a:latin typeface="Arial"/>
            </a:endParaRPr>
          </a:p>
          <a:p>
            <a:pPr marL="756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</a:pPr>
            <a:endParaRPr lang="en-US" sz="16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62228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360000" y="360000"/>
            <a:ext cx="9352080" cy="892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pt-BR" sz="3200" b="1" strike="noStrike" spc="-1" dirty="0">
                <a:solidFill>
                  <a:srgbClr val="FFFFFF"/>
                </a:solidFill>
                <a:latin typeface="Latin Modern Sans"/>
                <a:ea typeface="DejaVu Sans"/>
              </a:rPr>
              <a:t>Plano de Aula</a:t>
            </a:r>
            <a:endParaRPr lang="pt-BR" sz="3200" b="0" strike="noStrike" spc="-1" dirty="0">
              <a:latin typeface="Arial"/>
            </a:endParaRPr>
          </a:p>
        </p:txBody>
      </p:sp>
      <p:sp>
        <p:nvSpPr>
          <p:cNvPr id="132" name="CustomShape 2"/>
          <p:cNvSpPr/>
          <p:nvPr/>
        </p:nvSpPr>
        <p:spPr>
          <a:xfrm>
            <a:off x="360000" y="1980000"/>
            <a:ext cx="9172080" cy="4672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216000" indent="-2080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600" strike="noStrike" spc="-1" dirty="0">
                <a:solidFill>
                  <a:srgbClr val="1C1C1C"/>
                </a:solidFill>
                <a:latin typeface="Latin Modern Sans"/>
                <a:ea typeface="DejaVu Sans"/>
              </a:rPr>
              <a:t>Definição de </a:t>
            </a:r>
            <a:r>
              <a:rPr lang="pt-BR" sz="1600" strike="noStrike" spc="-1" dirty="0" err="1">
                <a:solidFill>
                  <a:srgbClr val="1C1C1C"/>
                </a:solidFill>
                <a:latin typeface="Latin Modern Sans"/>
                <a:ea typeface="DejaVu Sans"/>
              </a:rPr>
              <a:t>Arrays</a:t>
            </a:r>
            <a:endParaRPr lang="pt-BR" sz="1600" strike="noStrike" spc="-1" dirty="0">
              <a:solidFill>
                <a:srgbClr val="1C1C1C"/>
              </a:solidFill>
              <a:latin typeface="Latin Modern Sans"/>
              <a:ea typeface="DejaVu Sans"/>
            </a:endParaRPr>
          </a:p>
          <a:p>
            <a:pPr marL="216000" indent="-2080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600" strike="noStrike" spc="-1">
                <a:solidFill>
                  <a:srgbClr val="1C1C1C"/>
                </a:solidFill>
                <a:latin typeface="Latin Modern Sans"/>
                <a:ea typeface="DejaVu Sans"/>
              </a:rPr>
              <a:t>Matrizes</a:t>
            </a:r>
            <a:endParaRPr lang="pt-BR" sz="1600" strike="noStrike" spc="-1" dirty="0">
              <a:solidFill>
                <a:srgbClr val="1C1C1C"/>
              </a:solidFill>
              <a:latin typeface="Latin Modern Sans"/>
              <a:ea typeface="DejaVu Sans"/>
            </a:endParaRPr>
          </a:p>
          <a:p>
            <a:pPr marL="216000" indent="-2080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600" strike="noStrike" spc="-1" dirty="0">
                <a:solidFill>
                  <a:srgbClr val="1C1C1C"/>
                </a:solidFill>
                <a:latin typeface="Latin Modern Sans"/>
                <a:ea typeface="DejaVu Sans"/>
              </a:rPr>
              <a:t>Exercícios</a:t>
            </a:r>
            <a:endParaRPr lang="pt-BR" sz="1600" strike="noStrike" spc="-1" dirty="0">
              <a:latin typeface="Arial"/>
            </a:endParaRPr>
          </a:p>
          <a:p>
            <a:pPr marL="7560">
              <a:lnSpc>
                <a:spcPct val="100000"/>
              </a:lnSpc>
              <a:spcAft>
                <a:spcPts val="1140"/>
              </a:spcAft>
            </a:pPr>
            <a:endParaRPr lang="pt-BR" sz="1600" b="0" strike="noStrike" spc="-1" dirty="0">
              <a:latin typeface="Arial"/>
            </a:endParaRPr>
          </a:p>
        </p:txBody>
      </p:sp>
      <p:sp>
        <p:nvSpPr>
          <p:cNvPr id="133" name="CustomShape 3"/>
          <p:cNvSpPr/>
          <p:nvPr/>
        </p:nvSpPr>
        <p:spPr>
          <a:xfrm>
            <a:off x="897120" y="6886080"/>
            <a:ext cx="64393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Raciocínio Algorítmico - Prof. André Hochuli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134" name="CustomShape 4"/>
          <p:cNvSpPr/>
          <p:nvPr/>
        </p:nvSpPr>
        <p:spPr>
          <a:xfrm>
            <a:off x="7608600" y="6886080"/>
            <a:ext cx="227736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Tópico </a:t>
            </a:r>
            <a:r>
              <a:rPr lang="pt-BR" spc="-1" dirty="0">
                <a:solidFill>
                  <a:srgbClr val="000000"/>
                </a:solidFill>
                <a:latin typeface="Arial"/>
                <a:ea typeface="DejaVu Sans"/>
              </a:rPr>
              <a:t>09</a:t>
            </a:r>
            <a:endParaRPr lang="pt-BR" sz="1800" b="0" strike="noStrike" spc="-1" dirty="0">
              <a:latin typeface="Arial"/>
            </a:endParaRPr>
          </a:p>
        </p:txBody>
      </p:sp>
      <p:pic>
        <p:nvPicPr>
          <p:cNvPr id="135" name="Imagem 134"/>
          <p:cNvPicPr/>
          <p:nvPr/>
        </p:nvPicPr>
        <p:blipFill>
          <a:blip r:embed="rId3"/>
          <a:stretch/>
        </p:blipFill>
        <p:spPr>
          <a:xfrm>
            <a:off x="2387880" y="3714120"/>
            <a:ext cx="5789880" cy="2742480"/>
          </a:xfrm>
          <a:prstGeom prst="rect">
            <a:avLst/>
          </a:prstGeom>
          <a:ln>
            <a:noFill/>
          </a:ln>
        </p:spPr>
      </p:pic>
      <p:sp>
        <p:nvSpPr>
          <p:cNvPr id="136" name="CustomShape 5"/>
          <p:cNvSpPr/>
          <p:nvPr/>
        </p:nvSpPr>
        <p:spPr>
          <a:xfrm>
            <a:off x="2870640" y="4881600"/>
            <a:ext cx="264600" cy="264600"/>
          </a:xfrm>
          <a:prstGeom prst="ellipse">
            <a:avLst/>
          </a:prstGeom>
          <a:solidFill>
            <a:srgbClr val="3FAF46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7" name="CustomShape 6"/>
          <p:cNvSpPr/>
          <p:nvPr/>
        </p:nvSpPr>
        <p:spPr>
          <a:xfrm>
            <a:off x="3230640" y="4881600"/>
            <a:ext cx="264600" cy="264600"/>
          </a:xfrm>
          <a:prstGeom prst="ellipse">
            <a:avLst/>
          </a:prstGeom>
          <a:solidFill>
            <a:srgbClr val="3FAF46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" name="CustomShape 6">
            <a:extLst>
              <a:ext uri="{FF2B5EF4-FFF2-40B4-BE49-F238E27FC236}">
                <a16:creationId xmlns:a16="http://schemas.microsoft.com/office/drawing/2014/main" id="{3900856E-5DEC-4B03-B841-D8A2C0A3BD49}"/>
              </a:ext>
            </a:extLst>
          </p:cNvPr>
          <p:cNvSpPr/>
          <p:nvPr/>
        </p:nvSpPr>
        <p:spPr>
          <a:xfrm>
            <a:off x="3590640" y="4881600"/>
            <a:ext cx="264600" cy="264600"/>
          </a:xfrm>
          <a:prstGeom prst="ellipse">
            <a:avLst/>
          </a:prstGeom>
          <a:solidFill>
            <a:srgbClr val="3FAF46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" name="CustomShape 6">
            <a:extLst>
              <a:ext uri="{FF2B5EF4-FFF2-40B4-BE49-F238E27FC236}">
                <a16:creationId xmlns:a16="http://schemas.microsoft.com/office/drawing/2014/main" id="{D4AC1869-1BF1-4D28-9238-0907F3565116}"/>
              </a:ext>
            </a:extLst>
          </p:cNvPr>
          <p:cNvSpPr/>
          <p:nvPr/>
        </p:nvSpPr>
        <p:spPr>
          <a:xfrm>
            <a:off x="3974752" y="4891328"/>
            <a:ext cx="264600" cy="264600"/>
          </a:xfrm>
          <a:prstGeom prst="ellipse">
            <a:avLst/>
          </a:prstGeom>
          <a:solidFill>
            <a:srgbClr val="3FAF46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" name="CustomShape 6">
            <a:extLst>
              <a:ext uri="{FF2B5EF4-FFF2-40B4-BE49-F238E27FC236}">
                <a16:creationId xmlns:a16="http://schemas.microsoft.com/office/drawing/2014/main" id="{5D835FE0-DEC1-4D85-BF05-4EDCC5EF5438}"/>
              </a:ext>
            </a:extLst>
          </p:cNvPr>
          <p:cNvSpPr/>
          <p:nvPr/>
        </p:nvSpPr>
        <p:spPr>
          <a:xfrm>
            <a:off x="5474275" y="4891328"/>
            <a:ext cx="264600" cy="264600"/>
          </a:xfrm>
          <a:prstGeom prst="ellipse">
            <a:avLst/>
          </a:prstGeom>
          <a:solidFill>
            <a:srgbClr val="3FAF46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3575395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CustomShape 1"/>
          <p:cNvSpPr/>
          <p:nvPr/>
        </p:nvSpPr>
        <p:spPr>
          <a:xfrm>
            <a:off x="360000" y="360000"/>
            <a:ext cx="9352440" cy="892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pt-BR" sz="3200" b="1" strike="noStrike" spc="-1" dirty="0">
                <a:solidFill>
                  <a:srgbClr val="FFFFFF"/>
                </a:solidFill>
                <a:latin typeface="Latin Modern Sans"/>
                <a:ea typeface="DejaVu Sans"/>
              </a:rPr>
              <a:t>Revisão Vetores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368" name="CustomShape 2"/>
          <p:cNvSpPr/>
          <p:nvPr/>
        </p:nvSpPr>
        <p:spPr>
          <a:xfrm>
            <a:off x="897120" y="6886080"/>
            <a:ext cx="6439680" cy="357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Raciocínio Algorítmico - Prof. André Hochuli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369" name="CustomShape 3"/>
          <p:cNvSpPr/>
          <p:nvPr/>
        </p:nvSpPr>
        <p:spPr>
          <a:xfrm>
            <a:off x="7608600" y="6886080"/>
            <a:ext cx="2277720" cy="357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Tópico </a:t>
            </a:r>
            <a:r>
              <a:rPr lang="pt-BR" spc="-1" dirty="0">
                <a:solidFill>
                  <a:srgbClr val="000000"/>
                </a:solidFill>
                <a:latin typeface="Arial"/>
                <a:ea typeface="DejaVu Sans"/>
              </a:rPr>
              <a:t>09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377" name="CustomShape 11"/>
          <p:cNvSpPr/>
          <p:nvPr/>
        </p:nvSpPr>
        <p:spPr>
          <a:xfrm rot="10800000" flipH="1">
            <a:off x="17998920" y="11128320"/>
            <a:ext cx="699840" cy="35640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1" name="CustomShape 15"/>
          <p:cNvSpPr/>
          <p:nvPr/>
        </p:nvSpPr>
        <p:spPr>
          <a:xfrm rot="10800000">
            <a:off x="16092720" y="11128320"/>
            <a:ext cx="736200" cy="35640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6" name="CustomShape 2">
            <a:extLst>
              <a:ext uri="{FF2B5EF4-FFF2-40B4-BE49-F238E27FC236}">
                <a16:creationId xmlns:a16="http://schemas.microsoft.com/office/drawing/2014/main" id="{62C052DF-E942-4780-B8E7-B4D75FF65CBF}"/>
              </a:ext>
            </a:extLst>
          </p:cNvPr>
          <p:cNvSpPr/>
          <p:nvPr/>
        </p:nvSpPr>
        <p:spPr>
          <a:xfrm>
            <a:off x="360000" y="1705680"/>
            <a:ext cx="9172440" cy="4672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216000" indent="-208440"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spc="-1" dirty="0">
                <a:solidFill>
                  <a:srgbClr val="1C1C1C"/>
                </a:solidFill>
                <a:latin typeface="Latin Modern Sans"/>
              </a:rPr>
              <a:t>Vetores: </a:t>
            </a:r>
            <a:r>
              <a:rPr lang="pt-BR" sz="2400" spc="-1" dirty="0" err="1">
                <a:solidFill>
                  <a:srgbClr val="1C1C1C"/>
                </a:solidFill>
                <a:latin typeface="Latin Modern Sans"/>
              </a:rPr>
              <a:t>Arrays</a:t>
            </a:r>
            <a:r>
              <a:rPr lang="pt-BR" sz="2400" spc="-1" dirty="0">
                <a:solidFill>
                  <a:srgbClr val="1C1C1C"/>
                </a:solidFill>
                <a:latin typeface="Latin Modern Sans"/>
              </a:rPr>
              <a:t> Unidimensionais</a:t>
            </a:r>
          </a:p>
          <a:p>
            <a:pPr marL="216000" indent="-208440"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pt-BR" spc="-1" dirty="0">
              <a:solidFill>
                <a:srgbClr val="1C1C1C"/>
              </a:solidFill>
              <a:latin typeface="Latin Modern Sans"/>
            </a:endParaRPr>
          </a:p>
          <a:p>
            <a:pPr marL="216000" indent="-208440"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pt-BR" spc="-1" dirty="0">
              <a:solidFill>
                <a:srgbClr val="1C1C1C"/>
              </a:solidFill>
              <a:latin typeface="Latin Modern Sans"/>
            </a:endParaRPr>
          </a:p>
          <a:p>
            <a:pPr marL="756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</a:pPr>
            <a:endParaRPr lang="en-US" sz="1600" b="0" strike="noStrike" spc="-1" dirty="0">
              <a:latin typeface="Arial"/>
            </a:endParaRP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BD1EB080-AC5C-43CD-9B3F-319DE81A79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8662" y="3160685"/>
            <a:ext cx="6735115" cy="1905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718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CustomShape 1"/>
          <p:cNvSpPr/>
          <p:nvPr/>
        </p:nvSpPr>
        <p:spPr>
          <a:xfrm>
            <a:off x="360000" y="360000"/>
            <a:ext cx="9352440" cy="892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pt-BR" sz="3200" b="1" strike="noStrike" spc="-1" dirty="0">
                <a:solidFill>
                  <a:srgbClr val="FFFFFF"/>
                </a:solidFill>
                <a:latin typeface="Latin Modern Sans"/>
                <a:ea typeface="DejaVu Sans"/>
              </a:rPr>
              <a:t>Debate Inicial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368" name="CustomShape 2"/>
          <p:cNvSpPr/>
          <p:nvPr/>
        </p:nvSpPr>
        <p:spPr>
          <a:xfrm>
            <a:off x="897120" y="6886080"/>
            <a:ext cx="6439680" cy="357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Raciocínio Algorítmico - Prof. André Hochuli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369" name="CustomShape 3"/>
          <p:cNvSpPr/>
          <p:nvPr/>
        </p:nvSpPr>
        <p:spPr>
          <a:xfrm>
            <a:off x="7608600" y="6886080"/>
            <a:ext cx="2277720" cy="357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Tópico </a:t>
            </a:r>
            <a:r>
              <a:rPr lang="pt-BR" spc="-1" dirty="0">
                <a:solidFill>
                  <a:srgbClr val="000000"/>
                </a:solidFill>
                <a:latin typeface="Arial"/>
                <a:ea typeface="DejaVu Sans"/>
              </a:rPr>
              <a:t>09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377" name="CustomShape 11"/>
          <p:cNvSpPr/>
          <p:nvPr/>
        </p:nvSpPr>
        <p:spPr>
          <a:xfrm rot="10800000" flipH="1">
            <a:off x="17998920" y="11128320"/>
            <a:ext cx="699840" cy="35640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1" name="CustomShape 15"/>
          <p:cNvSpPr/>
          <p:nvPr/>
        </p:nvSpPr>
        <p:spPr>
          <a:xfrm rot="10800000">
            <a:off x="16092720" y="11128320"/>
            <a:ext cx="736200" cy="35640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6" name="CustomShape 2">
            <a:extLst>
              <a:ext uri="{FF2B5EF4-FFF2-40B4-BE49-F238E27FC236}">
                <a16:creationId xmlns:a16="http://schemas.microsoft.com/office/drawing/2014/main" id="{62C052DF-E942-4780-B8E7-B4D75FF65CBF}"/>
              </a:ext>
            </a:extLst>
          </p:cNvPr>
          <p:cNvSpPr/>
          <p:nvPr/>
        </p:nvSpPr>
        <p:spPr>
          <a:xfrm>
            <a:off x="360000" y="1705680"/>
            <a:ext cx="9172440" cy="4672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216000" indent="-208440"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spc="-1" dirty="0">
                <a:solidFill>
                  <a:srgbClr val="1C1C1C"/>
                </a:solidFill>
                <a:latin typeface="Latin Modern Sans"/>
              </a:rPr>
              <a:t>Em determinadas situações, precisamos dos dados organizados em múltiplas dimensões </a:t>
            </a:r>
          </a:p>
          <a:p>
            <a:pPr marL="216000" indent="-208440"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pt-BR" spc="-1" dirty="0">
              <a:solidFill>
                <a:srgbClr val="1C1C1C"/>
              </a:solidFill>
              <a:latin typeface="Latin Modern Sans"/>
            </a:endParaRPr>
          </a:p>
          <a:p>
            <a:pPr marL="216000" indent="-208440"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pt-BR" spc="-1" dirty="0">
              <a:solidFill>
                <a:srgbClr val="1C1C1C"/>
              </a:solidFill>
              <a:latin typeface="Latin Modern Sans"/>
            </a:endParaRPr>
          </a:p>
          <a:p>
            <a:pPr marL="756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</a:pPr>
            <a:endParaRPr lang="en-US" sz="1600" b="0" strike="noStrike" spc="-1" dirty="0">
              <a:latin typeface="Arial"/>
            </a:endParaRP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C5072197-F5DA-4CFB-AAF9-39463ECC22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9845" y="2837638"/>
            <a:ext cx="2952750" cy="290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0152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CustomShape 1"/>
          <p:cNvSpPr/>
          <p:nvPr/>
        </p:nvSpPr>
        <p:spPr>
          <a:xfrm>
            <a:off x="360000" y="360000"/>
            <a:ext cx="9352440" cy="892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endParaRPr lang="en-US" sz="3200" b="0" strike="noStrike" spc="-1" dirty="0">
              <a:latin typeface="Arial"/>
            </a:endParaRPr>
          </a:p>
        </p:txBody>
      </p:sp>
      <p:sp>
        <p:nvSpPr>
          <p:cNvPr id="368" name="CustomShape 2"/>
          <p:cNvSpPr/>
          <p:nvPr/>
        </p:nvSpPr>
        <p:spPr>
          <a:xfrm>
            <a:off x="897120" y="6886080"/>
            <a:ext cx="6439680" cy="357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Raciocínio Algorítmico - Prof. André Hochuli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369" name="CustomShape 3"/>
          <p:cNvSpPr/>
          <p:nvPr/>
        </p:nvSpPr>
        <p:spPr>
          <a:xfrm>
            <a:off x="7608600" y="6886080"/>
            <a:ext cx="2277720" cy="357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Tópico </a:t>
            </a:r>
            <a:r>
              <a:rPr lang="pt-BR" spc="-1" dirty="0">
                <a:solidFill>
                  <a:srgbClr val="000000"/>
                </a:solidFill>
                <a:latin typeface="Arial"/>
                <a:ea typeface="DejaVu Sans"/>
              </a:rPr>
              <a:t>09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377" name="CustomShape 11"/>
          <p:cNvSpPr/>
          <p:nvPr/>
        </p:nvSpPr>
        <p:spPr>
          <a:xfrm rot="10800000" flipH="1">
            <a:off x="17998920" y="11128320"/>
            <a:ext cx="699840" cy="35640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1" name="CustomShape 15"/>
          <p:cNvSpPr/>
          <p:nvPr/>
        </p:nvSpPr>
        <p:spPr>
          <a:xfrm rot="10800000">
            <a:off x="16092720" y="11128320"/>
            <a:ext cx="736200" cy="35640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6" name="CustomShape 2">
            <a:extLst>
              <a:ext uri="{FF2B5EF4-FFF2-40B4-BE49-F238E27FC236}">
                <a16:creationId xmlns:a16="http://schemas.microsoft.com/office/drawing/2014/main" id="{62C052DF-E942-4780-B8E7-B4D75FF65CBF}"/>
              </a:ext>
            </a:extLst>
          </p:cNvPr>
          <p:cNvSpPr/>
          <p:nvPr/>
        </p:nvSpPr>
        <p:spPr>
          <a:xfrm>
            <a:off x="359999" y="1705679"/>
            <a:ext cx="12136327" cy="646541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216000" indent="-208440"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spc="-1" dirty="0">
                <a:solidFill>
                  <a:srgbClr val="1C1C1C"/>
                </a:solidFill>
                <a:latin typeface="Latin Modern Sans"/>
              </a:rPr>
              <a:t>Estrutura de Dados Multidimensional</a:t>
            </a:r>
          </a:p>
          <a:p>
            <a:pPr marL="7560">
              <a:spcAft>
                <a:spcPts val="1140"/>
              </a:spcAft>
              <a:buClr>
                <a:srgbClr val="000000"/>
              </a:buClr>
              <a:buSzPct val="45000"/>
            </a:pPr>
            <a:endParaRPr lang="pt-BR" spc="-1" dirty="0">
              <a:solidFill>
                <a:srgbClr val="1C1C1C"/>
              </a:solidFill>
              <a:latin typeface="Latin Modern Sans"/>
            </a:endParaRPr>
          </a:p>
          <a:p>
            <a:pPr marL="216000" indent="-208440"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pt-BR" spc="-1" dirty="0">
              <a:solidFill>
                <a:srgbClr val="1C1C1C"/>
              </a:solidFill>
              <a:latin typeface="Latin Modern Sans"/>
            </a:endParaRPr>
          </a:p>
          <a:p>
            <a:pPr marL="756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</a:pPr>
            <a:endParaRPr lang="en-US" sz="1600" b="0" strike="noStrike" spc="-1" dirty="0">
              <a:latin typeface="Arial"/>
            </a:endParaRPr>
          </a:p>
        </p:txBody>
      </p:sp>
      <p:sp>
        <p:nvSpPr>
          <p:cNvPr id="11" name="CustomShape 1">
            <a:extLst>
              <a:ext uri="{FF2B5EF4-FFF2-40B4-BE49-F238E27FC236}">
                <a16:creationId xmlns:a16="http://schemas.microsoft.com/office/drawing/2014/main" id="{0C14B0FB-BF1D-4D2A-8D89-901C40706972}"/>
              </a:ext>
            </a:extLst>
          </p:cNvPr>
          <p:cNvSpPr/>
          <p:nvPr/>
        </p:nvSpPr>
        <p:spPr>
          <a:xfrm>
            <a:off x="512400" y="512400"/>
            <a:ext cx="9352440" cy="892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pt-BR" sz="3200" b="1" strike="noStrike" spc="-1" dirty="0" err="1">
                <a:solidFill>
                  <a:srgbClr val="FFFFFF"/>
                </a:solidFill>
                <a:latin typeface="Latin Modern Sans"/>
                <a:ea typeface="DejaVu Sans"/>
              </a:rPr>
              <a:t>Arrays</a:t>
            </a:r>
            <a:r>
              <a:rPr lang="pt-BR" sz="3200" b="1" strike="noStrike" spc="-1" dirty="0">
                <a:solidFill>
                  <a:srgbClr val="FFFFFF"/>
                </a:solidFill>
                <a:latin typeface="Latin Modern Sans"/>
                <a:ea typeface="DejaVu Sans"/>
              </a:rPr>
              <a:t> - Matrizes</a:t>
            </a:r>
            <a:endParaRPr lang="en-US" sz="3200" b="0" strike="noStrike" spc="-1" dirty="0">
              <a:latin typeface="Arial"/>
            </a:endParaRP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5332B0EA-06B9-4DD3-8A1F-6384DF5747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58" t="16314" r="15850"/>
          <a:stretch/>
        </p:blipFill>
        <p:spPr bwMode="auto">
          <a:xfrm>
            <a:off x="2580099" y="2838893"/>
            <a:ext cx="4544083" cy="3896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80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CustomShape 1"/>
          <p:cNvSpPr/>
          <p:nvPr/>
        </p:nvSpPr>
        <p:spPr>
          <a:xfrm>
            <a:off x="360000" y="360000"/>
            <a:ext cx="9352440" cy="892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endParaRPr lang="en-US" sz="3200" b="0" strike="noStrike" spc="-1" dirty="0">
              <a:latin typeface="Arial"/>
            </a:endParaRPr>
          </a:p>
        </p:txBody>
      </p:sp>
      <p:sp>
        <p:nvSpPr>
          <p:cNvPr id="368" name="CustomShape 2"/>
          <p:cNvSpPr/>
          <p:nvPr/>
        </p:nvSpPr>
        <p:spPr>
          <a:xfrm>
            <a:off x="897120" y="6886080"/>
            <a:ext cx="6439680" cy="357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Raciocínio Algorítmico - Prof. André Hochuli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369" name="CustomShape 3"/>
          <p:cNvSpPr/>
          <p:nvPr/>
        </p:nvSpPr>
        <p:spPr>
          <a:xfrm>
            <a:off x="7608600" y="6886080"/>
            <a:ext cx="2277720" cy="357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Tópico </a:t>
            </a:r>
            <a:r>
              <a:rPr lang="pt-BR" spc="-1" dirty="0">
                <a:solidFill>
                  <a:srgbClr val="000000"/>
                </a:solidFill>
                <a:latin typeface="Arial"/>
                <a:ea typeface="DejaVu Sans"/>
              </a:rPr>
              <a:t>09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377" name="CustomShape 11"/>
          <p:cNvSpPr/>
          <p:nvPr/>
        </p:nvSpPr>
        <p:spPr>
          <a:xfrm rot="10800000" flipH="1">
            <a:off x="17998920" y="11128320"/>
            <a:ext cx="699840" cy="35640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1" name="CustomShape 15"/>
          <p:cNvSpPr/>
          <p:nvPr/>
        </p:nvSpPr>
        <p:spPr>
          <a:xfrm rot="10800000">
            <a:off x="16092720" y="11128320"/>
            <a:ext cx="736200" cy="35640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6" name="CustomShape 2">
            <a:extLst>
              <a:ext uri="{FF2B5EF4-FFF2-40B4-BE49-F238E27FC236}">
                <a16:creationId xmlns:a16="http://schemas.microsoft.com/office/drawing/2014/main" id="{62C052DF-E942-4780-B8E7-B4D75FF65CBF}"/>
              </a:ext>
            </a:extLst>
          </p:cNvPr>
          <p:cNvSpPr/>
          <p:nvPr/>
        </p:nvSpPr>
        <p:spPr>
          <a:xfrm>
            <a:off x="360000" y="1705680"/>
            <a:ext cx="9172440" cy="4672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216000" indent="-208440"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spc="-1" dirty="0">
                <a:solidFill>
                  <a:srgbClr val="1C1C1C"/>
                </a:solidFill>
                <a:latin typeface="Latin Modern Sans"/>
              </a:rPr>
              <a:t>Para iterar em um </a:t>
            </a:r>
            <a:r>
              <a:rPr lang="pt-BR" sz="2400" spc="-1" dirty="0" err="1">
                <a:solidFill>
                  <a:srgbClr val="1C1C1C"/>
                </a:solidFill>
                <a:latin typeface="Latin Modern Sans"/>
              </a:rPr>
              <a:t>array</a:t>
            </a:r>
            <a:r>
              <a:rPr lang="pt-BR" sz="2400" spc="-1" dirty="0">
                <a:solidFill>
                  <a:srgbClr val="1C1C1C"/>
                </a:solidFill>
                <a:latin typeface="Latin Modern Sans"/>
              </a:rPr>
              <a:t> 2D precisamos de dois indexes</a:t>
            </a:r>
          </a:p>
          <a:p>
            <a:pPr marL="216000" indent="-208440"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spc="-1" dirty="0">
                <a:solidFill>
                  <a:srgbClr val="1C1C1C"/>
                </a:solidFill>
                <a:latin typeface="Latin Modern Sans"/>
              </a:rPr>
              <a:t>Abaixo uma matriz 3x4: 3 Linhas e 4 colunas</a:t>
            </a:r>
          </a:p>
          <a:p>
            <a:pPr marL="216000" indent="-208440"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pt-BR" spc="-1" dirty="0">
              <a:solidFill>
                <a:srgbClr val="1C1C1C"/>
              </a:solidFill>
              <a:latin typeface="Latin Modern Sans"/>
            </a:endParaRPr>
          </a:p>
          <a:p>
            <a:pPr marL="216000" indent="-208440"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pt-BR" spc="-1" dirty="0">
              <a:solidFill>
                <a:srgbClr val="1C1C1C"/>
              </a:solidFill>
              <a:latin typeface="Latin Modern Sans"/>
            </a:endParaRPr>
          </a:p>
          <a:p>
            <a:pPr marL="756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</a:pPr>
            <a:endParaRPr lang="en-US" sz="1600" b="0" strike="noStrike" spc="-1" dirty="0">
              <a:latin typeface="Arial"/>
            </a:endParaRPr>
          </a:p>
        </p:txBody>
      </p:sp>
      <p:sp>
        <p:nvSpPr>
          <p:cNvPr id="11" name="CustomShape 1">
            <a:extLst>
              <a:ext uri="{FF2B5EF4-FFF2-40B4-BE49-F238E27FC236}">
                <a16:creationId xmlns:a16="http://schemas.microsoft.com/office/drawing/2014/main" id="{0C14B0FB-BF1D-4D2A-8D89-901C40706972}"/>
              </a:ext>
            </a:extLst>
          </p:cNvPr>
          <p:cNvSpPr/>
          <p:nvPr/>
        </p:nvSpPr>
        <p:spPr>
          <a:xfrm>
            <a:off x="512400" y="512400"/>
            <a:ext cx="9352440" cy="892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pt-BR" sz="3200" b="1" strike="noStrike" spc="-1" dirty="0" err="1">
                <a:solidFill>
                  <a:srgbClr val="FFFFFF"/>
                </a:solidFill>
                <a:latin typeface="Latin Modern Sans"/>
                <a:ea typeface="DejaVu Sans"/>
              </a:rPr>
              <a:t>Arrays</a:t>
            </a:r>
            <a:r>
              <a:rPr lang="pt-BR" sz="3200" b="1" strike="noStrike" spc="-1" dirty="0">
                <a:solidFill>
                  <a:srgbClr val="FFFFFF"/>
                </a:solidFill>
                <a:latin typeface="Latin Modern Sans"/>
                <a:ea typeface="DejaVu Sans"/>
              </a:rPr>
              <a:t> - Matrizes</a:t>
            </a:r>
            <a:endParaRPr lang="en-US" sz="3200" b="0" strike="noStrike" spc="-1" dirty="0">
              <a:latin typeface="Arial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885537B-EE8D-4455-89F8-2DC5C2CC61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5394" y="3144517"/>
            <a:ext cx="4193239" cy="2709478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D76EB688-DFDF-4F75-8EAC-6B3BF3F602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0065" y="3144517"/>
            <a:ext cx="1238286" cy="844286"/>
          </a:xfrm>
          <a:prstGeom prst="rect">
            <a:avLst/>
          </a:prstGeom>
        </p:spPr>
      </p:pic>
      <p:cxnSp>
        <p:nvCxnSpPr>
          <p:cNvPr id="13" name="Conector: Curvo 12">
            <a:extLst>
              <a:ext uri="{FF2B5EF4-FFF2-40B4-BE49-F238E27FC236}">
                <a16:creationId xmlns:a16="http://schemas.microsoft.com/office/drawing/2014/main" id="{A847C54B-C19F-4033-AEAF-59302F76EB6E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3088351" y="3466214"/>
            <a:ext cx="569249" cy="100446"/>
          </a:xfrm>
          <a:prstGeom prst="curvedConnector3">
            <a:avLst>
              <a:gd name="adj1" fmla="val 50000"/>
            </a:avLst>
          </a:prstGeom>
          <a:ln w="381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: Curvo 23">
            <a:extLst>
              <a:ext uri="{FF2B5EF4-FFF2-40B4-BE49-F238E27FC236}">
                <a16:creationId xmlns:a16="http://schemas.microsoft.com/office/drawing/2014/main" id="{F66D5F92-A92C-4E05-BEE9-E16ED5054C45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3088351" y="3566660"/>
            <a:ext cx="122682" cy="400423"/>
          </a:xfrm>
          <a:prstGeom prst="curvedConnector2">
            <a:avLst/>
          </a:prstGeom>
          <a:ln w="381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88039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CustomShape 1"/>
          <p:cNvSpPr/>
          <p:nvPr/>
        </p:nvSpPr>
        <p:spPr>
          <a:xfrm>
            <a:off x="360000" y="360000"/>
            <a:ext cx="9352440" cy="892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endParaRPr lang="en-US" sz="3200" b="0" strike="noStrike" spc="-1" dirty="0">
              <a:latin typeface="Arial"/>
            </a:endParaRPr>
          </a:p>
        </p:txBody>
      </p:sp>
      <p:sp>
        <p:nvSpPr>
          <p:cNvPr id="368" name="CustomShape 2"/>
          <p:cNvSpPr/>
          <p:nvPr/>
        </p:nvSpPr>
        <p:spPr>
          <a:xfrm>
            <a:off x="897120" y="6886080"/>
            <a:ext cx="6439680" cy="357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Raciocínio Algorítmico - Prof. André Hochuli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369" name="CustomShape 3"/>
          <p:cNvSpPr/>
          <p:nvPr/>
        </p:nvSpPr>
        <p:spPr>
          <a:xfrm>
            <a:off x="7608600" y="6886080"/>
            <a:ext cx="2277720" cy="357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Tópico </a:t>
            </a:r>
            <a:r>
              <a:rPr lang="pt-BR" spc="-1" dirty="0">
                <a:solidFill>
                  <a:srgbClr val="000000"/>
                </a:solidFill>
                <a:latin typeface="Arial"/>
                <a:ea typeface="DejaVu Sans"/>
              </a:rPr>
              <a:t>09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377" name="CustomShape 11"/>
          <p:cNvSpPr/>
          <p:nvPr/>
        </p:nvSpPr>
        <p:spPr>
          <a:xfrm rot="10800000" flipH="1">
            <a:off x="17998920" y="11128320"/>
            <a:ext cx="699840" cy="35640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1" name="CustomShape 15"/>
          <p:cNvSpPr/>
          <p:nvPr/>
        </p:nvSpPr>
        <p:spPr>
          <a:xfrm rot="10800000">
            <a:off x="16092720" y="11128320"/>
            <a:ext cx="736200" cy="35640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6" name="CustomShape 2">
            <a:extLst>
              <a:ext uri="{FF2B5EF4-FFF2-40B4-BE49-F238E27FC236}">
                <a16:creationId xmlns:a16="http://schemas.microsoft.com/office/drawing/2014/main" id="{62C052DF-E942-4780-B8E7-B4D75FF65CBF}"/>
              </a:ext>
            </a:extLst>
          </p:cNvPr>
          <p:cNvSpPr/>
          <p:nvPr/>
        </p:nvSpPr>
        <p:spPr>
          <a:xfrm>
            <a:off x="360000" y="1705680"/>
            <a:ext cx="9172440" cy="4672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756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</a:pPr>
            <a:endParaRPr lang="en-US" sz="1600" b="0" strike="noStrike" spc="-1" dirty="0">
              <a:latin typeface="Arial"/>
            </a:endParaRPr>
          </a:p>
        </p:txBody>
      </p:sp>
      <p:sp>
        <p:nvSpPr>
          <p:cNvPr id="11" name="CustomShape 1">
            <a:extLst>
              <a:ext uri="{FF2B5EF4-FFF2-40B4-BE49-F238E27FC236}">
                <a16:creationId xmlns:a16="http://schemas.microsoft.com/office/drawing/2014/main" id="{0C14B0FB-BF1D-4D2A-8D89-901C40706972}"/>
              </a:ext>
            </a:extLst>
          </p:cNvPr>
          <p:cNvSpPr/>
          <p:nvPr/>
        </p:nvSpPr>
        <p:spPr>
          <a:xfrm>
            <a:off x="512400" y="512400"/>
            <a:ext cx="9352440" cy="892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pt-BR" sz="3200" b="1" strike="noStrike" spc="-1" dirty="0" err="1">
                <a:solidFill>
                  <a:srgbClr val="FFFFFF"/>
                </a:solidFill>
                <a:latin typeface="Latin Modern Sans"/>
                <a:ea typeface="DejaVu Sans"/>
              </a:rPr>
              <a:t>Arrays</a:t>
            </a:r>
            <a:r>
              <a:rPr lang="pt-BR" sz="3200" b="1" strike="noStrike" spc="-1" dirty="0">
                <a:solidFill>
                  <a:srgbClr val="FFFFFF"/>
                </a:solidFill>
                <a:latin typeface="Latin Modern Sans"/>
                <a:ea typeface="DejaVu Sans"/>
              </a:rPr>
              <a:t> - Matrizes</a:t>
            </a:r>
            <a:endParaRPr lang="en-US" sz="3200" b="0" strike="noStrike" spc="-1" dirty="0">
              <a:latin typeface="Arial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885537B-EE8D-4455-89F8-2DC5C2CC61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5331" y="2972008"/>
            <a:ext cx="3160398" cy="2042103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C00B9D74-E9E8-4F79-8BDF-0E300481A2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785" y="2665607"/>
            <a:ext cx="3748100" cy="2654904"/>
          </a:xfrm>
          <a:prstGeom prst="rect">
            <a:avLst/>
          </a:prstGeom>
        </p:spPr>
      </p:pic>
      <p:sp>
        <p:nvSpPr>
          <p:cNvPr id="10" name="Seta: para a Direita 9">
            <a:extLst>
              <a:ext uri="{FF2B5EF4-FFF2-40B4-BE49-F238E27FC236}">
                <a16:creationId xmlns:a16="http://schemas.microsoft.com/office/drawing/2014/main" id="{951B9F25-98AF-4277-A3E7-65E9FF37CEEC}"/>
              </a:ext>
            </a:extLst>
          </p:cNvPr>
          <p:cNvSpPr/>
          <p:nvPr/>
        </p:nvSpPr>
        <p:spPr>
          <a:xfrm>
            <a:off x="4271612" y="3976103"/>
            <a:ext cx="1446507" cy="4045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1" name="CustomShape 2">
            <a:extLst>
              <a:ext uri="{FF2B5EF4-FFF2-40B4-BE49-F238E27FC236}">
                <a16:creationId xmlns:a16="http://schemas.microsoft.com/office/drawing/2014/main" id="{42798354-FF54-4A3D-82DE-DC186EF313C2}"/>
              </a:ext>
            </a:extLst>
          </p:cNvPr>
          <p:cNvSpPr/>
          <p:nvPr/>
        </p:nvSpPr>
        <p:spPr>
          <a:xfrm>
            <a:off x="512400" y="1858080"/>
            <a:ext cx="9172440" cy="4672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216000" indent="-208440"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spc="-1" dirty="0">
                <a:solidFill>
                  <a:srgbClr val="1C1C1C"/>
                </a:solidFill>
                <a:latin typeface="Latin Modern Sans"/>
              </a:rPr>
              <a:t>Codificação</a:t>
            </a:r>
          </a:p>
          <a:p>
            <a:pPr marL="7560">
              <a:spcAft>
                <a:spcPts val="1140"/>
              </a:spcAft>
              <a:buClr>
                <a:srgbClr val="000000"/>
              </a:buClr>
              <a:buSzPct val="45000"/>
            </a:pPr>
            <a:endParaRPr lang="pt-BR" spc="-1" dirty="0">
              <a:solidFill>
                <a:srgbClr val="1C1C1C"/>
              </a:solidFill>
              <a:latin typeface="Latin Modern Sans"/>
            </a:endParaRPr>
          </a:p>
          <a:p>
            <a:pPr marL="216000" indent="-208440"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pt-BR" spc="-1" dirty="0">
              <a:solidFill>
                <a:srgbClr val="1C1C1C"/>
              </a:solidFill>
              <a:latin typeface="Latin Modern Sans"/>
            </a:endParaRPr>
          </a:p>
          <a:p>
            <a:pPr marL="756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</a:pPr>
            <a:endParaRPr lang="en-US" sz="1600" b="0" strike="noStrike" spc="-1" dirty="0">
              <a:latin typeface="Arial"/>
            </a:endParaRP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81264E55-32F1-4BBD-B1D3-0B4BC6ADCE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5785" y="5893334"/>
            <a:ext cx="6467631" cy="387103"/>
          </a:xfrm>
          <a:prstGeom prst="rect">
            <a:avLst/>
          </a:prstGeom>
        </p:spPr>
      </p:pic>
      <p:sp>
        <p:nvSpPr>
          <p:cNvPr id="19" name="Seta: para Baixo 18">
            <a:extLst>
              <a:ext uri="{FF2B5EF4-FFF2-40B4-BE49-F238E27FC236}">
                <a16:creationId xmlns:a16="http://schemas.microsoft.com/office/drawing/2014/main" id="{D2091D3A-81AC-48B5-B385-F1D3A020B48E}"/>
              </a:ext>
            </a:extLst>
          </p:cNvPr>
          <p:cNvSpPr/>
          <p:nvPr/>
        </p:nvSpPr>
        <p:spPr>
          <a:xfrm>
            <a:off x="2340935" y="5400755"/>
            <a:ext cx="255182" cy="4532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24322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CustomShape 1"/>
          <p:cNvSpPr/>
          <p:nvPr/>
        </p:nvSpPr>
        <p:spPr>
          <a:xfrm>
            <a:off x="360000" y="360000"/>
            <a:ext cx="9352440" cy="892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endParaRPr lang="en-US" sz="3200" b="0" strike="noStrike" spc="-1" dirty="0">
              <a:latin typeface="Arial"/>
            </a:endParaRPr>
          </a:p>
        </p:txBody>
      </p:sp>
      <p:sp>
        <p:nvSpPr>
          <p:cNvPr id="368" name="CustomShape 2"/>
          <p:cNvSpPr/>
          <p:nvPr/>
        </p:nvSpPr>
        <p:spPr>
          <a:xfrm>
            <a:off x="897120" y="6886080"/>
            <a:ext cx="6439680" cy="357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Raciocínio Algorítmico - Prof. André Hochuli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369" name="CustomShape 3"/>
          <p:cNvSpPr/>
          <p:nvPr/>
        </p:nvSpPr>
        <p:spPr>
          <a:xfrm>
            <a:off x="7608600" y="6886080"/>
            <a:ext cx="2277720" cy="357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Tópico </a:t>
            </a:r>
            <a:r>
              <a:rPr lang="pt-BR" spc="-1" dirty="0">
                <a:solidFill>
                  <a:srgbClr val="000000"/>
                </a:solidFill>
                <a:latin typeface="Arial"/>
                <a:ea typeface="DejaVu Sans"/>
              </a:rPr>
              <a:t>09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377" name="CustomShape 11"/>
          <p:cNvSpPr/>
          <p:nvPr/>
        </p:nvSpPr>
        <p:spPr>
          <a:xfrm rot="10800000" flipH="1">
            <a:off x="17998920" y="11128320"/>
            <a:ext cx="699840" cy="35640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1" name="CustomShape 15"/>
          <p:cNvSpPr/>
          <p:nvPr/>
        </p:nvSpPr>
        <p:spPr>
          <a:xfrm rot="10800000">
            <a:off x="16092720" y="11128320"/>
            <a:ext cx="736200" cy="35640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6" name="CustomShape 2">
            <a:extLst>
              <a:ext uri="{FF2B5EF4-FFF2-40B4-BE49-F238E27FC236}">
                <a16:creationId xmlns:a16="http://schemas.microsoft.com/office/drawing/2014/main" id="{62C052DF-E942-4780-B8E7-B4D75FF65CBF}"/>
              </a:ext>
            </a:extLst>
          </p:cNvPr>
          <p:cNvSpPr/>
          <p:nvPr/>
        </p:nvSpPr>
        <p:spPr>
          <a:xfrm>
            <a:off x="360000" y="1705680"/>
            <a:ext cx="9172440" cy="4672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756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</a:pPr>
            <a:endParaRPr lang="en-US" sz="1600" b="0" strike="noStrike" spc="-1" dirty="0">
              <a:latin typeface="Arial"/>
            </a:endParaRPr>
          </a:p>
        </p:txBody>
      </p:sp>
      <p:sp>
        <p:nvSpPr>
          <p:cNvPr id="11" name="CustomShape 1">
            <a:extLst>
              <a:ext uri="{FF2B5EF4-FFF2-40B4-BE49-F238E27FC236}">
                <a16:creationId xmlns:a16="http://schemas.microsoft.com/office/drawing/2014/main" id="{0C14B0FB-BF1D-4D2A-8D89-901C40706972}"/>
              </a:ext>
            </a:extLst>
          </p:cNvPr>
          <p:cNvSpPr/>
          <p:nvPr/>
        </p:nvSpPr>
        <p:spPr>
          <a:xfrm>
            <a:off x="512400" y="512400"/>
            <a:ext cx="9352440" cy="892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pt-BR" sz="3200" b="1" strike="noStrike" spc="-1" dirty="0" err="1">
                <a:solidFill>
                  <a:srgbClr val="FFFFFF"/>
                </a:solidFill>
                <a:latin typeface="Latin Modern Sans"/>
                <a:ea typeface="DejaVu Sans"/>
              </a:rPr>
              <a:t>Arrays</a:t>
            </a:r>
            <a:r>
              <a:rPr lang="pt-BR" sz="3200" b="1" strike="noStrike" spc="-1" dirty="0">
                <a:solidFill>
                  <a:srgbClr val="FFFFFF"/>
                </a:solidFill>
                <a:latin typeface="Latin Modern Sans"/>
                <a:ea typeface="DejaVu Sans"/>
              </a:rPr>
              <a:t> - Matrizes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10" name="Seta: para a Direita 9">
            <a:extLst>
              <a:ext uri="{FF2B5EF4-FFF2-40B4-BE49-F238E27FC236}">
                <a16:creationId xmlns:a16="http://schemas.microsoft.com/office/drawing/2014/main" id="{951B9F25-98AF-4277-A3E7-65E9FF37CEEC}"/>
              </a:ext>
            </a:extLst>
          </p:cNvPr>
          <p:cNvSpPr/>
          <p:nvPr/>
        </p:nvSpPr>
        <p:spPr>
          <a:xfrm>
            <a:off x="4637302" y="4082902"/>
            <a:ext cx="958424" cy="3912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CustomShape 2">
            <a:extLst>
              <a:ext uri="{FF2B5EF4-FFF2-40B4-BE49-F238E27FC236}">
                <a16:creationId xmlns:a16="http://schemas.microsoft.com/office/drawing/2014/main" id="{42798354-FF54-4A3D-82DE-DC186EF313C2}"/>
              </a:ext>
            </a:extLst>
          </p:cNvPr>
          <p:cNvSpPr/>
          <p:nvPr/>
        </p:nvSpPr>
        <p:spPr>
          <a:xfrm>
            <a:off x="512400" y="1858080"/>
            <a:ext cx="9172440" cy="4672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216000" indent="-208440"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spc="-1" dirty="0">
                <a:solidFill>
                  <a:srgbClr val="1C1C1C"/>
                </a:solidFill>
                <a:latin typeface="Latin Modern Sans"/>
              </a:rPr>
              <a:t>Assim como nos vetores, cada célula é uma variável independente</a:t>
            </a:r>
          </a:p>
          <a:p>
            <a:pPr marL="7560">
              <a:spcAft>
                <a:spcPts val="1140"/>
              </a:spcAft>
              <a:buClr>
                <a:srgbClr val="000000"/>
              </a:buClr>
              <a:buSzPct val="45000"/>
            </a:pPr>
            <a:endParaRPr lang="pt-BR" spc="-1" dirty="0">
              <a:solidFill>
                <a:srgbClr val="1C1C1C"/>
              </a:solidFill>
              <a:latin typeface="Latin Modern Sans"/>
            </a:endParaRPr>
          </a:p>
          <a:p>
            <a:pPr marL="216000" indent="-208440"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pt-BR" spc="-1" dirty="0">
              <a:solidFill>
                <a:srgbClr val="1C1C1C"/>
              </a:solidFill>
              <a:latin typeface="Latin Modern Sans"/>
            </a:endParaRPr>
          </a:p>
          <a:p>
            <a:pPr marL="756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</a:pPr>
            <a:endParaRPr lang="en-US" sz="1600" b="0" strike="noStrike" spc="-1" dirty="0">
              <a:latin typeface="Arial"/>
            </a:endParaRP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AD2567E9-82FB-433C-88EC-45EA70DDB8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5331" y="2972008"/>
            <a:ext cx="3160398" cy="2042103"/>
          </a:xfrm>
          <a:prstGeom prst="rect">
            <a:avLst/>
          </a:prstGeom>
        </p:spPr>
      </p:pic>
      <p:sp>
        <p:nvSpPr>
          <p:cNvPr id="5" name="Elipse 4">
            <a:extLst>
              <a:ext uri="{FF2B5EF4-FFF2-40B4-BE49-F238E27FC236}">
                <a16:creationId xmlns:a16="http://schemas.microsoft.com/office/drawing/2014/main" id="{BDB5EC66-7FB0-410C-9D6E-06CA5B541226}"/>
              </a:ext>
            </a:extLst>
          </p:cNvPr>
          <p:cNvSpPr/>
          <p:nvPr/>
        </p:nvSpPr>
        <p:spPr>
          <a:xfrm>
            <a:off x="6971889" y="4417746"/>
            <a:ext cx="461512" cy="564699"/>
          </a:xfrm>
          <a:prstGeom prst="ellipse">
            <a:avLst/>
          </a:prstGeom>
          <a:solidFill>
            <a:schemeClr val="accent2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39ED174F-7C4B-4128-9E86-4DDCCC1BF1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366" y="3987953"/>
            <a:ext cx="3667637" cy="581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5190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CustomShape 1"/>
          <p:cNvSpPr/>
          <p:nvPr/>
        </p:nvSpPr>
        <p:spPr>
          <a:xfrm>
            <a:off x="360000" y="360000"/>
            <a:ext cx="9352440" cy="892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endParaRPr lang="en-US" sz="3200" b="0" strike="noStrike" spc="-1" dirty="0">
              <a:latin typeface="Arial"/>
            </a:endParaRPr>
          </a:p>
        </p:txBody>
      </p:sp>
      <p:sp>
        <p:nvSpPr>
          <p:cNvPr id="368" name="CustomShape 2"/>
          <p:cNvSpPr/>
          <p:nvPr/>
        </p:nvSpPr>
        <p:spPr>
          <a:xfrm>
            <a:off x="897120" y="6886080"/>
            <a:ext cx="6439680" cy="357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Raciocínio Algorítmico - Prof. André Hochuli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369" name="CustomShape 3"/>
          <p:cNvSpPr/>
          <p:nvPr/>
        </p:nvSpPr>
        <p:spPr>
          <a:xfrm>
            <a:off x="7608600" y="6886080"/>
            <a:ext cx="2277720" cy="357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Tópico </a:t>
            </a:r>
            <a:r>
              <a:rPr lang="pt-BR" spc="-1" dirty="0">
                <a:solidFill>
                  <a:srgbClr val="000000"/>
                </a:solidFill>
                <a:latin typeface="Arial"/>
                <a:ea typeface="DejaVu Sans"/>
              </a:rPr>
              <a:t>09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377" name="CustomShape 11"/>
          <p:cNvSpPr/>
          <p:nvPr/>
        </p:nvSpPr>
        <p:spPr>
          <a:xfrm rot="10800000" flipH="1">
            <a:off x="17998920" y="11128320"/>
            <a:ext cx="699840" cy="35640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1" name="CustomShape 15"/>
          <p:cNvSpPr/>
          <p:nvPr/>
        </p:nvSpPr>
        <p:spPr>
          <a:xfrm rot="10800000">
            <a:off x="16092720" y="11128320"/>
            <a:ext cx="736200" cy="35640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6" name="CustomShape 2">
            <a:extLst>
              <a:ext uri="{FF2B5EF4-FFF2-40B4-BE49-F238E27FC236}">
                <a16:creationId xmlns:a16="http://schemas.microsoft.com/office/drawing/2014/main" id="{62C052DF-E942-4780-B8E7-B4D75FF65CBF}"/>
              </a:ext>
            </a:extLst>
          </p:cNvPr>
          <p:cNvSpPr/>
          <p:nvPr/>
        </p:nvSpPr>
        <p:spPr>
          <a:xfrm>
            <a:off x="360000" y="1705680"/>
            <a:ext cx="9172440" cy="4672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756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</a:pPr>
            <a:endParaRPr lang="en-US" sz="1600" b="0" strike="noStrike" spc="-1" dirty="0">
              <a:latin typeface="Arial"/>
            </a:endParaRPr>
          </a:p>
        </p:txBody>
      </p:sp>
      <p:sp>
        <p:nvSpPr>
          <p:cNvPr id="11" name="CustomShape 1">
            <a:extLst>
              <a:ext uri="{FF2B5EF4-FFF2-40B4-BE49-F238E27FC236}">
                <a16:creationId xmlns:a16="http://schemas.microsoft.com/office/drawing/2014/main" id="{0C14B0FB-BF1D-4D2A-8D89-901C40706972}"/>
              </a:ext>
            </a:extLst>
          </p:cNvPr>
          <p:cNvSpPr/>
          <p:nvPr/>
        </p:nvSpPr>
        <p:spPr>
          <a:xfrm>
            <a:off x="512400" y="512400"/>
            <a:ext cx="9352440" cy="892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pt-BR" sz="3200" b="1" strike="noStrike" spc="-1" dirty="0" err="1">
                <a:solidFill>
                  <a:srgbClr val="FFFFFF"/>
                </a:solidFill>
                <a:latin typeface="Latin Modern Sans"/>
                <a:ea typeface="DejaVu Sans"/>
              </a:rPr>
              <a:t>Arrays</a:t>
            </a:r>
            <a:r>
              <a:rPr lang="pt-BR" sz="3200" b="1" strike="noStrike" spc="-1" dirty="0">
                <a:solidFill>
                  <a:srgbClr val="FFFFFF"/>
                </a:solidFill>
                <a:latin typeface="Latin Modern Sans"/>
                <a:ea typeface="DejaVu Sans"/>
              </a:rPr>
              <a:t> - Matrizes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21" name="CustomShape 2">
            <a:extLst>
              <a:ext uri="{FF2B5EF4-FFF2-40B4-BE49-F238E27FC236}">
                <a16:creationId xmlns:a16="http://schemas.microsoft.com/office/drawing/2014/main" id="{42798354-FF54-4A3D-82DE-DC186EF313C2}"/>
              </a:ext>
            </a:extLst>
          </p:cNvPr>
          <p:cNvSpPr/>
          <p:nvPr/>
        </p:nvSpPr>
        <p:spPr>
          <a:xfrm>
            <a:off x="512400" y="1858080"/>
            <a:ext cx="9172440" cy="4672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216000" indent="-208440"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spc="-1" dirty="0">
                <a:solidFill>
                  <a:srgbClr val="1C1C1C"/>
                </a:solidFill>
                <a:latin typeface="Latin Modern Sans"/>
              </a:rPr>
              <a:t>Iterando em Matrizes</a:t>
            </a:r>
          </a:p>
          <a:p>
            <a:pPr marL="673200" lvl="1" indent="-208440"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spc="-1" dirty="0">
                <a:solidFill>
                  <a:srgbClr val="1C1C1C"/>
                </a:solidFill>
                <a:latin typeface="Latin Modern Sans"/>
              </a:rPr>
              <a:t>Laços aninhados</a:t>
            </a:r>
          </a:p>
          <a:p>
            <a:pPr marL="673200" lvl="1" indent="-208440"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spc="-1" dirty="0" err="1">
                <a:solidFill>
                  <a:srgbClr val="1C1C1C"/>
                </a:solidFill>
                <a:latin typeface="Latin Modern Sans"/>
              </a:rPr>
              <a:t>Iteracao</a:t>
            </a:r>
            <a:r>
              <a:rPr lang="pt-BR" sz="2400" spc="-1" dirty="0">
                <a:solidFill>
                  <a:srgbClr val="1C1C1C"/>
                </a:solidFill>
                <a:latin typeface="Latin Modern Sans"/>
              </a:rPr>
              <a:t> por linha e coluna</a:t>
            </a:r>
          </a:p>
          <a:p>
            <a:pPr marL="7560">
              <a:spcAft>
                <a:spcPts val="1140"/>
              </a:spcAft>
              <a:buClr>
                <a:srgbClr val="000000"/>
              </a:buClr>
              <a:buSzPct val="45000"/>
            </a:pPr>
            <a:endParaRPr lang="pt-BR" spc="-1" dirty="0">
              <a:solidFill>
                <a:srgbClr val="1C1C1C"/>
              </a:solidFill>
              <a:latin typeface="Latin Modern Sans"/>
            </a:endParaRPr>
          </a:p>
          <a:p>
            <a:pPr marL="216000" indent="-208440"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pt-BR" spc="-1" dirty="0">
              <a:solidFill>
                <a:srgbClr val="1C1C1C"/>
              </a:solidFill>
              <a:latin typeface="Latin Modern Sans"/>
            </a:endParaRPr>
          </a:p>
          <a:p>
            <a:pPr marL="756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</a:pPr>
            <a:endParaRPr lang="en-US" sz="1600" b="0" strike="noStrike" spc="-1" dirty="0">
              <a:latin typeface="Arial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59EE001-1F92-4B45-AF9B-776DDA4781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4641" y="3779837"/>
            <a:ext cx="7349658" cy="1281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5935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3955</TotalTime>
  <Words>392</Words>
  <Application>Microsoft Office PowerPoint</Application>
  <PresentationFormat>Personalizar</PresentationFormat>
  <Paragraphs>98</Paragraphs>
  <Slides>13</Slides>
  <Notes>13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3</vt:i4>
      </vt:variant>
      <vt:variant>
        <vt:lpstr>Títulos de slides</vt:lpstr>
      </vt:variant>
      <vt:variant>
        <vt:i4>13</vt:i4>
      </vt:variant>
    </vt:vector>
  </HeadingPairs>
  <TitlesOfParts>
    <vt:vector size="21" baseType="lpstr">
      <vt:lpstr>Arial</vt:lpstr>
      <vt:lpstr>Latin Modern Sans</vt:lpstr>
      <vt:lpstr>Symbol</vt:lpstr>
      <vt:lpstr>Times New Roman</vt:lpstr>
      <vt:lpstr>Wingdings</vt:lpstr>
      <vt:lpstr>Office Theme</vt:lpstr>
      <vt:lpstr>Office Theme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Alizarin</dc:title>
  <dc:subject/>
  <dc:creator/>
  <dc:description/>
  <cp:lastModifiedBy>Andre Gustavo Hochuli</cp:lastModifiedBy>
  <cp:revision>124</cp:revision>
  <cp:lastPrinted>2021-10-14T21:32:43Z</cp:lastPrinted>
  <dcterms:created xsi:type="dcterms:W3CDTF">2021-04-28T18:38:02Z</dcterms:created>
  <dcterms:modified xsi:type="dcterms:W3CDTF">2022-05-26T21:30:36Z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KSOProductBuildVer">
    <vt:lpwstr>1033-11.1.0.10161</vt:lpwstr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130</vt:i4>
  </property>
</Properties>
</file>