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305" r:id="rId5"/>
    <p:sldId id="309" r:id="rId6"/>
    <p:sldId id="310" r:id="rId7"/>
    <p:sldId id="311" r:id="rId8"/>
    <p:sldId id="317" r:id="rId9"/>
    <p:sldId id="318" r:id="rId10"/>
    <p:sldId id="306" r:id="rId11"/>
    <p:sldId id="312" r:id="rId12"/>
    <p:sldId id="314" r:id="rId13"/>
    <p:sldId id="313" r:id="rId14"/>
    <p:sldId id="319" r:id="rId15"/>
    <p:sldId id="325" r:id="rId16"/>
    <p:sldId id="326" r:id="rId17"/>
    <p:sldId id="327" r:id="rId18"/>
    <p:sldId id="315" r:id="rId19"/>
    <p:sldId id="320" r:id="rId20"/>
    <p:sldId id="316" r:id="rId21"/>
    <p:sldId id="321" r:id="rId22"/>
    <p:sldId id="322" r:id="rId23"/>
    <p:sldId id="323" r:id="rId24"/>
    <p:sldId id="324" r:id="rId25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03B14-B72F-4545-8E19-219A304BE0C6}" v="96" dt="2022-08-02T10:17:1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37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D3503B14-B72F-4545-8E19-219A304BE0C6}"/>
    <pc:docChg chg="undo redo custSel addSld delSld modSld sldOrd">
      <pc:chgData name="Andre Gustavo Hochuli" userId="03e47721-5546-461c-8dc6-d9f4fc638cac" providerId="ADAL" clId="{D3503B14-B72F-4545-8E19-219A304BE0C6}" dt="2022-08-02T10:17:19.949" v="1387" actId="478"/>
      <pc:docMkLst>
        <pc:docMk/>
      </pc:docMkLst>
      <pc:sldChg chg="modSp mod">
        <pc:chgData name="Andre Gustavo Hochuli" userId="03e47721-5546-461c-8dc6-d9f4fc638cac" providerId="ADAL" clId="{D3503B14-B72F-4545-8E19-219A304BE0C6}" dt="2022-08-02T09:59:09.619" v="1044" actId="20577"/>
        <pc:sldMkLst>
          <pc:docMk/>
          <pc:sldMk cId="0" sldId="256"/>
        </pc:sldMkLst>
        <pc:spChg chg="mod">
          <ac:chgData name="Andre Gustavo Hochuli" userId="03e47721-5546-461c-8dc6-d9f4fc638cac" providerId="ADAL" clId="{D3503B14-B72F-4545-8E19-219A304BE0C6}" dt="2022-08-02T09:59:09.619" v="1044" actId="20577"/>
          <ac:spMkLst>
            <pc:docMk/>
            <pc:sldMk cId="0" sldId="256"/>
            <ac:spMk id="87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29:10.743" v="16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2T10:00:17.114" v="1095" actId="20577"/>
        <pc:sldMkLst>
          <pc:docMk/>
          <pc:sldMk cId="0" sldId="257"/>
        </pc:sldMkLst>
        <pc:spChg chg="mod">
          <ac:chgData name="Andre Gustavo Hochuli" userId="03e47721-5546-461c-8dc6-d9f4fc638cac" providerId="ADAL" clId="{D3503B14-B72F-4545-8E19-219A304BE0C6}" dt="2022-08-02T09:59:26.160" v="1065" actId="6549"/>
          <ac:spMkLst>
            <pc:docMk/>
            <pc:sldMk cId="0" sldId="257"/>
            <ac:spMk id="89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1.530" v="1088" actId="20577"/>
          <ac:spMkLst>
            <pc:docMk/>
            <pc:sldMk cId="0" sldId="257"/>
            <ac:spMk id="90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00:17.114" v="1095" actId="2057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49:43.273" v="120" actId="255"/>
          <ac:spMkLst>
            <pc:docMk/>
            <pc:sldMk cId="0" sldId="257"/>
            <ac:spMk id="92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31.689" v="1100"/>
        <pc:sldMkLst>
          <pc:docMk/>
          <pc:sldMk cId="0" sldId="258"/>
        </pc:sldMkLst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8" creationId="{35975740-5CA9-3B67-4399-A6105F7B1C35}"/>
          </ac:spMkLst>
        </pc:spChg>
        <pc:spChg chg="add del mod">
          <ac:chgData name="Andre Gustavo Hochuli" userId="03e47721-5546-461c-8dc6-d9f4fc638cac" providerId="ADAL" clId="{D3503B14-B72F-4545-8E19-219A304BE0C6}" dt="2022-08-02T10:00:24.969" v="1097"/>
          <ac:spMkLst>
            <pc:docMk/>
            <pc:sldMk cId="0" sldId="258"/>
            <ac:spMk id="9" creationId="{EA903C14-E4C6-D1FE-32B8-7D60ED8D6DBD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0" creationId="{E7A1ADE1-0191-107D-ED13-5CE768180276}"/>
          </ac:spMkLst>
        </pc:spChg>
        <pc:spChg chg="add mod">
          <ac:chgData name="Andre Gustavo Hochuli" userId="03e47721-5546-461c-8dc6-d9f4fc638cac" providerId="ADAL" clId="{D3503B14-B72F-4545-8E19-219A304BE0C6}" dt="2022-08-02T10:00:31.689" v="1100"/>
          <ac:spMkLst>
            <pc:docMk/>
            <pc:sldMk cId="0" sldId="258"/>
            <ac:spMk id="11" creationId="{C6B8AADE-C068-A5B6-3A62-DD33CB12629F}"/>
          </ac:spMkLst>
        </pc:spChg>
        <pc:spChg chg="mod">
          <ac:chgData name="Andre Gustavo Hochuli" userId="03e47721-5546-461c-8dc6-d9f4fc638cac" providerId="ADAL" clId="{D3503B14-B72F-4545-8E19-219A304BE0C6}" dt="2022-08-02T09:59:48.717" v="1071" actId="2711"/>
          <ac:spMkLst>
            <pc:docMk/>
            <pc:sldMk cId="0" sldId="258"/>
            <ac:spMk id="93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0:32.237" v="134" actId="20577"/>
          <ac:spMkLst>
            <pc:docMk/>
            <pc:sldMk cId="0" sldId="258"/>
            <ac:spMk id="94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0:28.648" v="1098" actId="478"/>
          <ac:spMkLst>
            <pc:docMk/>
            <pc:sldMk cId="0" sldId="258"/>
            <ac:spMk id="97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1.273" v="1099" actId="478"/>
          <ac:spMkLst>
            <pc:docMk/>
            <pc:sldMk cId="0" sldId="258"/>
            <ac:spMk id="98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40.028" v="1103"/>
        <pc:sldMkLst>
          <pc:docMk/>
          <pc:sldMk cId="0" sldId="259"/>
        </pc:sldMkLst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9" creationId="{7D27D924-BAD9-59EB-0956-442C5E618C62}"/>
          </ac:spMkLst>
        </pc:spChg>
        <pc:spChg chg="add mod">
          <ac:chgData name="Andre Gustavo Hochuli" userId="03e47721-5546-461c-8dc6-d9f4fc638cac" providerId="ADAL" clId="{D3503B14-B72F-4545-8E19-219A304BE0C6}" dt="2022-08-02T10:00:40.028" v="1103"/>
          <ac:spMkLst>
            <pc:docMk/>
            <pc:sldMk cId="0" sldId="259"/>
            <ac:spMk id="10" creationId="{78C456B9-B5EA-AE0A-55ED-2B32CE41C07D}"/>
          </ac:spMkLst>
        </pc:spChg>
        <pc:spChg chg="del mod">
          <ac:chgData name="Andre Gustavo Hochuli" userId="03e47721-5546-461c-8dc6-d9f4fc638cac" providerId="ADAL" clId="{D3503B14-B72F-4545-8E19-219A304BE0C6}" dt="2022-08-02T10:00:37.301" v="1101" actId="478"/>
          <ac:spMkLst>
            <pc:docMk/>
            <pc:sldMk cId="0" sldId="259"/>
            <ac:spMk id="101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38.769" v="1102" actId="478"/>
          <ac:spMkLst>
            <pc:docMk/>
            <pc:sldMk cId="0" sldId="259"/>
            <ac:spMk id="102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1T17:50:48.559" v="137" actId="1076"/>
          <ac:picMkLst>
            <pc:docMk/>
            <pc:sldMk cId="0" sldId="259"/>
            <ac:picMk id="1026" creationId="{0BF7B0AF-6F46-0FFB-0111-0D96DC1978DB}"/>
          </ac:picMkLst>
        </pc:picChg>
        <pc:picChg chg="add mod">
          <ac:chgData name="Andre Gustavo Hochuli" userId="03e47721-5546-461c-8dc6-d9f4fc638cac" providerId="ADAL" clId="{D3503B14-B72F-4545-8E19-219A304BE0C6}" dt="2022-08-01T17:50:53.791" v="138" actId="1076"/>
          <ac:picMkLst>
            <pc:docMk/>
            <pc:sldMk cId="0" sldId="259"/>
            <ac:picMk id="1028" creationId="{D3EB868C-856E-272B-E531-AAC1A3A9B6B9}"/>
          </ac:picMkLst>
        </pc:picChg>
        <pc:picChg chg="add mod">
          <ac:chgData name="Andre Gustavo Hochuli" userId="03e47721-5546-461c-8dc6-d9f4fc638cac" providerId="ADAL" clId="{D3503B14-B72F-4545-8E19-219A304BE0C6}" dt="2022-08-01T17:50:45.671" v="136" actId="14100"/>
          <ac:picMkLst>
            <pc:docMk/>
            <pc:sldMk cId="0" sldId="259"/>
            <ac:picMk id="1030" creationId="{06AB6B26-F77D-5802-A40F-3C95FE658496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0:48.754" v="1106"/>
        <pc:sldMkLst>
          <pc:docMk/>
          <pc:sldMk cId="2855356280" sldId="260"/>
        </pc:sldMkLst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8" creationId="{D212725E-6978-106C-3DC2-9274B63ADD8C}"/>
          </ac:spMkLst>
        </pc:spChg>
        <pc:spChg chg="add mod">
          <ac:chgData name="Andre Gustavo Hochuli" userId="03e47721-5546-461c-8dc6-d9f4fc638cac" providerId="ADAL" clId="{D3503B14-B72F-4545-8E19-219A304BE0C6}" dt="2022-08-02T10:00:48.754" v="1106"/>
          <ac:spMkLst>
            <pc:docMk/>
            <pc:sldMk cId="2855356280" sldId="260"/>
            <ac:spMk id="9" creationId="{45B2F7AF-4D1C-E634-0ADB-3CFA83E72C96}"/>
          </ac:spMkLst>
        </pc:spChg>
        <pc:spChg chg="del mod">
          <ac:chgData name="Andre Gustavo Hochuli" userId="03e47721-5546-461c-8dc6-d9f4fc638cac" providerId="ADAL" clId="{D3503B14-B72F-4545-8E19-219A304BE0C6}" dt="2022-08-02T10:00:45.514" v="1104" actId="478"/>
          <ac:spMkLst>
            <pc:docMk/>
            <pc:sldMk cId="2855356280" sldId="260"/>
            <ac:spMk id="10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0:48.259" v="1105" actId="478"/>
          <ac:spMkLst>
            <pc:docMk/>
            <pc:sldMk cId="2855356280" sldId="260"/>
            <ac:spMk id="106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0:54.701" v="1108"/>
        <pc:sldMkLst>
          <pc:docMk/>
          <pc:sldMk cId="129391775" sldId="261"/>
        </pc:sldMkLst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6" creationId="{34E25838-6FA0-72C1-5637-FE235A7ABB9C}"/>
          </ac:spMkLst>
        </pc:spChg>
        <pc:spChg chg="add mod">
          <ac:chgData name="Andre Gustavo Hochuli" userId="03e47721-5546-461c-8dc6-d9f4fc638cac" providerId="ADAL" clId="{D3503B14-B72F-4545-8E19-219A304BE0C6}" dt="2022-08-02T10:00:54.701" v="1108"/>
          <ac:spMkLst>
            <pc:docMk/>
            <pc:sldMk cId="129391775" sldId="261"/>
            <ac:spMk id="7" creationId="{D6BBD8FC-7C35-3182-E0CF-8F0C7279960D}"/>
          </ac:spMkLst>
        </pc:spChg>
        <pc:spChg chg="del mod">
          <ac:chgData name="Andre Gustavo Hochuli" userId="03e47721-5546-461c-8dc6-d9f4fc638cac" providerId="ADAL" clId="{D3503B14-B72F-4545-8E19-219A304BE0C6}" dt="2022-08-02T10:00:54.291" v="1107" actId="478"/>
          <ac:spMkLst>
            <pc:docMk/>
            <pc:sldMk cId="129391775" sldId="261"/>
            <ac:spMk id="110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03.740" v="1111"/>
        <pc:sldMkLst>
          <pc:docMk/>
          <pc:sldMk cId="2069364982" sldId="262"/>
        </pc:sldMkLst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9" creationId="{AD3F96D6-B270-E9B4-C360-E3129CFC3FFD}"/>
          </ac:spMkLst>
        </pc:spChg>
        <pc:spChg chg="add mod">
          <ac:chgData name="Andre Gustavo Hochuli" userId="03e47721-5546-461c-8dc6-d9f4fc638cac" providerId="ADAL" clId="{D3503B14-B72F-4545-8E19-219A304BE0C6}" dt="2022-08-02T10:01:03.740" v="1111"/>
          <ac:spMkLst>
            <pc:docMk/>
            <pc:sldMk cId="2069364982" sldId="262"/>
            <ac:spMk id="10" creationId="{25C04D3E-B4BC-DF37-4309-EAE28124C4C8}"/>
          </ac:spMkLst>
        </pc:spChg>
        <pc:spChg chg="del mod">
          <ac:chgData name="Andre Gustavo Hochuli" userId="03e47721-5546-461c-8dc6-d9f4fc638cac" providerId="ADAL" clId="{D3503B14-B72F-4545-8E19-219A304BE0C6}" dt="2022-08-02T10:01:02.574" v="1110" actId="478"/>
          <ac:spMkLst>
            <pc:docMk/>
            <pc:sldMk cId="2069364982" sldId="262"/>
            <ac:spMk id="11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1.072" v="1109" actId="478"/>
          <ac:spMkLst>
            <pc:docMk/>
            <pc:sldMk cId="2069364982" sldId="262"/>
            <ac:spMk id="116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03.569" v="140" actId="1076"/>
          <ac:picMkLst>
            <pc:docMk/>
            <pc:sldMk cId="2069364982" sldId="262"/>
            <ac:picMk id="117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10.743" v="1114"/>
        <pc:sldMkLst>
          <pc:docMk/>
          <pc:sldMk cId="1165297265" sldId="263"/>
        </pc:sldMkLst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8" creationId="{067A4880-9A2A-479C-84DF-1D162BEA0735}"/>
          </ac:spMkLst>
        </pc:spChg>
        <pc:spChg chg="add mod">
          <ac:chgData name="Andre Gustavo Hochuli" userId="03e47721-5546-461c-8dc6-d9f4fc638cac" providerId="ADAL" clId="{D3503B14-B72F-4545-8E19-219A304BE0C6}" dt="2022-08-02T10:01:10.743" v="1114"/>
          <ac:spMkLst>
            <pc:docMk/>
            <pc:sldMk cId="1165297265" sldId="263"/>
            <ac:spMk id="9" creationId="{453DE290-2C27-AC1C-DBDA-B0B3E7D3251C}"/>
          </ac:spMkLst>
        </pc:spChg>
        <pc:spChg chg="mod">
          <ac:chgData name="Andre Gustavo Hochuli" userId="03e47721-5546-461c-8dc6-d9f4fc638cac" providerId="ADAL" clId="{D3503B14-B72F-4545-8E19-219A304BE0C6}" dt="2022-08-01T17:48:49.861" v="119" actId="403"/>
          <ac:spMkLst>
            <pc:docMk/>
            <pc:sldMk cId="1165297265" sldId="263"/>
            <ac:spMk id="12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08.108" v="1112" actId="478"/>
          <ac:spMkLst>
            <pc:docMk/>
            <pc:sldMk cId="1165297265" sldId="263"/>
            <ac:spMk id="12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09.871" v="1113" actId="478"/>
          <ac:spMkLst>
            <pc:docMk/>
            <pc:sldMk cId="1165297265" sldId="263"/>
            <ac:spMk id="12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01:21.356" v="1117"/>
        <pc:sldMkLst>
          <pc:docMk/>
          <pc:sldMk cId="2825761781" sldId="264"/>
        </pc:sldMkLst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7" creationId="{8F8094B1-7CFC-95B0-39F3-0677915D3FCA}"/>
          </ac:spMkLst>
        </pc:spChg>
        <pc:spChg chg="add mod">
          <ac:chgData name="Andre Gustavo Hochuli" userId="03e47721-5546-461c-8dc6-d9f4fc638cac" providerId="ADAL" clId="{D3503B14-B72F-4545-8E19-219A304BE0C6}" dt="2022-08-02T10:01:21.356" v="1117"/>
          <ac:spMkLst>
            <pc:docMk/>
            <pc:sldMk cId="2825761781" sldId="264"/>
            <ac:spMk id="8" creationId="{F9F5CFCC-C22D-CBCA-820A-C7FBF8FEEBD8}"/>
          </ac:spMkLst>
        </pc:spChg>
        <pc:spChg chg="mod">
          <ac:chgData name="Andre Gustavo Hochuli" userId="03e47721-5546-461c-8dc6-d9f4fc638cac" providerId="ADAL" clId="{D3503B14-B72F-4545-8E19-219A304BE0C6}" dt="2022-08-01T17:48:37.149" v="112" actId="403"/>
          <ac:spMkLst>
            <pc:docMk/>
            <pc:sldMk cId="2825761781" sldId="264"/>
            <ac:spMk id="127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17.869" v="1115" actId="478"/>
          <ac:spMkLst>
            <pc:docMk/>
            <pc:sldMk cId="2825761781" sldId="264"/>
            <ac:spMk id="128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0.450" v="1116" actId="478"/>
          <ac:spMkLst>
            <pc:docMk/>
            <pc:sldMk cId="2825761781" sldId="264"/>
            <ac:spMk id="129" creationId="{00000000-0000-0000-0000-000000000000}"/>
          </ac:spMkLst>
        </pc:spChg>
        <pc:picChg chg="mod">
          <ac:chgData name="Andre Gustavo Hochuli" userId="03e47721-5546-461c-8dc6-d9f4fc638cac" providerId="ADAL" clId="{D3503B14-B72F-4545-8E19-219A304BE0C6}" dt="2022-08-01T17:51:18.626" v="142" actId="14100"/>
          <ac:picMkLst>
            <pc:docMk/>
            <pc:sldMk cId="2825761781" sldId="264"/>
            <ac:picMk id="130" creationId="{00000000-0000-0000-0000-000000000000}"/>
          </ac:picMkLst>
        </pc:picChg>
      </pc:sldChg>
      <pc:sldChg chg="addSp delSp modSp mod">
        <pc:chgData name="Andre Gustavo Hochuli" userId="03e47721-5546-461c-8dc6-d9f4fc638cac" providerId="ADAL" clId="{D3503B14-B72F-4545-8E19-219A304BE0C6}" dt="2022-08-02T10:01:30.772" v="1120"/>
        <pc:sldMkLst>
          <pc:docMk/>
          <pc:sldMk cId="3679542106" sldId="265"/>
        </pc:sldMkLst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1" creationId="{EEC11559-7D41-105D-E8BB-399466F507B3}"/>
          </ac:spMkLst>
        </pc:spChg>
        <pc:spChg chg="add mod">
          <ac:chgData name="Andre Gustavo Hochuli" userId="03e47721-5546-461c-8dc6-d9f4fc638cac" providerId="ADAL" clId="{D3503B14-B72F-4545-8E19-219A304BE0C6}" dt="2022-08-02T10:01:30.772" v="1120"/>
          <ac:spMkLst>
            <pc:docMk/>
            <pc:sldMk cId="3679542106" sldId="265"/>
            <ac:spMk id="12" creationId="{69981A3E-6491-87E6-D008-FC95EF9D6E94}"/>
          </ac:spMkLst>
        </pc:spChg>
        <pc:spChg chg="mod">
          <ac:chgData name="Andre Gustavo Hochuli" userId="03e47721-5546-461c-8dc6-d9f4fc638cac" providerId="ADAL" clId="{D3503B14-B72F-4545-8E19-219A304BE0C6}" dt="2022-08-01T17:48:26.637" v="102" actId="20577"/>
          <ac:spMkLst>
            <pc:docMk/>
            <pc:sldMk cId="3679542106" sldId="265"/>
            <ac:spMk id="132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28.558" v="1118" actId="478"/>
          <ac:spMkLst>
            <pc:docMk/>
            <pc:sldMk cId="3679542106" sldId="265"/>
            <ac:spMk id="133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29.526" v="1119" actId="478"/>
          <ac:spMkLst>
            <pc:docMk/>
            <pc:sldMk cId="3679542106" sldId="265"/>
            <ac:spMk id="134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53.106" v="1377" actId="790"/>
        <pc:sldMkLst>
          <pc:docMk/>
          <pc:sldMk cId="434662466" sldId="266"/>
        </pc:sldMkLst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6" creationId="{79C6E655-0BEC-976A-B631-A8B74CFE84F8}"/>
          </ac:spMkLst>
        </pc:spChg>
        <pc:spChg chg="add del mod">
          <ac:chgData name="Andre Gustavo Hochuli" userId="03e47721-5546-461c-8dc6-d9f4fc638cac" providerId="ADAL" clId="{D3503B14-B72F-4545-8E19-219A304BE0C6}" dt="2022-08-02T10:01:40.301" v="1123"/>
          <ac:spMkLst>
            <pc:docMk/>
            <pc:sldMk cId="434662466" sldId="266"/>
            <ac:spMk id="7" creationId="{6D0BFD51-FC3E-8F6C-B0F5-4786ED23FE79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8" creationId="{90822FE6-51D2-3B41-70C5-E1ABE3FD51E3}"/>
          </ac:spMkLst>
        </pc:spChg>
        <pc:spChg chg="add mod">
          <ac:chgData name="Andre Gustavo Hochuli" userId="03e47721-5546-461c-8dc6-d9f4fc638cac" providerId="ADAL" clId="{D3503B14-B72F-4545-8E19-219A304BE0C6}" dt="2022-08-02T10:01:42.517" v="1125"/>
          <ac:spMkLst>
            <pc:docMk/>
            <pc:sldMk cId="434662466" sldId="266"/>
            <ac:spMk id="9" creationId="{51680B7E-643D-2CBF-B65E-E32532E6E14E}"/>
          </ac:spMkLst>
        </pc:spChg>
        <pc:spChg chg="mod">
          <ac:chgData name="Andre Gustavo Hochuli" userId="03e47721-5546-461c-8dc6-d9f4fc638cac" providerId="ADAL" clId="{D3503B14-B72F-4545-8E19-219A304BE0C6}" dt="2022-08-02T10:14:53.106" v="1377" actId="790"/>
          <ac:spMkLst>
            <pc:docMk/>
            <pc:sldMk cId="434662466" sldId="266"/>
            <ac:spMk id="141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1:38.322" v="1121" actId="478"/>
          <ac:spMkLst>
            <pc:docMk/>
            <pc:sldMk cId="434662466" sldId="266"/>
            <ac:spMk id="142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1:42.062" v="1124" actId="478"/>
          <ac:spMkLst>
            <pc:docMk/>
            <pc:sldMk cId="434662466" sldId="266"/>
            <ac:spMk id="143" creationId="{00000000-0000-0000-0000-000000000000}"/>
          </ac:spMkLst>
        </pc:spChg>
      </pc:sldChg>
      <pc:sldChg chg="addSp delSp modSp mod ord">
        <pc:chgData name="Andre Gustavo Hochuli" userId="03e47721-5546-461c-8dc6-d9f4fc638cac" providerId="ADAL" clId="{D3503B14-B72F-4545-8E19-219A304BE0C6}" dt="2022-08-02T10:15:07.927" v="1378" actId="790"/>
        <pc:sldMkLst>
          <pc:docMk/>
          <pc:sldMk cId="0" sldId="267"/>
        </pc:sldMkLst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6" creationId="{7B38F3DA-4F51-5292-3171-89916A91E2F6}"/>
          </ac:spMkLst>
        </pc:spChg>
        <pc:spChg chg="add mod">
          <ac:chgData name="Andre Gustavo Hochuli" userId="03e47721-5546-461c-8dc6-d9f4fc638cac" providerId="ADAL" clId="{D3503B14-B72F-4545-8E19-219A304BE0C6}" dt="2022-08-02T10:05:06.496" v="1178"/>
          <ac:spMkLst>
            <pc:docMk/>
            <pc:sldMk cId="0" sldId="267"/>
            <ac:spMk id="7" creationId="{70BE743F-EE96-B971-0B91-52E1F6EE3A3B}"/>
          </ac:spMkLst>
        </pc:spChg>
        <pc:spChg chg="mod">
          <ac:chgData name="Andre Gustavo Hochuli" userId="03e47721-5546-461c-8dc6-d9f4fc638cac" providerId="ADAL" clId="{D3503B14-B72F-4545-8E19-219A304BE0C6}" dt="2022-08-02T10:07:08.479" v="1243" actId="313"/>
          <ac:spMkLst>
            <pc:docMk/>
            <pc:sldMk cId="0" sldId="267"/>
            <ac:spMk id="144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5:07.927" v="1378" actId="790"/>
          <ac:spMkLst>
            <pc:docMk/>
            <pc:sldMk cId="0" sldId="267"/>
            <ac:spMk id="145" creationId="{00000000-0000-0000-0000-000000000000}"/>
          </ac:spMkLst>
        </pc:spChg>
        <pc:spChg chg="del mod">
          <ac:chgData name="Andre Gustavo Hochuli" userId="03e47721-5546-461c-8dc6-d9f4fc638cac" providerId="ADAL" clId="{D3503B14-B72F-4545-8E19-219A304BE0C6}" dt="2022-08-02T10:04:46.229" v="1174" actId="478"/>
          <ac:spMkLst>
            <pc:docMk/>
            <pc:sldMk cId="0" sldId="267"/>
            <ac:spMk id="146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7.896" v="1175" actId="478"/>
          <ac:spMkLst>
            <pc:docMk/>
            <pc:sldMk cId="0" sldId="267"/>
            <ac:spMk id="147" creationId="{00000000-0000-0000-0000-000000000000}"/>
          </ac:spMkLst>
        </pc:spChg>
      </pc:sldChg>
      <pc:sldChg chg="modSp mod">
        <pc:chgData name="Andre Gustavo Hochuli" userId="03e47721-5546-461c-8dc6-d9f4fc638cac" providerId="ADAL" clId="{D3503B14-B72F-4545-8E19-219A304BE0C6}" dt="2022-08-01T18:07:47.021" v="601" actId="20577"/>
        <pc:sldMkLst>
          <pc:docMk/>
          <pc:sldMk cId="0" sldId="268"/>
        </pc:sldMkLst>
        <pc:spChg chg="mod">
          <ac:chgData name="Andre Gustavo Hochuli" userId="03e47721-5546-461c-8dc6-d9f4fc638cac" providerId="ADAL" clId="{D3503B14-B72F-4545-8E19-219A304BE0C6}" dt="2022-08-01T18:07:47.021" v="601" actId="20577"/>
          <ac:spMkLst>
            <pc:docMk/>
            <pc:sldMk cId="0" sldId="268"/>
            <ac:spMk id="148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7:51:51.513" v="177" actId="6549"/>
          <ac:spMkLst>
            <pc:docMk/>
            <pc:sldMk cId="0" sldId="268"/>
            <ac:spMk id="149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4:45.506" v="1376" actId="790"/>
        <pc:sldMkLst>
          <pc:docMk/>
          <pc:sldMk cId="0" sldId="269"/>
        </pc:sldMkLst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6" creationId="{36BAF31D-3C7F-4BFB-C367-3C3533D98DBA}"/>
          </ac:spMkLst>
        </pc:spChg>
        <pc:spChg chg="add mod">
          <ac:chgData name="Andre Gustavo Hochuli" userId="03e47721-5546-461c-8dc6-d9f4fc638cac" providerId="ADAL" clId="{D3503B14-B72F-4545-8E19-219A304BE0C6}" dt="2022-08-02T10:05:02.238" v="1176"/>
          <ac:spMkLst>
            <pc:docMk/>
            <pc:sldMk cId="0" sldId="269"/>
            <ac:spMk id="7" creationId="{071554C1-61DD-0A1E-23A5-B38D51238E80}"/>
          </ac:spMkLst>
        </pc:spChg>
        <pc:spChg chg="mod">
          <ac:chgData name="Andre Gustavo Hochuli" userId="03e47721-5546-461c-8dc6-d9f4fc638cac" providerId="ADAL" clId="{D3503B14-B72F-4545-8E19-219A304BE0C6}" dt="2022-08-02T10:04:11.568" v="1162"/>
          <ac:spMkLst>
            <pc:docMk/>
            <pc:sldMk cId="0" sldId="269"/>
            <ac:spMk id="150" creationId="{00000000-0000-0000-0000-000000000000}"/>
          </ac:spMkLst>
        </pc:spChg>
        <pc:spChg chg="add del mod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1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024" v="1159" actId="478"/>
          <ac:spMkLst>
            <pc:docMk/>
            <pc:sldMk cId="0" sldId="269"/>
            <ac:spMk id="152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45.506" v="1376" actId="790"/>
          <ac:spMkLst>
            <pc:docMk/>
            <pc:sldMk cId="0" sldId="269"/>
            <ac:spMk id="153" creationId="{00000000-0000-0000-0000-000000000000}"/>
          </ac:spMkLst>
        </pc:spChg>
      </pc:sldChg>
      <pc:sldChg chg="addSp delSp modSp mod">
        <pc:chgData name="Andre Gustavo Hochuli" userId="03e47721-5546-461c-8dc6-d9f4fc638cac" providerId="ADAL" clId="{D3503B14-B72F-4545-8E19-219A304BE0C6}" dt="2022-08-02T10:17:19.949" v="1387" actId="478"/>
        <pc:sldMkLst>
          <pc:docMk/>
          <pc:sldMk cId="0" sldId="270"/>
        </pc:sldMkLst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8" creationId="{326DC9B1-57B2-AF94-5F66-66428E7939AA}"/>
          </ac:spMkLst>
        </pc:spChg>
        <pc:spChg chg="add mod">
          <ac:chgData name="Andre Gustavo Hochuli" userId="03e47721-5546-461c-8dc6-d9f4fc638cac" providerId="ADAL" clId="{D3503B14-B72F-4545-8E19-219A304BE0C6}" dt="2022-08-02T10:05:03.182" v="1177"/>
          <ac:spMkLst>
            <pc:docMk/>
            <pc:sldMk cId="0" sldId="270"/>
            <ac:spMk id="9" creationId="{2E27E02B-7DB3-E1EC-27D0-A2C6C7285F6A}"/>
          </ac:spMkLst>
        </pc:spChg>
        <pc:spChg chg="add del mod">
          <ac:chgData name="Andre Gustavo Hochuli" userId="03e47721-5546-461c-8dc6-d9f4fc638cac" providerId="ADAL" clId="{D3503B14-B72F-4545-8E19-219A304BE0C6}" dt="2022-08-02T10:04:00.175" v="1160" actId="478"/>
          <ac:spMkLst>
            <pc:docMk/>
            <pc:sldMk cId="0" sldId="270"/>
            <ac:spMk id="155" creationId="{00000000-0000-0000-0000-000000000000}"/>
          </ac:spMkLst>
        </pc:spChg>
        <pc:spChg chg="add del">
          <ac:chgData name="Andre Gustavo Hochuli" userId="03e47721-5546-461c-8dc6-d9f4fc638cac" providerId="ADAL" clId="{D3503B14-B72F-4545-8E19-219A304BE0C6}" dt="2022-08-02T10:04:00.320" v="1161" actId="478"/>
          <ac:spMkLst>
            <pc:docMk/>
            <pc:sldMk cId="0" sldId="270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37.676" v="1375" actId="790"/>
          <ac:spMkLst>
            <pc:docMk/>
            <pc:sldMk cId="0" sldId="270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4:06.728" v="630" actId="22"/>
          <ac:picMkLst>
            <pc:docMk/>
            <pc:sldMk cId="0" sldId="270"/>
            <ac:picMk id="3" creationId="{768C5E0C-437A-AF4A-AC1B-19D5424D318E}"/>
          </ac:picMkLst>
        </pc:picChg>
        <pc:picChg chg="mod">
          <ac:chgData name="Andre Gustavo Hochuli" userId="03e47721-5546-461c-8dc6-d9f4fc638cac" providerId="ADAL" clId="{D3503B14-B72F-4545-8E19-219A304BE0C6}" dt="2022-08-01T17:54:50.884" v="228" actId="1076"/>
          <ac:picMkLst>
            <pc:docMk/>
            <pc:sldMk cId="0" sldId="270"/>
            <ac:picMk id="158" creationId="{00000000-0000-0000-0000-000000000000}"/>
          </ac:picMkLst>
        </pc:picChg>
        <pc:picChg chg="add del mod">
          <ac:chgData name="Andre Gustavo Hochuli" userId="03e47721-5546-461c-8dc6-d9f4fc638cac" providerId="ADAL" clId="{D3503B14-B72F-4545-8E19-219A304BE0C6}" dt="2022-08-02T10:17:19.949" v="1387" actId="478"/>
          <ac:picMkLst>
            <pc:docMk/>
            <pc:sldMk cId="0" sldId="270"/>
            <ac:picMk id="3074" creationId="{D14F6D65-7B35-1DDB-17F6-8A4A7BCA1C5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29.693" v="1374" actId="790"/>
        <pc:sldMkLst>
          <pc:docMk/>
          <pc:sldMk cId="2690643409" sldId="271"/>
        </pc:sldMkLst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9" creationId="{4EB61A56-4740-2251-E146-3493BF0BA56C}"/>
          </ac:spMkLst>
        </pc:spChg>
        <pc:spChg chg="add mod">
          <ac:chgData name="Andre Gustavo Hochuli" userId="03e47721-5546-461c-8dc6-d9f4fc638cac" providerId="ADAL" clId="{D3503B14-B72F-4545-8E19-219A304BE0C6}" dt="2022-08-02T10:05:12.111" v="1182"/>
          <ac:spMkLst>
            <pc:docMk/>
            <pc:sldMk cId="2690643409" sldId="271"/>
            <ac:spMk id="10" creationId="{8598E91D-2910-DE23-C42A-7C188423D187}"/>
          </ac:spMkLst>
        </pc:spChg>
        <pc:spChg chg="del mod">
          <ac:chgData name="Andre Gustavo Hochuli" userId="03e47721-5546-461c-8dc6-d9f4fc638cac" providerId="ADAL" clId="{D3503B14-B72F-4545-8E19-219A304BE0C6}" dt="2022-08-02T10:04:24.619" v="1163" actId="478"/>
          <ac:spMkLst>
            <pc:docMk/>
            <pc:sldMk cId="2690643409" sldId="271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6.579" v="1164" actId="478"/>
          <ac:spMkLst>
            <pc:docMk/>
            <pc:sldMk cId="2690643409" sldId="271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29.693" v="1374" actId="790"/>
          <ac:spMkLst>
            <pc:docMk/>
            <pc:sldMk cId="2690643409" sldId="271"/>
            <ac:spMk id="157" creationId="{00000000-0000-0000-0000-000000000000}"/>
          </ac:spMkLst>
        </pc:spChg>
        <pc:picChg chg="add mod">
          <ac:chgData name="Andre Gustavo Hochuli" userId="03e47721-5546-461c-8dc6-d9f4fc638cac" providerId="ADAL" clId="{D3503B14-B72F-4545-8E19-219A304BE0C6}" dt="2022-08-02T10:09:59.744" v="1295" actId="1076"/>
          <ac:picMkLst>
            <pc:docMk/>
            <pc:sldMk cId="2690643409" sldId="271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03:05.290" v="570" actId="1076"/>
          <ac:picMkLst>
            <pc:docMk/>
            <pc:sldMk cId="2690643409" sldId="271"/>
            <ac:picMk id="5" creationId="{4EDE74CD-F832-761A-60C8-3F7C2E85DE78}"/>
          </ac:picMkLst>
        </pc:picChg>
        <pc:picChg chg="del">
          <ac:chgData name="Andre Gustavo Hochuli" userId="03e47721-5546-461c-8dc6-d9f4fc638cac" providerId="ADAL" clId="{D3503B14-B72F-4545-8E19-219A304BE0C6}" dt="2022-08-01T17:58:50.422" v="418" actId="478"/>
          <ac:picMkLst>
            <pc:docMk/>
            <pc:sldMk cId="2690643409" sldId="271"/>
            <ac:picMk id="158" creationId="{00000000-0000-0000-0000-000000000000}"/>
          </ac:picMkLst>
        </pc:picChg>
        <pc:picChg chg="add mod">
          <ac:chgData name="Andre Gustavo Hochuli" userId="03e47721-5546-461c-8dc6-d9f4fc638cac" providerId="ADAL" clId="{D3503B14-B72F-4545-8E19-219A304BE0C6}" dt="2022-08-01T18:03:10.706" v="572" actId="1076"/>
          <ac:picMkLst>
            <pc:docMk/>
            <pc:sldMk cId="2690643409" sldId="271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4:18.056" v="1373" actId="790"/>
        <pc:sldMkLst>
          <pc:docMk/>
          <pc:sldMk cId="2592152685" sldId="272"/>
        </pc:sldMkLst>
        <pc:spChg chg="add del">
          <ac:chgData name="Andre Gustavo Hochuli" userId="03e47721-5546-461c-8dc6-d9f4fc638cac" providerId="ADAL" clId="{D3503B14-B72F-4545-8E19-219A304BE0C6}" dt="2022-08-01T18:32:05.166" v="967"/>
          <ac:spMkLst>
            <pc:docMk/>
            <pc:sldMk cId="2592152685" sldId="272"/>
            <ac:spMk id="2" creationId="{267873C7-EA00-6284-8996-4FF4AEDC7E98}"/>
          </ac:spMkLst>
        </pc:spChg>
        <pc:spChg chg="add del">
          <ac:chgData name="Andre Gustavo Hochuli" userId="03e47721-5546-461c-8dc6-d9f4fc638cac" providerId="ADAL" clId="{D3503B14-B72F-4545-8E19-219A304BE0C6}" dt="2022-08-01T18:32:09.624" v="969"/>
          <ac:spMkLst>
            <pc:docMk/>
            <pc:sldMk cId="2592152685" sldId="272"/>
            <ac:spMk id="4" creationId="{1EA475F0-3330-3FF7-5B24-AFB77F712C5D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8" creationId="{E727C901-09C8-A74B-1002-F73709644B51}"/>
          </ac:spMkLst>
        </pc:spChg>
        <pc:spChg chg="add mod">
          <ac:chgData name="Andre Gustavo Hochuli" userId="03e47721-5546-461c-8dc6-d9f4fc638cac" providerId="ADAL" clId="{D3503B14-B72F-4545-8E19-219A304BE0C6}" dt="2022-08-02T10:05:08.280" v="1180"/>
          <ac:spMkLst>
            <pc:docMk/>
            <pc:sldMk cId="2592152685" sldId="272"/>
            <ac:spMk id="9" creationId="{BA07D635-F7CB-E95A-D81B-ED2BFD7EFBE5}"/>
          </ac:spMkLst>
        </pc:spChg>
        <pc:spChg chg="del mod">
          <ac:chgData name="Andre Gustavo Hochuli" userId="03e47721-5546-461c-8dc6-d9f4fc638cac" providerId="ADAL" clId="{D3503B14-B72F-4545-8E19-219A304BE0C6}" dt="2022-08-02T10:04:37.950" v="1170" actId="478"/>
          <ac:spMkLst>
            <pc:docMk/>
            <pc:sldMk cId="2592152685" sldId="272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9.091" v="1171" actId="478"/>
          <ac:spMkLst>
            <pc:docMk/>
            <pc:sldMk cId="2592152685" sldId="272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2T10:14:18.056" v="1373" actId="790"/>
          <ac:spMkLst>
            <pc:docMk/>
            <pc:sldMk cId="2592152685" sldId="272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01:28.077" v="477" actId="478"/>
          <ac:picMkLst>
            <pc:docMk/>
            <pc:sldMk cId="2592152685" sldId="272"/>
            <ac:picMk id="3" creationId="{0B11575C-38C2-F06B-3CD8-E81E45F0EC1E}"/>
          </ac:picMkLst>
        </pc:picChg>
        <pc:picChg chg="del">
          <ac:chgData name="Andre Gustavo Hochuli" userId="03e47721-5546-461c-8dc6-d9f4fc638cac" providerId="ADAL" clId="{D3503B14-B72F-4545-8E19-219A304BE0C6}" dt="2022-08-01T18:30:24.158" v="908" actId="478"/>
          <ac:picMkLst>
            <pc:docMk/>
            <pc:sldMk cId="2592152685" sldId="272"/>
            <ac:picMk id="5" creationId="{4EDE74CD-F832-761A-60C8-3F7C2E85DE78}"/>
          </ac:picMkLst>
        </pc:picChg>
        <pc:picChg chg="add mod ord">
          <ac:chgData name="Andre Gustavo Hochuli" userId="03e47721-5546-461c-8dc6-d9f4fc638cac" providerId="ADAL" clId="{D3503B14-B72F-4545-8E19-219A304BE0C6}" dt="2022-08-02T10:11:02.223" v="1346" actId="14100"/>
          <ac:picMkLst>
            <pc:docMk/>
            <pc:sldMk cId="2592152685" sldId="272"/>
            <ac:picMk id="7" creationId="{B5154CE1-1272-D662-157A-BA19719C7EC8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08:35.169" v="1256" actId="404"/>
        <pc:sldMkLst>
          <pc:docMk/>
          <pc:sldMk cId="2255546706" sldId="273"/>
        </pc:sldMkLst>
        <pc:spChg chg="add">
          <ac:chgData name="Andre Gustavo Hochuli" userId="03e47721-5546-461c-8dc6-d9f4fc638cac" providerId="ADAL" clId="{D3503B14-B72F-4545-8E19-219A304BE0C6}" dt="2022-08-01T18:16:13.655" v="682" actId="11529"/>
          <ac:spMkLst>
            <pc:docMk/>
            <pc:sldMk cId="2255546706" sldId="273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0" creationId="{DCC13043-A9F7-E994-2589-55BDACFBFE1D}"/>
          </ac:spMkLst>
        </pc:spChg>
        <pc:spChg chg="add mod">
          <ac:chgData name="Andre Gustavo Hochuli" userId="03e47721-5546-461c-8dc6-d9f4fc638cac" providerId="ADAL" clId="{D3503B14-B72F-4545-8E19-219A304BE0C6}" dt="2022-08-02T10:05:14.120" v="1183"/>
          <ac:spMkLst>
            <pc:docMk/>
            <pc:sldMk cId="2255546706" sldId="273"/>
            <ac:spMk id="11" creationId="{D8D57D70-3047-C9CB-486F-C2D718D45557}"/>
          </ac:spMkLst>
        </pc:spChg>
        <pc:spChg chg="add mod">
          <ac:chgData name="Andre Gustavo Hochuli" userId="03e47721-5546-461c-8dc6-d9f4fc638cac" providerId="ADAL" clId="{D3503B14-B72F-4545-8E19-219A304BE0C6}" dt="2022-08-01T18:16:20.117" v="686" actId="1076"/>
          <ac:spMkLst>
            <pc:docMk/>
            <pc:sldMk cId="2255546706" sldId="273"/>
            <ac:spMk id="14" creationId="{CDEF50C0-720E-3879-E8BC-B57CD463ADEA}"/>
          </ac:spMkLst>
        </pc:spChg>
        <pc:spChg chg="add mod">
          <ac:chgData name="Andre Gustavo Hochuli" userId="03e47721-5546-461c-8dc6-d9f4fc638cac" providerId="ADAL" clId="{D3503B14-B72F-4545-8E19-219A304BE0C6}" dt="2022-08-02T10:08:35.169" v="1256" actId="404"/>
          <ac:spMkLst>
            <pc:docMk/>
            <pc:sldMk cId="2255546706" sldId="273"/>
            <ac:spMk id="15" creationId="{30377D25-4ADA-6634-059E-150A7EF4F449}"/>
          </ac:spMkLst>
        </pc:spChg>
        <pc:spChg chg="del mod">
          <ac:chgData name="Andre Gustavo Hochuli" userId="03e47721-5546-461c-8dc6-d9f4fc638cac" providerId="ADAL" clId="{D3503B14-B72F-4545-8E19-219A304BE0C6}" dt="2022-08-02T10:04:28.728" v="1165" actId="478"/>
          <ac:spMkLst>
            <pc:docMk/>
            <pc:sldMk cId="2255546706" sldId="273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29.675" v="1166" actId="478"/>
          <ac:spMkLst>
            <pc:docMk/>
            <pc:sldMk cId="2255546706" sldId="273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16:38.094" v="692" actId="21"/>
          <ac:spMkLst>
            <pc:docMk/>
            <pc:sldMk cId="2255546706" sldId="273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1T18:15:58.055" v="677" actId="478"/>
          <ac:picMkLst>
            <pc:docMk/>
            <pc:sldMk cId="2255546706" sldId="273"/>
            <ac:picMk id="3" creationId="{0B11575C-38C2-F06B-3CD8-E81E45F0EC1E}"/>
          </ac:picMkLst>
        </pc:picChg>
        <pc:picChg chg="add mod">
          <ac:chgData name="Andre Gustavo Hochuli" userId="03e47721-5546-461c-8dc6-d9f4fc638cac" providerId="ADAL" clId="{D3503B14-B72F-4545-8E19-219A304BE0C6}" dt="2022-08-01T18:16:05.874" v="681" actId="1076"/>
          <ac:picMkLst>
            <pc:docMk/>
            <pc:sldMk cId="2255546706" sldId="273"/>
            <ac:picMk id="4" creationId="{E6CE78B6-2EF5-BEC5-B4E8-7BBF90B68D59}"/>
          </ac:picMkLst>
        </pc:picChg>
        <pc:picChg chg="del">
          <ac:chgData name="Andre Gustavo Hochuli" userId="03e47721-5546-461c-8dc6-d9f4fc638cac" providerId="ADAL" clId="{D3503B14-B72F-4545-8E19-219A304BE0C6}" dt="2022-08-01T18:16:01.199" v="678" actId="478"/>
          <ac:picMkLst>
            <pc:docMk/>
            <pc:sldMk cId="2255546706" sldId="273"/>
            <ac:picMk id="5" creationId="{4EDE74CD-F832-761A-60C8-3F7C2E85DE78}"/>
          </ac:picMkLst>
        </pc:picChg>
        <pc:picChg chg="add del">
          <ac:chgData name="Andre Gustavo Hochuli" userId="03e47721-5546-461c-8dc6-d9f4fc638cac" providerId="ADAL" clId="{D3503B14-B72F-4545-8E19-219A304BE0C6}" dt="2022-08-01T18:16:16.359" v="684" actId="22"/>
          <ac:picMkLst>
            <pc:docMk/>
            <pc:sldMk cId="2255546706" sldId="273"/>
            <ac:picMk id="8" creationId="{4FB4F069-D84C-8A6E-AC57-6DF70FA5DEDC}"/>
          </ac:picMkLst>
        </pc:picChg>
        <pc:picChg chg="del">
          <ac:chgData name="Andre Gustavo Hochuli" userId="03e47721-5546-461c-8dc6-d9f4fc638cac" providerId="ADAL" clId="{D3503B14-B72F-4545-8E19-219A304BE0C6}" dt="2022-08-01T18:16:01.727" v="679" actId="478"/>
          <ac:picMkLst>
            <pc:docMk/>
            <pc:sldMk cId="2255546706" sldId="273"/>
            <ac:picMk id="2050" creationId="{46FAEC21-8B10-4116-CB4F-E5E9FA386314}"/>
          </ac:picMkLst>
        </pc:picChg>
      </pc:sldChg>
      <pc:sldChg chg="addSp delSp modSp add mod">
        <pc:chgData name="Andre Gustavo Hochuli" userId="03e47721-5546-461c-8dc6-d9f4fc638cac" providerId="ADAL" clId="{D3503B14-B72F-4545-8E19-219A304BE0C6}" dt="2022-08-02T10:10:21.176" v="1336" actId="1035"/>
        <pc:sldMkLst>
          <pc:docMk/>
          <pc:sldMk cId="3177274917" sldId="274"/>
        </pc:sldMkLst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6" creationId="{BD857C39-5958-ADAD-EE39-30B3E07859A9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2" creationId="{43497926-8B37-924D-94E5-63C0F00D525A}"/>
          </ac:spMkLst>
        </pc:spChg>
        <pc:spChg chg="mod">
          <ac:chgData name="Andre Gustavo Hochuli" userId="03e47721-5546-461c-8dc6-d9f4fc638cac" providerId="ADAL" clId="{D3503B14-B72F-4545-8E19-219A304BE0C6}" dt="2022-08-02T10:10:15.129" v="1317" actId="1035"/>
          <ac:spMkLst>
            <pc:docMk/>
            <pc:sldMk cId="3177274917" sldId="274"/>
            <ac:spMk id="14" creationId="{CDEF50C0-720E-3879-E8BC-B57CD463ADEA}"/>
          </ac:spMkLst>
        </pc:spChg>
        <pc:spChg chg="mod">
          <ac:chgData name="Andre Gustavo Hochuli" userId="03e47721-5546-461c-8dc6-d9f4fc638cac" providerId="ADAL" clId="{D3503B14-B72F-4545-8E19-219A304BE0C6}" dt="2022-08-02T10:09:47.828" v="1292" actId="403"/>
          <ac:spMkLst>
            <pc:docMk/>
            <pc:sldMk cId="3177274917" sldId="274"/>
            <ac:spMk id="15" creationId="{30377D25-4ADA-6634-059E-150A7EF4F449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6" creationId="{ED5E70BA-2C1C-7C17-0D93-A5249702F5B3}"/>
          </ac:spMkLst>
        </pc:spChg>
        <pc:spChg chg="add mod">
          <ac:chgData name="Andre Gustavo Hochuli" userId="03e47721-5546-461c-8dc6-d9f4fc638cac" providerId="ADAL" clId="{D3503B14-B72F-4545-8E19-219A304BE0C6}" dt="2022-08-02T10:05:09.107" v="1181"/>
          <ac:spMkLst>
            <pc:docMk/>
            <pc:sldMk cId="3177274917" sldId="274"/>
            <ac:spMk id="17" creationId="{DD2878A8-D483-3177-1993-4AC6DC808F2A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19" creationId="{67324D4A-6A00-D076-5FD4-AE89BBC29533}"/>
          </ac:spMkLst>
        </pc:spChg>
        <pc:spChg chg="add mod">
          <ac:chgData name="Andre Gustavo Hochuli" userId="03e47721-5546-461c-8dc6-d9f4fc638cac" providerId="ADAL" clId="{D3503B14-B72F-4545-8E19-219A304BE0C6}" dt="2022-08-02T10:10:21.176" v="1336" actId="1035"/>
          <ac:spMkLst>
            <pc:docMk/>
            <pc:sldMk cId="3177274917" sldId="274"/>
            <ac:spMk id="21" creationId="{176C6935-1997-CC06-0EF0-CE8A03BA5E14}"/>
          </ac:spMkLst>
        </pc:spChg>
        <pc:spChg chg="del mod">
          <ac:chgData name="Andre Gustavo Hochuli" userId="03e47721-5546-461c-8dc6-d9f4fc638cac" providerId="ADAL" clId="{D3503B14-B72F-4545-8E19-219A304BE0C6}" dt="2022-08-02T10:04:33.969" v="1168" actId="478"/>
          <ac:spMkLst>
            <pc:docMk/>
            <pc:sldMk cId="3177274917" sldId="274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35.264" v="1169" actId="478"/>
          <ac:spMkLst>
            <pc:docMk/>
            <pc:sldMk cId="3177274917" sldId="274"/>
            <ac:spMk id="156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19:58.617" v="780" actId="478"/>
          <ac:picMkLst>
            <pc:docMk/>
            <pc:sldMk cId="3177274917" sldId="274"/>
            <ac:picMk id="3" creationId="{74A34172-CDD9-2E09-EB5B-1271E04ACAA4}"/>
          </ac:picMkLst>
        </pc:picChg>
        <pc:picChg chg="del">
          <ac:chgData name="Andre Gustavo Hochuli" userId="03e47721-5546-461c-8dc6-d9f4fc638cac" providerId="ADAL" clId="{D3503B14-B72F-4545-8E19-219A304BE0C6}" dt="2022-08-01T18:19:30.797" v="777" actId="478"/>
          <ac:picMkLst>
            <pc:docMk/>
            <pc:sldMk cId="3177274917" sldId="274"/>
            <ac:picMk id="4" creationId="{E6CE78B6-2EF5-BEC5-B4E8-7BBF90B68D59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7" creationId="{A2A0973C-469B-9142-4155-90CBCECA5B77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9" creationId="{DBAB48C3-B70A-0FD0-CA30-4FA02433D840}"/>
          </ac:picMkLst>
        </pc:picChg>
        <pc:picChg chg="add mod">
          <ac:chgData name="Andre Gustavo Hochuli" userId="03e47721-5546-461c-8dc6-d9f4fc638cac" providerId="ADAL" clId="{D3503B14-B72F-4545-8E19-219A304BE0C6}" dt="2022-08-02T10:10:15.129" v="1317" actId="1035"/>
          <ac:picMkLst>
            <pc:docMk/>
            <pc:sldMk cId="3177274917" sldId="274"/>
            <ac:picMk id="11" creationId="{51D45B46-D572-B11A-95B4-CD8659AA35D2}"/>
          </ac:picMkLst>
        </pc:picChg>
      </pc:sldChg>
      <pc:sldChg chg="addSp delSp modSp add mod ord">
        <pc:chgData name="Andre Gustavo Hochuli" userId="03e47721-5546-461c-8dc6-d9f4fc638cac" providerId="ADAL" clId="{D3503B14-B72F-4545-8E19-219A304BE0C6}" dt="2022-08-02T10:13:49.202" v="1361"/>
        <pc:sldMkLst>
          <pc:docMk/>
          <pc:sldMk cId="1705477322" sldId="275"/>
        </pc:sldMkLst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8" creationId="{72F44BB3-7E41-9628-D443-AFADB9415B5F}"/>
          </ac:spMkLst>
        </pc:spChg>
        <pc:spChg chg="add mod">
          <ac:chgData name="Andre Gustavo Hochuli" userId="03e47721-5546-461c-8dc6-d9f4fc638cac" providerId="ADAL" clId="{D3503B14-B72F-4545-8E19-219A304BE0C6}" dt="2022-08-02T10:05:07.493" v="1179"/>
          <ac:spMkLst>
            <pc:docMk/>
            <pc:sldMk cId="1705477322" sldId="275"/>
            <ac:spMk id="9" creationId="{F65D03E3-FA8D-CE54-ABAC-91BE2F949B3B}"/>
          </ac:spMkLst>
        </pc:spChg>
        <pc:spChg chg="del">
          <ac:chgData name="Andre Gustavo Hochuli" userId="03e47721-5546-461c-8dc6-d9f4fc638cac" providerId="ADAL" clId="{D3503B14-B72F-4545-8E19-219A304BE0C6}" dt="2022-08-02T10:04:42.657" v="1172" actId="478"/>
          <ac:spMkLst>
            <pc:docMk/>
            <pc:sldMk cId="1705477322" sldId="275"/>
            <ac:spMk id="155" creationId="{00000000-0000-0000-0000-000000000000}"/>
          </ac:spMkLst>
        </pc:spChg>
        <pc:spChg chg="del">
          <ac:chgData name="Andre Gustavo Hochuli" userId="03e47721-5546-461c-8dc6-d9f4fc638cac" providerId="ADAL" clId="{D3503B14-B72F-4545-8E19-219A304BE0C6}" dt="2022-08-02T10:04:44.056" v="1173" actId="478"/>
          <ac:spMkLst>
            <pc:docMk/>
            <pc:sldMk cId="1705477322" sldId="275"/>
            <ac:spMk id="156" creationId="{00000000-0000-0000-0000-000000000000}"/>
          </ac:spMkLst>
        </pc:spChg>
        <pc:spChg chg="mod">
          <ac:chgData name="Andre Gustavo Hochuli" userId="03e47721-5546-461c-8dc6-d9f4fc638cac" providerId="ADAL" clId="{D3503B14-B72F-4545-8E19-219A304BE0C6}" dt="2022-08-01T18:33:03.813" v="980" actId="6549"/>
          <ac:spMkLst>
            <pc:docMk/>
            <pc:sldMk cId="1705477322" sldId="275"/>
            <ac:spMk id="157" creationId="{00000000-0000-0000-0000-000000000000}"/>
          </ac:spMkLst>
        </pc:spChg>
        <pc:picChg chg="add del mod">
          <ac:chgData name="Andre Gustavo Hochuli" userId="03e47721-5546-461c-8dc6-d9f4fc638cac" providerId="ADAL" clId="{D3503B14-B72F-4545-8E19-219A304BE0C6}" dt="2022-08-01T18:36:45.593" v="991" actId="478"/>
          <ac:picMkLst>
            <pc:docMk/>
            <pc:sldMk cId="1705477322" sldId="275"/>
            <ac:picMk id="3" creationId="{84273608-15C7-6EF0-227B-C5931A38F620}"/>
          </ac:picMkLst>
        </pc:picChg>
        <pc:picChg chg="add mod ord">
          <ac:chgData name="Andre Gustavo Hochuli" userId="03e47721-5546-461c-8dc6-d9f4fc638cac" providerId="ADAL" clId="{D3503B14-B72F-4545-8E19-219A304BE0C6}" dt="2022-08-02T10:03:10.991" v="1145" actId="1076"/>
          <ac:picMkLst>
            <pc:docMk/>
            <pc:sldMk cId="1705477322" sldId="275"/>
            <ac:picMk id="5" creationId="{4B269EBB-DE3A-787B-9965-463093820D3E}"/>
          </ac:picMkLst>
        </pc:picChg>
        <pc:picChg chg="del">
          <ac:chgData name="Andre Gustavo Hochuli" userId="03e47721-5546-461c-8dc6-d9f4fc638cac" providerId="ADAL" clId="{D3503B14-B72F-4545-8E19-219A304BE0C6}" dt="2022-08-01T18:33:05.257" v="981" actId="478"/>
          <ac:picMkLst>
            <pc:docMk/>
            <pc:sldMk cId="1705477322" sldId="275"/>
            <ac:picMk id="7" creationId="{B5154CE1-1272-D662-157A-BA19719C7EC8}"/>
          </ac:picMkLst>
        </pc:picChg>
        <pc:picChg chg="add del">
          <ac:chgData name="Andre Gustavo Hochuli" userId="03e47721-5546-461c-8dc6-d9f4fc638cac" providerId="ADAL" clId="{D3503B14-B72F-4545-8E19-219A304BE0C6}" dt="2022-08-01T18:33:18.547" v="983" actId="21"/>
          <ac:picMkLst>
            <pc:docMk/>
            <pc:sldMk cId="1705477322" sldId="275"/>
            <ac:picMk id="7170" creationId="{D74CD8B6-54B8-8D98-EE2E-09A94C53C436}"/>
          </ac:picMkLst>
        </pc:picChg>
        <pc:picChg chg="add mod">
          <ac:chgData name="Andre Gustavo Hochuli" userId="03e47721-5546-461c-8dc6-d9f4fc638cac" providerId="ADAL" clId="{D3503B14-B72F-4545-8E19-219A304BE0C6}" dt="2022-08-02T10:03:59.882" v="1158" actId="1076"/>
          <ac:picMkLst>
            <pc:docMk/>
            <pc:sldMk cId="1705477322" sldId="275"/>
            <ac:picMk id="7172" creationId="{60B504EA-B03E-BC74-7CE8-D2E9B5A545F4}"/>
          </ac:picMkLst>
        </pc:picChg>
        <pc:picChg chg="add del mod">
          <ac:chgData name="Andre Gustavo Hochuli" userId="03e47721-5546-461c-8dc6-d9f4fc638cac" providerId="ADAL" clId="{D3503B14-B72F-4545-8E19-219A304BE0C6}" dt="2022-08-01T18:37:06.374" v="998" actId="21"/>
          <ac:picMkLst>
            <pc:docMk/>
            <pc:sldMk cId="1705477322" sldId="275"/>
            <ac:picMk id="7174" creationId="{0ADAA393-F23E-4ADA-E7E7-BA311CDAEF1E}"/>
          </ac:picMkLst>
        </pc:picChg>
      </pc:sldChg>
      <pc:sldChg chg="modSp add del mod">
        <pc:chgData name="Andre Gustavo Hochuli" userId="03e47721-5546-461c-8dc6-d9f4fc638cac" providerId="ADAL" clId="{D3503B14-B72F-4545-8E19-219A304BE0C6}" dt="2022-08-02T10:09:21.527" v="1290" actId="47"/>
        <pc:sldMkLst>
          <pc:docMk/>
          <pc:sldMk cId="1241199841" sldId="276"/>
        </pc:sldMkLst>
        <pc:spChg chg="mod">
          <ac:chgData name="Andre Gustavo Hochuli" userId="03e47721-5546-461c-8dc6-d9f4fc638cac" providerId="ADAL" clId="{D3503B14-B72F-4545-8E19-219A304BE0C6}" dt="2022-08-02T10:09:18.531" v="1289" actId="20577"/>
          <ac:spMkLst>
            <pc:docMk/>
            <pc:sldMk cId="1241199841" sldId="276"/>
            <ac:spMk id="144" creationId="{00000000-0000-0000-0000-000000000000}"/>
          </ac:spMkLst>
        </pc:spChg>
      </pc:sldChg>
      <pc:sldChg chg="addSp delSp modSp add mod">
        <pc:chgData name="Andre Gustavo Hochuli" userId="03e47721-5546-461c-8dc6-d9f4fc638cac" providerId="ADAL" clId="{D3503B14-B72F-4545-8E19-219A304BE0C6}" dt="2022-08-02T10:16:26.297" v="1386" actId="1076"/>
        <pc:sldMkLst>
          <pc:docMk/>
          <pc:sldMk cId="3204400489" sldId="276"/>
        </pc:sldMkLst>
        <pc:spChg chg="mod">
          <ac:chgData name="Andre Gustavo Hochuli" userId="03e47721-5546-461c-8dc6-d9f4fc638cac" providerId="ADAL" clId="{D3503B14-B72F-4545-8E19-219A304BE0C6}" dt="2022-08-02T10:16:16.113" v="1380" actId="6549"/>
          <ac:spMkLst>
            <pc:docMk/>
            <pc:sldMk cId="3204400489" sldId="276"/>
            <ac:spMk id="157" creationId="{00000000-0000-0000-0000-000000000000}"/>
          </ac:spMkLst>
        </pc:spChg>
        <pc:picChg chg="del">
          <ac:chgData name="Andre Gustavo Hochuli" userId="03e47721-5546-461c-8dc6-d9f4fc638cac" providerId="ADAL" clId="{D3503B14-B72F-4545-8E19-219A304BE0C6}" dt="2022-08-02T10:16:18.041" v="1381" actId="478"/>
          <ac:picMkLst>
            <pc:docMk/>
            <pc:sldMk cId="3204400489" sldId="276"/>
            <ac:picMk id="7" creationId="{B5154CE1-1272-D662-157A-BA19719C7EC8}"/>
          </ac:picMkLst>
        </pc:picChg>
        <pc:picChg chg="add mod">
          <ac:chgData name="Andre Gustavo Hochuli" userId="03e47721-5546-461c-8dc6-d9f4fc638cac" providerId="ADAL" clId="{D3503B14-B72F-4545-8E19-219A304BE0C6}" dt="2022-08-02T10:16:26.297" v="1386" actId="1076"/>
          <ac:picMkLst>
            <pc:docMk/>
            <pc:sldMk cId="3204400489" sldId="276"/>
            <ac:picMk id="1026" creationId="{1E6EB499-A2E1-5B9C-630A-E44260C507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258C9D4-9181-45F9-AD11-E3E8804A926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4332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6148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158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3636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398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315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4994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711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171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305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40129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7013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28402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491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422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05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610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92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149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049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4040" cy="420624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0" y="10155240"/>
            <a:ext cx="3272400" cy="53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04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6400" cy="125640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6400" cy="125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6400" cy="536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6400" cy="536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6400" cy="53640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8%20-%20Classification/Lecture_08_Image_Classification.ipynb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Lecture 08 – Classification Models</a:t>
            </a: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6400" cy="251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K-Means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the distance between k-cluster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clusters are defined in training step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A2A07D-51B4-A0D1-AF4A-BD5A180AE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350" y="2866946"/>
            <a:ext cx="4667250" cy="3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7678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Naïve Bayes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Bayes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priori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Posteriori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Probabilities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FB963E-5002-9B4F-EF7A-92D18779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" y="2984406"/>
            <a:ext cx="3651517" cy="128394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518FF3-33FA-7B04-D4E3-8E6EF5482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85" y="4327618"/>
            <a:ext cx="3292411" cy="7055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37C94C0-CA12-B538-7255-6007C515B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436" y="3042930"/>
            <a:ext cx="2715004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702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vs Logistic</a:t>
            </a:r>
          </a:p>
        </p:txBody>
      </p:sp>
      <p:pic>
        <p:nvPicPr>
          <p:cNvPr id="9220" name="Picture 4" descr="Linear Regression vs Logistic Regression - Javatpoint">
            <a:extLst>
              <a:ext uri="{FF2B5EF4-FFF2-40B4-BE49-F238E27FC236}">
                <a16:creationId xmlns:a16="http://schemas.microsoft.com/office/drawing/2014/main" id="{90667C6B-5899-6A33-76C9-71760C52D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12" y="2591569"/>
            <a:ext cx="7363225" cy="315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4440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</p:spTree>
    <p:extLst>
      <p:ext uri="{BB962C8B-B14F-4D97-AF65-F5344CB8AC3E}">
        <p14:creationId xmlns:p14="http://schemas.microsoft.com/office/powerpoint/2010/main" val="28173401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Logistic Regression (LR)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373905" y="1748912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Logistic Boundary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22" name="Picture 6" descr="Binary Classification with Logistic Regression | by Dirk Hornung | Towards  Data Science">
            <a:extLst>
              <a:ext uri="{FF2B5EF4-FFF2-40B4-BE49-F238E27FC236}">
                <a16:creationId xmlns:a16="http://schemas.microsoft.com/office/drawing/2014/main" id="{468C49B2-FD55-F198-D80F-9BB87B8BC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395243"/>
            <a:ext cx="6051029" cy="3547448"/>
          </a:xfrm>
          <a:prstGeom prst="rect">
            <a:avLst/>
          </a:prstGeom>
          <a:solidFill>
            <a:srgbClr val="FFC000"/>
          </a:solidFill>
        </p:spPr>
      </p:pic>
      <p:sp>
        <p:nvSpPr>
          <p:cNvPr id="14" name="Seta: para Baixo 13">
            <a:extLst>
              <a:ext uri="{FF2B5EF4-FFF2-40B4-BE49-F238E27FC236}">
                <a16:creationId xmlns:a16="http://schemas.microsoft.com/office/drawing/2014/main" id="{63C5910A-32CE-6082-3D25-43474EE5942C}"/>
              </a:ext>
            </a:extLst>
          </p:cNvPr>
          <p:cNvSpPr/>
          <p:nvPr/>
        </p:nvSpPr>
        <p:spPr>
          <a:xfrm rot="19501615">
            <a:off x="5591176" y="2880797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Baixo 14">
            <a:extLst>
              <a:ext uri="{FF2B5EF4-FFF2-40B4-BE49-F238E27FC236}">
                <a16:creationId xmlns:a16="http://schemas.microsoft.com/office/drawing/2014/main" id="{75154051-A10D-1148-49D2-ADE3C5E8B190}"/>
              </a:ext>
            </a:extLst>
          </p:cNvPr>
          <p:cNvSpPr/>
          <p:nvPr/>
        </p:nvSpPr>
        <p:spPr>
          <a:xfrm rot="3758007">
            <a:off x="5038200" y="5324475"/>
            <a:ext cx="45719" cy="22217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2634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Creates decision rules direct from the data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434" name="Picture 2" descr="Plot the decision surface of a decision tree on the iris dataset —  scikit-learn 0.15-git documentation">
            <a:extLst>
              <a:ext uri="{FF2B5EF4-FFF2-40B4-BE49-F238E27FC236}">
                <a16:creationId xmlns:a16="http://schemas.microsoft.com/office/drawing/2014/main" id="{76E9182F-4596-05EA-2CC7-35F61A35E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6320"/>
            <a:ext cx="5878724" cy="440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Scikit-Learn Decision Trees Explained | by Frank Ceballos | Towards Data  Science">
            <a:extLst>
              <a:ext uri="{FF2B5EF4-FFF2-40B4-BE49-F238E27FC236}">
                <a16:creationId xmlns:a16="http://schemas.microsoft.com/office/drawing/2014/main" id="{6C4DFBE6-6050-4796-9389-40A754472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499" y="2753286"/>
            <a:ext cx="3834901" cy="331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748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Decision Tree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20482" name="Picture 2" descr="Visualize Decision Tree with Python Sklearn Library - Data Analytics">
            <a:extLst>
              <a:ext uri="{FF2B5EF4-FFF2-40B4-BE49-F238E27FC236}">
                <a16:creationId xmlns:a16="http://schemas.microsoft.com/office/drawing/2014/main" id="{95B9D5E5-17EA-2C85-A074-1D21774A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720" y="1509446"/>
            <a:ext cx="5262880" cy="529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365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Kernel: Linear, RBF, Poly or Sigmoid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clusters are defined in training step</a:t>
            </a:r>
          </a:p>
        </p:txBody>
      </p:sp>
      <p:pic>
        <p:nvPicPr>
          <p:cNvPr id="7170" name="Picture 2" descr="Support Vector Machine (SVM). Support Vector Machine algorithm… | by Vivek  Salunkhe | Medium">
            <a:extLst>
              <a:ext uri="{FF2B5EF4-FFF2-40B4-BE49-F238E27FC236}">
                <a16:creationId xmlns:a16="http://schemas.microsoft.com/office/drawing/2014/main" id="{5648A464-81C1-C14A-0BC0-21B92E11A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75" y="2665997"/>
            <a:ext cx="4225925" cy="370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8285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Support Vector Machine (SVM)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929706B-CF97-6A24-9824-2923B9FAC31A}"/>
              </a:ext>
            </a:extLst>
          </p:cNvPr>
          <p:cNvGrpSpPr/>
          <p:nvPr/>
        </p:nvGrpSpPr>
        <p:grpSpPr>
          <a:xfrm>
            <a:off x="754411" y="2817266"/>
            <a:ext cx="8571802" cy="3314691"/>
            <a:chOff x="-2113" y="1648715"/>
            <a:chExt cx="10080625" cy="4845050"/>
          </a:xfrm>
        </p:grpSpPr>
        <p:pic>
          <p:nvPicPr>
            <p:cNvPr id="11266" name="Picture 2" descr="Using Support Vector Machines for Survey Research | Published in Survey  Practice">
              <a:extLst>
                <a:ext uri="{FF2B5EF4-FFF2-40B4-BE49-F238E27FC236}">
                  <a16:creationId xmlns:a16="http://schemas.microsoft.com/office/drawing/2014/main" id="{82693C1B-10D3-50F9-C02A-3B8393789C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113" y="1648715"/>
              <a:ext cx="10080625" cy="4845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7F0FC4F-4E7D-6AF3-DC05-C9500C744DD7}"/>
                </a:ext>
              </a:extLst>
            </p:cNvPr>
            <p:cNvSpPr/>
            <p:nvPr/>
          </p:nvSpPr>
          <p:spPr>
            <a:xfrm>
              <a:off x="6524625" y="2447925"/>
              <a:ext cx="2162175" cy="2514600"/>
            </a:xfrm>
            <a:custGeom>
              <a:avLst/>
              <a:gdLst>
                <a:gd name="connsiteX0" fmla="*/ 0 w 2162175"/>
                <a:gd name="connsiteY0" fmla="*/ 1857375 h 2514600"/>
                <a:gd name="connsiteX1" fmla="*/ 1076325 w 2162175"/>
                <a:gd name="connsiteY1" fmla="*/ 2514600 h 2514600"/>
                <a:gd name="connsiteX2" fmla="*/ 1466850 w 2162175"/>
                <a:gd name="connsiteY2" fmla="*/ 2047875 h 2514600"/>
                <a:gd name="connsiteX3" fmla="*/ 2162175 w 2162175"/>
                <a:gd name="connsiteY3" fmla="*/ 1419225 h 2514600"/>
                <a:gd name="connsiteX4" fmla="*/ 2114550 w 2162175"/>
                <a:gd name="connsiteY4" fmla="*/ 809625 h 2514600"/>
                <a:gd name="connsiteX5" fmla="*/ 1981200 w 2162175"/>
                <a:gd name="connsiteY5" fmla="*/ 28575 h 2514600"/>
                <a:gd name="connsiteX6" fmla="*/ 1609725 w 2162175"/>
                <a:gd name="connsiteY6" fmla="*/ 0 h 2514600"/>
                <a:gd name="connsiteX7" fmla="*/ 1095375 w 2162175"/>
                <a:gd name="connsiteY7" fmla="*/ 666750 h 2514600"/>
                <a:gd name="connsiteX8" fmla="*/ 866775 w 2162175"/>
                <a:gd name="connsiteY8" fmla="*/ 1028700 h 2514600"/>
                <a:gd name="connsiteX9" fmla="*/ 590550 w 2162175"/>
                <a:gd name="connsiteY9" fmla="*/ 1028700 h 2514600"/>
                <a:gd name="connsiteX10" fmla="*/ 323850 w 2162175"/>
                <a:gd name="connsiteY10" fmla="*/ 1381125 h 2514600"/>
                <a:gd name="connsiteX11" fmla="*/ 323850 w 2162175"/>
                <a:gd name="connsiteY11" fmla="*/ 1524000 h 2514600"/>
                <a:gd name="connsiteX12" fmla="*/ 0 w 2162175"/>
                <a:gd name="connsiteY12" fmla="*/ 1857375 h 251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62175" h="2514600">
                  <a:moveTo>
                    <a:pt x="0" y="1857375"/>
                  </a:moveTo>
                  <a:lnTo>
                    <a:pt x="1076325" y="2514600"/>
                  </a:lnTo>
                  <a:lnTo>
                    <a:pt x="1466850" y="2047875"/>
                  </a:lnTo>
                  <a:lnTo>
                    <a:pt x="2162175" y="1419225"/>
                  </a:lnTo>
                  <a:lnTo>
                    <a:pt x="2114550" y="809625"/>
                  </a:lnTo>
                  <a:lnTo>
                    <a:pt x="1981200" y="28575"/>
                  </a:lnTo>
                  <a:lnTo>
                    <a:pt x="1609725" y="0"/>
                  </a:lnTo>
                  <a:lnTo>
                    <a:pt x="1095375" y="666750"/>
                  </a:lnTo>
                  <a:lnTo>
                    <a:pt x="866775" y="1028700"/>
                  </a:lnTo>
                  <a:lnTo>
                    <a:pt x="590550" y="1028700"/>
                  </a:lnTo>
                  <a:lnTo>
                    <a:pt x="323850" y="1381125"/>
                  </a:lnTo>
                  <a:lnTo>
                    <a:pt x="323850" y="152400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010F53B1-8033-6282-B3FD-0F46E1E485EE}"/>
              </a:ext>
            </a:extLst>
          </p:cNvPr>
          <p:cNvSpPr txBox="1"/>
          <p:nvPr/>
        </p:nvSpPr>
        <p:spPr>
          <a:xfrm>
            <a:off x="2390775" y="248075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Hard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132CBA2-5568-5ECE-75C4-6053468F9C69}"/>
              </a:ext>
            </a:extLst>
          </p:cNvPr>
          <p:cNvSpPr txBox="1"/>
          <p:nvPr/>
        </p:nvSpPr>
        <p:spPr>
          <a:xfrm>
            <a:off x="6658522" y="248075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Soft </a:t>
            </a:r>
            <a:r>
              <a:rPr lang="pt-BR" dirty="0" err="1"/>
              <a:t>Margin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225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Perceptron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076F14-B852-2892-EA25-E77F1036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245" y="2388998"/>
            <a:ext cx="6915934" cy="384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74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Topics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</a:p>
          <a:p>
            <a:pPr>
              <a:lnSpc>
                <a:spcPct val="100000"/>
              </a:lnSpc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6400" cy="467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Discussion of Lecture #07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 Descriptors</a:t>
            </a: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Classification Models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K-NN, Logistic Regression, Decision Trees Naïve Bayes, SVM and MLP </a:t>
            </a: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E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valuation Metrics</a:t>
            </a:r>
          </a:p>
          <a:p>
            <a:pPr marL="673200" lvl="1" indent="-21240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Accuracy, Precision, Recall </a:t>
            </a:r>
            <a:r>
              <a:rPr lang="en-US" sz="2000" spc="-1" dirty="0">
                <a:solidFill>
                  <a:srgbClr val="1C1C1C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and F1-Score</a:t>
            </a: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strike="noStrike" spc="-1" dirty="0">
              <a:solidFill>
                <a:srgbClr val="1C1C1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strike="noStrike" spc="-1" dirty="0">
                <a:solidFill>
                  <a:srgbClr val="1C1C1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Multi-Layer Perceptron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Multi-Layer Perceptron (MLP)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7174395-31FF-A83E-A9FD-BD8AC621F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62" y="2446340"/>
            <a:ext cx="80962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375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7D9E5ED-FD95-DF39-88F6-FB87440B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Evaluation Metrics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Accuracy: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Correctly classified instances over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total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(55 + 30)/(55 + 5 + 30 + 10 ) = 0.85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2125D8C-5A1E-5DBA-D97F-9797C6E2E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32" y="2495550"/>
            <a:ext cx="3539943" cy="6238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5" y="4215105"/>
            <a:ext cx="50387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is the problem with accuracy?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Acc: 90% (90/100)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TP: 100% (10/10) 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8DF215D-9C3E-5BD8-6940-F62440D18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306" y="4273679"/>
            <a:ext cx="3475259" cy="241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86ED01-D1DC-6EB5-C903-97F30FBBC01E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847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Evaluation Metrics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Correctly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classified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over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predictions</a:t>
            </a:r>
          </a:p>
          <a:p>
            <a:pPr lvl="1"/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30/(30+ 5) = 0.857</a:t>
            </a: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92929"/>
              </a:solidFill>
              <a:latin typeface="source-serif-pro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3A55065-3F7B-44A7-8185-3C486FFBB4A7}"/>
              </a:ext>
            </a:extLst>
          </p:cNvPr>
          <p:cNvSpPr txBox="1"/>
          <p:nvPr/>
        </p:nvSpPr>
        <p:spPr>
          <a:xfrm>
            <a:off x="200024" y="4215105"/>
            <a:ext cx="56164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Correctly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classified instances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over 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instances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(A.K.A Sensitivity or TP Rate)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92929"/>
              </a:solidFill>
              <a:effectLst/>
              <a:latin typeface="source-serif-pr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92929"/>
                </a:solidFill>
                <a:effectLst/>
                <a:latin typeface="source-serif-pro"/>
              </a:rPr>
              <a:t>30/(30+ 10) = 0.75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4DCEB9-76C2-D403-67C2-7CD871BE0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762" y="1448648"/>
            <a:ext cx="3562348" cy="2507403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BA4EE1A-F40B-38B0-A0FD-61AF35307669}"/>
              </a:ext>
            </a:extLst>
          </p:cNvPr>
          <p:cNvCxnSpPr/>
          <p:nvPr/>
        </p:nvCxnSpPr>
        <p:spPr>
          <a:xfrm flipH="1">
            <a:off x="200024" y="4155754"/>
            <a:ext cx="93140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extLst>
              <a:ext uri="{FF2B5EF4-FFF2-40B4-BE49-F238E27FC236}">
                <a16:creationId xmlns:a16="http://schemas.microsoft.com/office/drawing/2014/main" id="{29255C86-5269-9BCD-DDA2-C8FDB801A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275" y="2732194"/>
            <a:ext cx="2401755" cy="635471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71886D23-1EC5-7D9C-F6AC-38731EE0C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120" y="5698017"/>
            <a:ext cx="2133600" cy="53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B43B2A0-1391-2C66-5D2E-E789898F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37" y="4186429"/>
            <a:ext cx="3634436" cy="255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0474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Let’s Code!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6" y="1693406"/>
            <a:ext cx="752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Lecture 08 - Image Classification.ipynb [LINK]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utoShape 6" descr="Illustration of the two phases of the Backpropagation method in a MLP... |  Download Scientific Diagram">
            <a:extLst>
              <a:ext uri="{FF2B5EF4-FFF2-40B4-BE49-F238E27FC236}">
                <a16:creationId xmlns:a16="http://schemas.microsoft.com/office/drawing/2014/main" id="{3CA5969D-ED96-9D41-4201-E4C33EFE2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7913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1972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 far, we extracted features from data to compute the feature space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9A08633-5942-53E6-FBCC-66DFB84F5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24" y="2791207"/>
            <a:ext cx="667702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711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BFAFCFD-1E27-4009-3068-E3EC173AF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011" y="4583750"/>
            <a:ext cx="2967732" cy="2253276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6A8DE373-3B64-7BA5-5E4C-9D788F679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643" y="1863945"/>
            <a:ext cx="3086100" cy="2213737"/>
          </a:xfrm>
          <a:prstGeom prst="rect">
            <a:avLst/>
          </a:prstGeom>
        </p:spPr>
      </p:pic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discriminative features are?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CF2A469-E2B5-B998-D701-BC4493230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00" y="4531602"/>
            <a:ext cx="3202458" cy="2153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9C16DBDB-B78F-A0F0-AB90-F1DC7EE93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693" y="4609625"/>
            <a:ext cx="3043703" cy="212330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738CCA-DBA3-D4C0-9242-D47351AAB61B}"/>
              </a:ext>
            </a:extLst>
          </p:cNvPr>
          <p:cNvSpPr txBox="1"/>
          <p:nvPr/>
        </p:nvSpPr>
        <p:spPr>
          <a:xfrm>
            <a:off x="2085976" y="2667549"/>
            <a:ext cx="1395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Input Space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27DCC11-C762-E732-6F75-A6FD9F231120}"/>
              </a:ext>
            </a:extLst>
          </p:cNvPr>
          <p:cNvSpPr txBox="1"/>
          <p:nvPr/>
        </p:nvSpPr>
        <p:spPr>
          <a:xfrm>
            <a:off x="199413" y="4264473"/>
            <a:ext cx="1829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Space’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DAEAAFF-11C0-9C56-C8E7-8191F2E367C7}"/>
              </a:ext>
            </a:extLst>
          </p:cNvPr>
          <p:cNvSpPr txBox="1"/>
          <p:nvPr/>
        </p:nvSpPr>
        <p:spPr>
          <a:xfrm>
            <a:off x="3481388" y="4290180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Space’’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5939BE-6EAB-D375-3C4E-2426B7D4FC7F}"/>
              </a:ext>
            </a:extLst>
          </p:cNvPr>
          <p:cNvSpPr txBox="1"/>
          <p:nvPr/>
        </p:nvSpPr>
        <p:spPr>
          <a:xfrm>
            <a:off x="6641743" y="4273998"/>
            <a:ext cx="5038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Space ’’’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9D4F585-D36E-C64F-BEAD-73C40C6B2BF5}"/>
              </a:ext>
            </a:extLst>
          </p:cNvPr>
          <p:cNvCxnSpPr>
            <a:cxnSpLocks/>
          </p:cNvCxnSpPr>
          <p:nvPr/>
        </p:nvCxnSpPr>
        <p:spPr>
          <a:xfrm>
            <a:off x="360000" y="4171950"/>
            <a:ext cx="9356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8576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4098" name="Picture 2" descr="Support Vector Machine - Algoritma Data Science School">
            <a:extLst>
              <a:ext uri="{FF2B5EF4-FFF2-40B4-BE49-F238E27FC236}">
                <a16:creationId xmlns:a16="http://schemas.microsoft.com/office/drawing/2014/main" id="{EFC22BFA-33EB-7EB3-11AA-333C7B048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50" y="2683283"/>
            <a:ext cx="4519087" cy="321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858EA9-76FA-ECA6-AFCA-C655F6B3D261}"/>
              </a:ext>
            </a:extLst>
          </p:cNvPr>
          <p:cNvSpPr txBox="1"/>
          <p:nvPr/>
        </p:nvSpPr>
        <p:spPr>
          <a:xfrm>
            <a:off x="200025" y="1678098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 to compute the decision boundary?</a:t>
            </a:r>
          </a:p>
        </p:txBody>
      </p:sp>
    </p:spTree>
    <p:extLst>
      <p:ext uri="{BB962C8B-B14F-4D97-AF65-F5344CB8AC3E}">
        <p14:creationId xmlns:p14="http://schemas.microsoft.com/office/powerpoint/2010/main" val="17279898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Hyperplane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2-D, 3-D … N-D (or N-Features)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925CFB3-C0A9-5DBB-361E-596490A7B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350" y="3189287"/>
            <a:ext cx="3248550" cy="212716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8CA01D6-1811-7ED2-28D3-2FBFA2B0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699" y="2905655"/>
            <a:ext cx="3432323" cy="253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0047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Classification vs Multi-Class Classification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745FE57-CEAE-EB58-CC08-4A77534B4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6" y="2933700"/>
            <a:ext cx="3216276" cy="255569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9E9E27B-937F-3C61-D72B-9DD0B61B39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67" r="2490" b="4009"/>
          <a:stretch/>
        </p:blipFill>
        <p:spPr>
          <a:xfrm>
            <a:off x="5967229" y="3007953"/>
            <a:ext cx="3119622" cy="2555694"/>
          </a:xfrm>
          <a:prstGeom prst="rect">
            <a:avLst/>
          </a:prstGeom>
        </p:spPr>
      </p:pic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C4CECCF3-1F38-65B5-428C-E7208224FF7E}"/>
              </a:ext>
            </a:extLst>
          </p:cNvPr>
          <p:cNvSpPr/>
          <p:nvPr/>
        </p:nvSpPr>
        <p:spPr>
          <a:xfrm>
            <a:off x="4705350" y="3886200"/>
            <a:ext cx="657225" cy="1714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9630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Problem 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vs Multi-Class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21143F-BCBA-5F7C-8CD6-6F9089C0E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15" y="1730476"/>
            <a:ext cx="2800350" cy="22772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F444AF5-2364-D745-42A2-546503E64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85" y="4112254"/>
            <a:ext cx="8042430" cy="26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146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6400" cy="896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Classification  Models</a:t>
            </a:r>
          </a:p>
          <a:p>
            <a:r>
              <a:rPr lang="en-US" sz="3200" b="1" spc="-1" dirty="0">
                <a:solidFill>
                  <a:srgbClr val="FFFFFF"/>
                </a:solidFill>
                <a:latin typeface="Latin Modern Sans"/>
              </a:rPr>
              <a:t>K</a:t>
            </a:r>
            <a:r>
              <a:rPr lang="en-US" sz="3200" b="1" strike="noStrike" spc="-1" dirty="0">
                <a:solidFill>
                  <a:srgbClr val="FFFFFF"/>
                </a:solidFill>
                <a:latin typeface="Latin Modern Sans"/>
              </a:rPr>
              <a:t>NN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7D27D924-BAD9-59EB-0956-442C5E618C62}"/>
              </a:ext>
            </a:extLst>
          </p:cNvPr>
          <p:cNvSpPr/>
          <p:nvPr/>
        </p:nvSpPr>
        <p:spPr>
          <a:xfrm>
            <a:off x="897120" y="6886080"/>
            <a:ext cx="644364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8C456B9-B5EA-AE0A-55ED-2B32CE41C07D}"/>
              </a:ext>
            </a:extLst>
          </p:cNvPr>
          <p:cNvSpPr/>
          <p:nvPr/>
        </p:nvSpPr>
        <p:spPr>
          <a:xfrm>
            <a:off x="7608600" y="6886080"/>
            <a:ext cx="2281680" cy="3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pc="-1" dirty="0">
                <a:solidFill>
                  <a:srgbClr val="000000"/>
                </a:solidFill>
                <a:latin typeface="Arial"/>
                <a:ea typeface="DejaVu Sans"/>
              </a:rPr>
              <a:t>08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744B707-1B4A-5A5F-CC17-5C9D8382FBD9}"/>
              </a:ext>
            </a:extLst>
          </p:cNvPr>
          <p:cNvSpPr txBox="1"/>
          <p:nvPr/>
        </p:nvSpPr>
        <p:spPr>
          <a:xfrm>
            <a:off x="200025" y="1742667"/>
            <a:ext cx="9516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Computes the similarity in a feature space (Euclidian Distance, Manhattan….)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K-Nearest Neighbors determines the class (Majority Vote)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There is no training step. Compute the distance of the test sample to each training sample</a:t>
            </a:r>
          </a:p>
        </p:txBody>
      </p:sp>
      <p:pic>
        <p:nvPicPr>
          <p:cNvPr id="4102" name="Picture 6" descr="Figure">
            <a:extLst>
              <a:ext uri="{FF2B5EF4-FFF2-40B4-BE49-F238E27FC236}">
                <a16:creationId xmlns:a16="http://schemas.microsoft.com/office/drawing/2014/main" id="{71DA6758-FBA4-08CB-BDD4-53D8592958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0"/>
          <a:stretch/>
        </p:blipFill>
        <p:spPr bwMode="auto">
          <a:xfrm>
            <a:off x="915573" y="3779837"/>
            <a:ext cx="3857625" cy="3048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0FFBB9B-AFF3-D1AC-21F5-48AEBD3FB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193" y="4254690"/>
            <a:ext cx="364858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01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5305</TotalTime>
  <Words>678</Words>
  <Application>Microsoft Office PowerPoint</Application>
  <PresentationFormat>Personalizar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2" baseType="lpstr">
      <vt:lpstr>Arial</vt:lpstr>
      <vt:lpstr>Calibri</vt:lpstr>
      <vt:lpstr>Latin Modern Sans</vt:lpstr>
      <vt:lpstr>source-serif-pro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137</cp:revision>
  <dcterms:created xsi:type="dcterms:W3CDTF">2021-04-28T18:38:02Z</dcterms:created>
  <dcterms:modified xsi:type="dcterms:W3CDTF">2022-09-27T16:08:04Z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