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221D899-5AC8-4BDA-AC24-7F9649C64E7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4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4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8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5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5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6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6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7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2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2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92a5dad8f244f6e1727ae01a8ee80f155c24ac6c/AprendizadoMaquina/T&#243;pico%2002%20-%20Aprendizado%20Supervisionado/ARVORES%20DECIS&#195;O/T&#243;pico_02_Aprendizado_Supervisionado_Arvores_Decis&#227;opynb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4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6" name="CustomShape 4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4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4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4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4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2760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(9/14) * log2(9/14) - (5/14) * log2(5/14) = 0.940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501720" y="1623960"/>
            <a:ext cx="62650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984280" y="1973520"/>
            <a:ext cx="3584520" cy="480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8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8" name="CustomShape 8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8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8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2760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(3/7) * log2(3/7) - (4/7) * log2(4/7) = 0.985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-(6/7) * log2(6/7) - (1/7) * log2(1/7) = 0.592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[(7/14)*0.985 + (7/14)*0.592] = 0.151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247080" y="2325600"/>
            <a:ext cx="3321720" cy="444996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3501720" y="1623960"/>
            <a:ext cx="62650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5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5" name="CustomShape 5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5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2760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(2/5) * log2(2/5) - (3/5) * log2(3/5) = 0.971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(3/5) * log2(3/5) - (2/5) * log2(2/5) = 0.971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463800" y="2325600"/>
            <a:ext cx="3105000" cy="415944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3501720" y="1623960"/>
            <a:ext cx="62650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5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1" name="CustomShape 5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5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5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Humidity tem mais 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275160" y="2185560"/>
            <a:ext cx="3321720" cy="444996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3501720" y="1623960"/>
            <a:ext cx="62650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6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8" name="CustomShape 6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6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6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simples: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Altura, tempo...)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060000" y="3918600"/>
            <a:ext cx="4552200" cy="278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6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4" name="CustomShape 6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6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6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mistos: Categóricos e Numéricos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7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7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7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7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Tópico_02_Aprendizado_Supervisionado_Arvores_Decisão.ipynb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6760" cy="2667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6760" cy="2667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6760" cy="2667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8960" cy="221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84080" y="4832640"/>
            <a:ext cx="4132440" cy="184680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6773400" cy="53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rcRect l="3004" t="7623" r="-2059" b="0"/>
          <a:stretch/>
        </p:blipFill>
        <p:spPr>
          <a:xfrm>
            <a:off x="3754080" y="1667160"/>
            <a:ext cx="3332880" cy="28872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5310720" y="4656240"/>
            <a:ext cx="4101480" cy="205596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1596600" y="5505120"/>
            <a:ext cx="1596960" cy="98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Arial"/>
              </a:rPr>
              <a:t>Atributos </a:t>
            </a:r>
            <a:endParaRPr b="0" lang="pt-BR" sz="1800" spc="-1" strike="noStrike">
              <a:latin typeface="Arial"/>
            </a:endParaRPr>
          </a:p>
          <a:p>
            <a:pPr algn="ctr">
              <a:buNone/>
            </a:pPr>
            <a:r>
              <a:rPr b="0" lang="pt-BR" sz="1800" spc="-1" strike="noStrike">
                <a:latin typeface="Arial"/>
              </a:rPr>
              <a:t>Independ.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6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um nível de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171520" y="2815560"/>
            <a:ext cx="6133320" cy="38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091120" y="3344040"/>
            <a:ext cx="4552200" cy="278064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1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1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05440" y="2927160"/>
            <a:ext cx="3652560" cy="333360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4356000" y="3291840"/>
            <a:ext cx="2283480" cy="6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00" y="10800"/>
                </a:moveTo>
                <a:arcTo wR="-5500" hR="-5500" stAng="-10800000" swAng="-10800000"/>
                <a:lnTo>
                  <a:pt x="0" y="10800"/>
                </a:lnTo>
                <a:arcTo wR="10800" hR="10800" stAng="10800000" swAng="10800000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Arial"/>
              </a:rPr>
              <a:t>???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2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1" name="CustomShape 2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2" name="CustomShape 2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2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345680" y="3785400"/>
            <a:ext cx="2775240" cy="7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CustomShape 2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2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27960" y="1517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= Dataset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(Entropia Máxima)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57440" y="2510640"/>
            <a:ext cx="2775240" cy="7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rcRect l="0" t="937" r="838" b="-1197"/>
          <a:stretch/>
        </p:blipFill>
        <p:spPr>
          <a:xfrm>
            <a:off x="6386040" y="4146480"/>
            <a:ext cx="2933280" cy="256284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3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4" name="CustomShape 3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3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037520" y="3120840"/>
            <a:ext cx="2407680" cy="67752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5196600" y="1924920"/>
            <a:ext cx="4409280" cy="18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3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1" name="CustomShape 3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3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27960" y="1553760"/>
            <a:ext cx="9193320" cy="51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426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2023-03-16T15:38:01Z</dcterms:modified>
  <cp:revision>41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