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09EBC4-D444-49A9-937A-0C1B57F7BC4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9" name="CustomShape 2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56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70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77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84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91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2" name="CustomShape 55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5" name="CustomShape 43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1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47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19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34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63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5960" cy="124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5960" cy="52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5960" cy="525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5960" cy="525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03fce9a92fbe24bd38795cc71473f88006a556d2/AprendizadoMaquina/T&#243;pico%2002%20-%20Aprendizado%20Supervisionado/Preprocessamento-Normalizacao&amp;Reducao/T&#243;pico_02_Aprendizado_Supervisionado_Normalizacao&amp;Reduca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20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 e Redução dos Dados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6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35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Visualização dos Dados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6" name="CustomShape 36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37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49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PCA (n_comp=2 ou 3)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0" name="CustomShape 54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880000" y="2492280"/>
            <a:ext cx="3959640" cy="36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64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Visualização dos Dados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3" name="CustomShape 65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66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6" name="CustomShape 6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TSNE (n_comp=2 ou 3)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de Máquina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Preserva Relações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em Alta e Baixa dimensão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69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5040000" y="2520000"/>
            <a:ext cx="446220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71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0" name="CustomShape 72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73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3" name="CustomShape 7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[LINK] Tópico_02_Aprendizado_Supervisionado_Normalizacao&amp;Reducao.ipynb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Off-topic: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por Quartil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PCA para Redução e Compressão dos 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4" name="CustomShape 76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78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6" name="CustomShape 79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80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8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Normalização: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Ajuda a garantir que as variáveis de entrada tenham a mesma escala e * unidade de medida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Evita que valores extremos em uma variável dominem os valores de outras variáveis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melhorar a precisão dos modelos de aprendizado de máquina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levar a uma perda de informação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afetar a distribuição dos 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0" name="CustomShape 83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85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86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87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89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dimensionalidade: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Ajuda a lidar com problemas de alta dimensionalidade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 as variáveis mais importantes para a previsão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Reduz a complexidade dos dados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levar a uma perda de informação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afetar a interpretabilidade dos dados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6" name="CustomShape 90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50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51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52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3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1160" cy="185400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772000" y="3780000"/>
            <a:ext cx="1856880" cy="5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 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Normalização &amp; Redução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5" name="CustomShape 29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Normalização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Visualização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flipV="1">
            <a:off x="3420000" y="4140000"/>
            <a:ext cx="180000" cy="14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2016000" y="5510880"/>
            <a:ext cx="322200" cy="2671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2520000" y="5510880"/>
            <a:ext cx="322200" cy="2671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2988000" y="5510880"/>
            <a:ext cx="322200" cy="2671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38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Discussões Iniciais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1" name="CustomShape 39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40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KNN, NB e Árvores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9409" t="8052" r="3628" b="11503"/>
          <a:stretch/>
        </p:blipFill>
        <p:spPr>
          <a:xfrm>
            <a:off x="3060000" y="2700000"/>
            <a:ext cx="5038920" cy="14684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290760" y="4017600"/>
            <a:ext cx="3908880" cy="263448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1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Analisar dados na mesma escala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100 == 1 ? Sim, se considerarmos 100cm e 1 Metro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100cm == 100cm ou 1m == 1m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Importante para algoritmos que analisam a distribuição espacial das características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normalização é por atributo (características)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317680" y="4708800"/>
            <a:ext cx="5961960" cy="17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41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4" name="CustomShape 42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44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7" name="CustomShape 4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MinMax (sklearn.preprocessing.MinMaxScaler)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 (sklearn.preprocessing.StandardScaler)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46800" y="1806120"/>
            <a:ext cx="1932840" cy="71352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259240" y="2520000"/>
            <a:ext cx="1580400" cy="73260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18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160000" y="3509640"/>
            <a:ext cx="6400080" cy="27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6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MinMax (sklearn.preprocessing.MinMaxScaler)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Standard (sklearn.preprocessing.StandardScaler)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302800" y="1734120"/>
            <a:ext cx="1932840" cy="71352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5547240" y="4055040"/>
            <a:ext cx="1580400" cy="73260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11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1080000" y="4820400"/>
            <a:ext cx="7919640" cy="114336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1080000" y="2592000"/>
            <a:ext cx="7919640" cy="11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2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Normalização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qual o impacto disso nos modelos?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                                                          vs                         Naive Bayes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40000" y="3060000"/>
            <a:ext cx="4250520" cy="348840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337720" y="3129120"/>
            <a:ext cx="4194360" cy="335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24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Redução de Características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1" name="CustomShape 25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30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4" name="CustomShape 3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complexidade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Performance (tempo vs acc)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Evitar o overfitting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Seleção de features relevantes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ruído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Correlação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Outras applicações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Visualização dos Dados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Compressão dos 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5" name="CustomShape 33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329720" y="2700000"/>
            <a:ext cx="5209920" cy="381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57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Redução de Características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8" name="CustomShape 58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59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1" name="CustomShape 6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PCA (sklearn.decomposition.PCA)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Autovalores e autovetores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Covariância e Correlação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62"/>
          <p:cNvSpPr/>
          <p:nvPr/>
        </p:nvSpPr>
        <p:spPr>
          <a:xfrm>
            <a:off x="7608600" y="6814080"/>
            <a:ext cx="22777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Normalização &amp;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Redução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216800" y="3139920"/>
            <a:ext cx="4002840" cy="297972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rcRect l="0" t="0" r="39285" b="0"/>
          <a:stretch/>
        </p:blipFill>
        <p:spPr>
          <a:xfrm>
            <a:off x="6120000" y="2700000"/>
            <a:ext cx="2532600" cy="37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821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2023-03-26T23:00:38Z</dcterms:modified>
  <cp:revision>35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