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03B14-B72F-4545-8E19-219A304BE0C6}" v="96" dt="2022-08-02T10:17:19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68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Gustavo Hochuli" userId="03e47721-5546-461c-8dc6-d9f4fc638cac" providerId="ADAL" clId="{D3503B14-B72F-4545-8E19-219A304BE0C6}"/>
    <pc:docChg chg="undo redo custSel addSld delSld modSld sldOrd">
      <pc:chgData name="Andre Gustavo Hochuli" userId="03e47721-5546-461c-8dc6-d9f4fc638cac" providerId="ADAL" clId="{D3503B14-B72F-4545-8E19-219A304BE0C6}" dt="2022-08-02T10:17:19.949" v="1387" actId="478"/>
      <pc:docMkLst>
        <pc:docMk/>
      </pc:docMkLst>
      <pc:sldChg chg="modSp mod">
        <pc:chgData name="Andre Gustavo Hochuli" userId="03e47721-5546-461c-8dc6-d9f4fc638cac" providerId="ADAL" clId="{D3503B14-B72F-4545-8E19-219A304BE0C6}" dt="2022-08-02T09:59:09.619" v="1044" actId="20577"/>
        <pc:sldMkLst>
          <pc:docMk/>
          <pc:sldMk cId="0" sldId="256"/>
        </pc:sldMkLst>
        <pc:spChg chg="mod">
          <ac:chgData name="Andre Gustavo Hochuli" userId="03e47721-5546-461c-8dc6-d9f4fc638cac" providerId="ADAL" clId="{D3503B14-B72F-4545-8E19-219A304BE0C6}" dt="2022-08-02T09:59:09.619" v="1044" actId="20577"/>
          <ac:spMkLst>
            <pc:docMk/>
            <pc:sldMk cId="0" sldId="256"/>
            <ac:spMk id="87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29:10.743" v="16" actId="20577"/>
          <ac:spMkLst>
            <pc:docMk/>
            <pc:sldMk cId="0" sldId="256"/>
            <ac:spMk id="88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2T10:00:17.114" v="1095" actId="20577"/>
        <pc:sldMkLst>
          <pc:docMk/>
          <pc:sldMk cId="0" sldId="257"/>
        </pc:sldMkLst>
        <pc:spChg chg="mod">
          <ac:chgData name="Andre Gustavo Hochuli" userId="03e47721-5546-461c-8dc6-d9f4fc638cac" providerId="ADAL" clId="{D3503B14-B72F-4545-8E19-219A304BE0C6}" dt="2022-08-02T09:59:26.160" v="1065" actId="6549"/>
          <ac:spMkLst>
            <pc:docMk/>
            <pc:sldMk cId="0" sldId="257"/>
            <ac:spMk id="89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1.530" v="1088" actId="20577"/>
          <ac:spMkLst>
            <pc:docMk/>
            <pc:sldMk cId="0" sldId="257"/>
            <ac:spMk id="90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7.114" v="1095" actId="20577"/>
          <ac:spMkLst>
            <pc:docMk/>
            <pc:sldMk cId="0" sldId="257"/>
            <ac:spMk id="91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49:43.273" v="120" actId="255"/>
          <ac:spMkLst>
            <pc:docMk/>
            <pc:sldMk cId="0" sldId="257"/>
            <ac:spMk id="92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31.689" v="1100"/>
        <pc:sldMkLst>
          <pc:docMk/>
          <pc:sldMk cId="0" sldId="258"/>
        </pc:sldMkLst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0" sldId="258"/>
            <ac:spMk id="8" creationId="{35975740-5CA9-3B67-4399-A6105F7B1C35}"/>
          </ac:spMkLst>
        </pc:spChg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0" sldId="258"/>
            <ac:spMk id="9" creationId="{EA903C14-E4C6-D1FE-32B8-7D60ED8D6DBD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0" sldId="258"/>
            <ac:spMk id="10" creationId="{E7A1ADE1-0191-107D-ED13-5CE768180276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0" sldId="258"/>
            <ac:spMk id="11" creationId="{C6B8AADE-C068-A5B6-3A62-DD33CB12629F}"/>
          </ac:spMkLst>
        </pc:spChg>
        <pc:spChg chg="mod">
          <ac:chgData name="Andre Gustavo Hochuli" userId="03e47721-5546-461c-8dc6-d9f4fc638cac" providerId="ADAL" clId="{D3503B14-B72F-4545-8E19-219A304BE0C6}" dt="2022-08-02T09:59:48.717" v="1071" actId="2711"/>
          <ac:spMkLst>
            <pc:docMk/>
            <pc:sldMk cId="0" sldId="258"/>
            <ac:spMk id="93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0:32.237" v="134" actId="20577"/>
          <ac:spMkLst>
            <pc:docMk/>
            <pc:sldMk cId="0" sldId="258"/>
            <ac:spMk id="94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0:28.648" v="1098" actId="478"/>
          <ac:spMkLst>
            <pc:docMk/>
            <pc:sldMk cId="0" sldId="258"/>
            <ac:spMk id="97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1.273" v="1099" actId="478"/>
          <ac:spMkLst>
            <pc:docMk/>
            <pc:sldMk cId="0" sldId="258"/>
            <ac:spMk id="98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40.028" v="1103"/>
        <pc:sldMkLst>
          <pc:docMk/>
          <pc:sldMk cId="0" sldId="259"/>
        </pc:sldMkLst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9" creationId="{7D27D924-BAD9-59EB-0956-442C5E618C62}"/>
          </ac:spMkLst>
        </pc:spChg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10" creationId="{78C456B9-B5EA-AE0A-55ED-2B32CE41C07D}"/>
          </ac:spMkLst>
        </pc:spChg>
        <pc:spChg chg="del mod">
          <ac:chgData name="Andre Gustavo Hochuli" userId="03e47721-5546-461c-8dc6-d9f4fc638cac" providerId="ADAL" clId="{D3503B14-B72F-4545-8E19-219A304BE0C6}" dt="2022-08-02T10:00:37.301" v="1101" actId="478"/>
          <ac:spMkLst>
            <pc:docMk/>
            <pc:sldMk cId="0" sldId="259"/>
            <ac:spMk id="101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8.769" v="1102" actId="478"/>
          <ac:spMkLst>
            <pc:docMk/>
            <pc:sldMk cId="0" sldId="259"/>
            <ac:spMk id="102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1T17:50:48.559" v="137" actId="1076"/>
          <ac:picMkLst>
            <pc:docMk/>
            <pc:sldMk cId="0" sldId="259"/>
            <ac:picMk id="1026" creationId="{0BF7B0AF-6F46-0FFB-0111-0D96DC1978DB}"/>
          </ac:picMkLst>
        </pc:picChg>
        <pc:picChg chg="add mod">
          <ac:chgData name="Andre Gustavo Hochuli" userId="03e47721-5546-461c-8dc6-d9f4fc638cac" providerId="ADAL" clId="{D3503B14-B72F-4545-8E19-219A304BE0C6}" dt="2022-08-01T17:50:53.791" v="138" actId="1076"/>
          <ac:picMkLst>
            <pc:docMk/>
            <pc:sldMk cId="0" sldId="259"/>
            <ac:picMk id="1028" creationId="{D3EB868C-856E-272B-E531-AAC1A3A9B6B9}"/>
          </ac:picMkLst>
        </pc:picChg>
        <pc:picChg chg="add mod">
          <ac:chgData name="Andre Gustavo Hochuli" userId="03e47721-5546-461c-8dc6-d9f4fc638cac" providerId="ADAL" clId="{D3503B14-B72F-4545-8E19-219A304BE0C6}" dt="2022-08-01T17:50:45.671" v="136" actId="14100"/>
          <ac:picMkLst>
            <pc:docMk/>
            <pc:sldMk cId="0" sldId="259"/>
            <ac:picMk id="1030" creationId="{06AB6B26-F77D-5802-A40F-3C95FE658496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0:48.754" v="1106"/>
        <pc:sldMkLst>
          <pc:docMk/>
          <pc:sldMk cId="2855356280" sldId="260"/>
        </pc:sldMkLst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8" creationId="{D212725E-6978-106C-3DC2-9274B63ADD8C}"/>
          </ac:spMkLst>
        </pc:spChg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9" creationId="{45B2F7AF-4D1C-E634-0ADB-3CFA83E72C96}"/>
          </ac:spMkLst>
        </pc:spChg>
        <pc:spChg chg="del mod">
          <ac:chgData name="Andre Gustavo Hochuli" userId="03e47721-5546-461c-8dc6-d9f4fc638cac" providerId="ADAL" clId="{D3503B14-B72F-4545-8E19-219A304BE0C6}" dt="2022-08-02T10:00:45.514" v="1104" actId="478"/>
          <ac:spMkLst>
            <pc:docMk/>
            <pc:sldMk cId="2855356280" sldId="260"/>
            <ac:spMk id="10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48.259" v="1105" actId="478"/>
          <ac:spMkLst>
            <pc:docMk/>
            <pc:sldMk cId="2855356280" sldId="260"/>
            <ac:spMk id="106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54.701" v="1108"/>
        <pc:sldMkLst>
          <pc:docMk/>
          <pc:sldMk cId="129391775" sldId="261"/>
        </pc:sldMkLst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6" creationId="{34E25838-6FA0-72C1-5637-FE235A7ABB9C}"/>
          </ac:spMkLst>
        </pc:spChg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7" creationId="{D6BBD8FC-7C35-3182-E0CF-8F0C7279960D}"/>
          </ac:spMkLst>
        </pc:spChg>
        <pc:spChg chg="del mod">
          <ac:chgData name="Andre Gustavo Hochuli" userId="03e47721-5546-461c-8dc6-d9f4fc638cac" providerId="ADAL" clId="{D3503B14-B72F-4545-8E19-219A304BE0C6}" dt="2022-08-02T10:00:54.291" v="1107" actId="478"/>
          <ac:spMkLst>
            <pc:docMk/>
            <pc:sldMk cId="129391775" sldId="261"/>
            <ac:spMk id="110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03.740" v="1111"/>
        <pc:sldMkLst>
          <pc:docMk/>
          <pc:sldMk cId="2069364982" sldId="262"/>
        </pc:sldMkLst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9" creationId="{AD3F96D6-B270-E9B4-C360-E3129CFC3FFD}"/>
          </ac:spMkLst>
        </pc:spChg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10" creationId="{25C04D3E-B4BC-DF37-4309-EAE28124C4C8}"/>
          </ac:spMkLst>
        </pc:spChg>
        <pc:spChg chg="del mod">
          <ac:chgData name="Andre Gustavo Hochuli" userId="03e47721-5546-461c-8dc6-d9f4fc638cac" providerId="ADAL" clId="{D3503B14-B72F-4545-8E19-219A304BE0C6}" dt="2022-08-02T10:01:02.574" v="1110" actId="478"/>
          <ac:spMkLst>
            <pc:docMk/>
            <pc:sldMk cId="2069364982" sldId="262"/>
            <ac:spMk id="11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1.072" v="1109" actId="478"/>
          <ac:spMkLst>
            <pc:docMk/>
            <pc:sldMk cId="2069364982" sldId="262"/>
            <ac:spMk id="116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03.569" v="140" actId="1076"/>
          <ac:picMkLst>
            <pc:docMk/>
            <pc:sldMk cId="2069364982" sldId="262"/>
            <ac:picMk id="117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10.743" v="1114"/>
        <pc:sldMkLst>
          <pc:docMk/>
          <pc:sldMk cId="1165297265" sldId="263"/>
        </pc:sldMkLst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8" creationId="{067A4880-9A2A-479C-84DF-1D162BEA0735}"/>
          </ac:spMkLst>
        </pc:spChg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9" creationId="{453DE290-2C27-AC1C-DBDA-B0B3E7D3251C}"/>
          </ac:spMkLst>
        </pc:spChg>
        <pc:spChg chg="mod">
          <ac:chgData name="Andre Gustavo Hochuli" userId="03e47721-5546-461c-8dc6-d9f4fc638cac" providerId="ADAL" clId="{D3503B14-B72F-4545-8E19-219A304BE0C6}" dt="2022-08-01T17:48:49.861" v="119" actId="403"/>
          <ac:spMkLst>
            <pc:docMk/>
            <pc:sldMk cId="1165297265" sldId="263"/>
            <ac:spMk id="12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08.108" v="1112" actId="478"/>
          <ac:spMkLst>
            <pc:docMk/>
            <pc:sldMk cId="1165297265" sldId="263"/>
            <ac:spMk id="12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9.871" v="1113" actId="478"/>
          <ac:spMkLst>
            <pc:docMk/>
            <pc:sldMk cId="1165297265" sldId="263"/>
            <ac:spMk id="12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21.356" v="1117"/>
        <pc:sldMkLst>
          <pc:docMk/>
          <pc:sldMk cId="2825761781" sldId="264"/>
        </pc:sldMkLst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7" creationId="{8F8094B1-7CFC-95B0-39F3-0677915D3FCA}"/>
          </ac:spMkLst>
        </pc:spChg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8" creationId="{F9F5CFCC-C22D-CBCA-820A-C7FBF8FEEBD8}"/>
          </ac:spMkLst>
        </pc:spChg>
        <pc:spChg chg="mod">
          <ac:chgData name="Andre Gustavo Hochuli" userId="03e47721-5546-461c-8dc6-d9f4fc638cac" providerId="ADAL" clId="{D3503B14-B72F-4545-8E19-219A304BE0C6}" dt="2022-08-01T17:48:37.149" v="112" actId="403"/>
          <ac:spMkLst>
            <pc:docMk/>
            <pc:sldMk cId="2825761781" sldId="264"/>
            <ac:spMk id="127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17.869" v="1115" actId="478"/>
          <ac:spMkLst>
            <pc:docMk/>
            <pc:sldMk cId="2825761781" sldId="264"/>
            <ac:spMk id="128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0.450" v="1116" actId="478"/>
          <ac:spMkLst>
            <pc:docMk/>
            <pc:sldMk cId="2825761781" sldId="264"/>
            <ac:spMk id="129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18.626" v="142" actId="14100"/>
          <ac:picMkLst>
            <pc:docMk/>
            <pc:sldMk cId="2825761781" sldId="264"/>
            <ac:picMk id="130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30.772" v="1120"/>
        <pc:sldMkLst>
          <pc:docMk/>
          <pc:sldMk cId="3679542106" sldId="265"/>
        </pc:sldMkLst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1" creationId="{EEC11559-7D41-105D-E8BB-399466F507B3}"/>
          </ac:spMkLst>
        </pc:spChg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2" creationId="{69981A3E-6491-87E6-D008-FC95EF9D6E94}"/>
          </ac:spMkLst>
        </pc:spChg>
        <pc:spChg chg="mod">
          <ac:chgData name="Andre Gustavo Hochuli" userId="03e47721-5546-461c-8dc6-d9f4fc638cac" providerId="ADAL" clId="{D3503B14-B72F-4545-8E19-219A304BE0C6}" dt="2022-08-01T17:48:26.637" v="102" actId="20577"/>
          <ac:spMkLst>
            <pc:docMk/>
            <pc:sldMk cId="3679542106" sldId="265"/>
            <ac:spMk id="132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28.558" v="1118" actId="478"/>
          <ac:spMkLst>
            <pc:docMk/>
            <pc:sldMk cId="3679542106" sldId="265"/>
            <ac:spMk id="133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9.526" v="1119" actId="478"/>
          <ac:spMkLst>
            <pc:docMk/>
            <pc:sldMk cId="3679542106" sldId="265"/>
            <ac:spMk id="134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53.106" v="1377" actId="790"/>
        <pc:sldMkLst>
          <pc:docMk/>
          <pc:sldMk cId="434662466" sldId="266"/>
        </pc:sldMkLst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6" creationId="{79C6E655-0BEC-976A-B631-A8B74CFE84F8}"/>
          </ac:spMkLst>
        </pc:spChg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7" creationId="{6D0BFD51-FC3E-8F6C-B0F5-4786ED23FE79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8" creationId="{90822FE6-51D2-3B41-70C5-E1ABE3FD51E3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9" creationId="{51680B7E-643D-2CBF-B65E-E32532E6E14E}"/>
          </ac:spMkLst>
        </pc:spChg>
        <pc:spChg chg="mod">
          <ac:chgData name="Andre Gustavo Hochuli" userId="03e47721-5546-461c-8dc6-d9f4fc638cac" providerId="ADAL" clId="{D3503B14-B72F-4545-8E19-219A304BE0C6}" dt="2022-08-02T10:14:53.106" v="1377" actId="790"/>
          <ac:spMkLst>
            <pc:docMk/>
            <pc:sldMk cId="434662466" sldId="266"/>
            <ac:spMk id="14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38.322" v="1121" actId="478"/>
          <ac:spMkLst>
            <pc:docMk/>
            <pc:sldMk cId="434662466" sldId="266"/>
            <ac:spMk id="14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42.062" v="1124" actId="478"/>
          <ac:spMkLst>
            <pc:docMk/>
            <pc:sldMk cId="434662466" sldId="266"/>
            <ac:spMk id="143" creationId="{00000000-0000-0000-0000-000000000000}"/>
          </ac:spMkLst>
        </pc:spChg>
      </pc:sldChg>
      <pc:sldChg chg="addSp delSp modSp mod ord">
        <pc:chgData name="Andre Gustavo Hochuli" userId="03e47721-5546-461c-8dc6-d9f4fc638cac" providerId="ADAL" clId="{D3503B14-B72F-4545-8E19-219A304BE0C6}" dt="2022-08-02T10:15:07.927" v="1378" actId="790"/>
        <pc:sldMkLst>
          <pc:docMk/>
          <pc:sldMk cId="0" sldId="267"/>
        </pc:sldMkLst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6" creationId="{7B38F3DA-4F51-5292-3171-89916A91E2F6}"/>
          </ac:spMkLst>
        </pc:spChg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7" creationId="{70BE743F-EE96-B971-0B91-52E1F6EE3A3B}"/>
          </ac:spMkLst>
        </pc:spChg>
        <pc:spChg chg="mod">
          <ac:chgData name="Andre Gustavo Hochuli" userId="03e47721-5546-461c-8dc6-d9f4fc638cac" providerId="ADAL" clId="{D3503B14-B72F-4545-8E19-219A304BE0C6}" dt="2022-08-02T10:07:08.479" v="1243" actId="313"/>
          <ac:spMkLst>
            <pc:docMk/>
            <pc:sldMk cId="0" sldId="267"/>
            <ac:spMk id="144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5:07.927" v="1378" actId="790"/>
          <ac:spMkLst>
            <pc:docMk/>
            <pc:sldMk cId="0" sldId="267"/>
            <ac:spMk id="145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4:46.229" v="1174" actId="478"/>
          <ac:spMkLst>
            <pc:docMk/>
            <pc:sldMk cId="0" sldId="267"/>
            <ac:spMk id="146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7.896" v="1175" actId="478"/>
          <ac:spMkLst>
            <pc:docMk/>
            <pc:sldMk cId="0" sldId="267"/>
            <ac:spMk id="147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1T18:07:47.021" v="601" actId="20577"/>
        <pc:sldMkLst>
          <pc:docMk/>
          <pc:sldMk cId="0" sldId="268"/>
        </pc:sldMkLst>
        <pc:spChg chg="mod">
          <ac:chgData name="Andre Gustavo Hochuli" userId="03e47721-5546-461c-8dc6-d9f4fc638cac" providerId="ADAL" clId="{D3503B14-B72F-4545-8E19-219A304BE0C6}" dt="2022-08-01T18:07:47.021" v="601" actId="20577"/>
          <ac:spMkLst>
            <pc:docMk/>
            <pc:sldMk cId="0" sldId="268"/>
            <ac:spMk id="148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1:51.513" v="177" actId="6549"/>
          <ac:spMkLst>
            <pc:docMk/>
            <pc:sldMk cId="0" sldId="268"/>
            <ac:spMk id="149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45.506" v="1376" actId="790"/>
        <pc:sldMkLst>
          <pc:docMk/>
          <pc:sldMk cId="0" sldId="269"/>
        </pc:sldMkLst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0" sldId="269"/>
            <ac:spMk id="6" creationId="{36BAF31D-3C7F-4BFB-C367-3C3533D98DBA}"/>
          </ac:spMkLst>
        </pc:spChg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0" sldId="269"/>
            <ac:spMk id="7" creationId="{071554C1-61DD-0A1E-23A5-B38D51238E80}"/>
          </ac:spMkLst>
        </pc:spChg>
        <pc:spChg chg="mod">
          <ac:chgData name="Andre Gustavo Hochuli" userId="03e47721-5546-461c-8dc6-d9f4fc638cac" providerId="ADAL" clId="{D3503B14-B72F-4545-8E19-219A304BE0C6}" dt="2022-08-02T10:04:11.568" v="1162"/>
          <ac:spMkLst>
            <pc:docMk/>
            <pc:sldMk cId="0" sldId="269"/>
            <ac:spMk id="150" creationId="{00000000-0000-0000-0000-000000000000}"/>
          </ac:spMkLst>
        </pc:spChg>
        <pc:spChg chg="add del mod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0" sldId="269"/>
            <ac:spMk id="151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0" sldId="269"/>
            <ac:spMk id="152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45.506" v="1376" actId="790"/>
          <ac:spMkLst>
            <pc:docMk/>
            <pc:sldMk cId="0" sldId="269"/>
            <ac:spMk id="15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7:19.949" v="1387" actId="478"/>
        <pc:sldMkLst>
          <pc:docMk/>
          <pc:sldMk cId="0" sldId="270"/>
        </pc:sldMkLst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0" sldId="270"/>
            <ac:spMk id="8" creationId="{326DC9B1-57B2-AF94-5F66-66428E7939AA}"/>
          </ac:spMkLst>
        </pc:spChg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0" sldId="270"/>
            <ac:spMk id="9" creationId="{2E27E02B-7DB3-E1EC-27D0-A2C6C7285F6A}"/>
          </ac:spMkLst>
        </pc:spChg>
        <pc:spChg chg="add del mod">
          <ac:chgData name="Andre Gustavo Hochuli" userId="03e47721-5546-461c-8dc6-d9f4fc638cac" providerId="ADAL" clId="{D3503B14-B72F-4545-8E19-219A304BE0C6}" dt="2022-08-02T10:04:00.175" v="1160" actId="478"/>
          <ac:spMkLst>
            <pc:docMk/>
            <pc:sldMk cId="0" sldId="270"/>
            <ac:spMk id="155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320" v="1161" actId="478"/>
          <ac:spMkLst>
            <pc:docMk/>
            <pc:sldMk cId="0" sldId="270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37.676" v="1375" actId="790"/>
          <ac:spMkLst>
            <pc:docMk/>
            <pc:sldMk cId="0" sldId="270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4:06.728" v="630" actId="22"/>
          <ac:picMkLst>
            <pc:docMk/>
            <pc:sldMk cId="0" sldId="270"/>
            <ac:picMk id="3" creationId="{768C5E0C-437A-AF4A-AC1B-19D5424D318E}"/>
          </ac:picMkLst>
        </pc:picChg>
        <pc:picChg chg="mod">
          <ac:chgData name="Andre Gustavo Hochuli" userId="03e47721-5546-461c-8dc6-d9f4fc638cac" providerId="ADAL" clId="{D3503B14-B72F-4545-8E19-219A304BE0C6}" dt="2022-08-01T17:54:50.884" v="228" actId="1076"/>
          <ac:picMkLst>
            <pc:docMk/>
            <pc:sldMk cId="0" sldId="270"/>
            <ac:picMk id="158" creationId="{00000000-0000-0000-0000-000000000000}"/>
          </ac:picMkLst>
        </pc:picChg>
        <pc:picChg chg="add del mod">
          <ac:chgData name="Andre Gustavo Hochuli" userId="03e47721-5546-461c-8dc6-d9f4fc638cac" providerId="ADAL" clId="{D3503B14-B72F-4545-8E19-219A304BE0C6}" dt="2022-08-02T10:17:19.949" v="1387" actId="478"/>
          <ac:picMkLst>
            <pc:docMk/>
            <pc:sldMk cId="0" sldId="270"/>
            <ac:picMk id="3074" creationId="{D14F6D65-7B35-1DDB-17F6-8A4A7BCA1C5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29.693" v="1374" actId="790"/>
        <pc:sldMkLst>
          <pc:docMk/>
          <pc:sldMk cId="2690643409" sldId="271"/>
        </pc:sldMkLst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9" creationId="{4EB61A56-4740-2251-E146-3493BF0BA56C}"/>
          </ac:spMkLst>
        </pc:spChg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10" creationId="{8598E91D-2910-DE23-C42A-7C188423D187}"/>
          </ac:spMkLst>
        </pc:spChg>
        <pc:spChg chg="del mod">
          <ac:chgData name="Andre Gustavo Hochuli" userId="03e47721-5546-461c-8dc6-d9f4fc638cac" providerId="ADAL" clId="{D3503B14-B72F-4545-8E19-219A304BE0C6}" dt="2022-08-02T10:04:24.619" v="1163" actId="478"/>
          <ac:spMkLst>
            <pc:docMk/>
            <pc:sldMk cId="2690643409" sldId="271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6.579" v="1164" actId="478"/>
          <ac:spMkLst>
            <pc:docMk/>
            <pc:sldMk cId="2690643409" sldId="271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29.693" v="1374" actId="790"/>
          <ac:spMkLst>
            <pc:docMk/>
            <pc:sldMk cId="2690643409" sldId="271"/>
            <ac:spMk id="157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2T10:09:59.744" v="1295" actId="1076"/>
          <ac:picMkLst>
            <pc:docMk/>
            <pc:sldMk cId="2690643409" sldId="271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03:05.290" v="570" actId="1076"/>
          <ac:picMkLst>
            <pc:docMk/>
            <pc:sldMk cId="2690643409" sldId="271"/>
            <ac:picMk id="5" creationId="{4EDE74CD-F832-761A-60C8-3F7C2E85DE78}"/>
          </ac:picMkLst>
        </pc:picChg>
        <pc:picChg chg="del">
          <ac:chgData name="Andre Gustavo Hochuli" userId="03e47721-5546-461c-8dc6-d9f4fc638cac" providerId="ADAL" clId="{D3503B14-B72F-4545-8E19-219A304BE0C6}" dt="2022-08-01T17:58:50.422" v="418" actId="478"/>
          <ac:picMkLst>
            <pc:docMk/>
            <pc:sldMk cId="2690643409" sldId="271"/>
            <ac:picMk id="158" creationId="{00000000-0000-0000-0000-000000000000}"/>
          </ac:picMkLst>
        </pc:picChg>
        <pc:picChg chg="add mod">
          <ac:chgData name="Andre Gustavo Hochuli" userId="03e47721-5546-461c-8dc6-d9f4fc638cac" providerId="ADAL" clId="{D3503B14-B72F-4545-8E19-219A304BE0C6}" dt="2022-08-01T18:03:10.706" v="572" actId="1076"/>
          <ac:picMkLst>
            <pc:docMk/>
            <pc:sldMk cId="2690643409" sldId="271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18.056" v="1373" actId="790"/>
        <pc:sldMkLst>
          <pc:docMk/>
          <pc:sldMk cId="2592152685" sldId="272"/>
        </pc:sldMkLst>
        <pc:spChg chg="add del">
          <ac:chgData name="Andre Gustavo Hochuli" userId="03e47721-5546-461c-8dc6-d9f4fc638cac" providerId="ADAL" clId="{D3503B14-B72F-4545-8E19-219A304BE0C6}" dt="2022-08-01T18:32:05.166" v="967"/>
          <ac:spMkLst>
            <pc:docMk/>
            <pc:sldMk cId="2592152685" sldId="272"/>
            <ac:spMk id="2" creationId="{267873C7-EA00-6284-8996-4FF4AEDC7E98}"/>
          </ac:spMkLst>
        </pc:spChg>
        <pc:spChg chg="add del">
          <ac:chgData name="Andre Gustavo Hochuli" userId="03e47721-5546-461c-8dc6-d9f4fc638cac" providerId="ADAL" clId="{D3503B14-B72F-4545-8E19-219A304BE0C6}" dt="2022-08-01T18:32:09.624" v="969"/>
          <ac:spMkLst>
            <pc:docMk/>
            <pc:sldMk cId="2592152685" sldId="272"/>
            <ac:spMk id="4" creationId="{1EA475F0-3330-3FF7-5B24-AFB77F712C5D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8" creationId="{E727C901-09C8-A74B-1002-F73709644B51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9" creationId="{BA07D635-F7CB-E95A-D81B-ED2BFD7EFBE5}"/>
          </ac:spMkLst>
        </pc:spChg>
        <pc:spChg chg="del mod">
          <ac:chgData name="Andre Gustavo Hochuli" userId="03e47721-5546-461c-8dc6-d9f4fc638cac" providerId="ADAL" clId="{D3503B14-B72F-4545-8E19-219A304BE0C6}" dt="2022-08-02T10:04:37.950" v="1170" actId="478"/>
          <ac:spMkLst>
            <pc:docMk/>
            <pc:sldMk cId="2592152685" sldId="272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9.091" v="1171" actId="478"/>
          <ac:spMkLst>
            <pc:docMk/>
            <pc:sldMk cId="2592152685" sldId="272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18.056" v="1373" actId="790"/>
          <ac:spMkLst>
            <pc:docMk/>
            <pc:sldMk cId="2592152685" sldId="272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01:28.077" v="477" actId="478"/>
          <ac:picMkLst>
            <pc:docMk/>
            <pc:sldMk cId="2592152685" sldId="272"/>
            <ac:picMk id="3" creationId="{0B11575C-38C2-F06B-3CD8-E81E45F0EC1E}"/>
          </ac:picMkLst>
        </pc:picChg>
        <pc:picChg chg="del">
          <ac:chgData name="Andre Gustavo Hochuli" userId="03e47721-5546-461c-8dc6-d9f4fc638cac" providerId="ADAL" clId="{D3503B14-B72F-4545-8E19-219A304BE0C6}" dt="2022-08-01T18:30:24.158" v="908" actId="478"/>
          <ac:picMkLst>
            <pc:docMk/>
            <pc:sldMk cId="2592152685" sldId="272"/>
            <ac:picMk id="5" creationId="{4EDE74CD-F832-761A-60C8-3F7C2E85DE78}"/>
          </ac:picMkLst>
        </pc:picChg>
        <pc:picChg chg="add mod ord">
          <ac:chgData name="Andre Gustavo Hochuli" userId="03e47721-5546-461c-8dc6-d9f4fc638cac" providerId="ADAL" clId="{D3503B14-B72F-4545-8E19-219A304BE0C6}" dt="2022-08-02T10:11:02.223" v="1346" actId="14100"/>
          <ac:picMkLst>
            <pc:docMk/>
            <pc:sldMk cId="2592152685" sldId="272"/>
            <ac:picMk id="7" creationId="{B5154CE1-1272-D662-157A-BA19719C7EC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08:35.169" v="1256" actId="404"/>
        <pc:sldMkLst>
          <pc:docMk/>
          <pc:sldMk cId="2255546706" sldId="273"/>
        </pc:sldMkLst>
        <pc:spChg chg="add">
          <ac:chgData name="Andre Gustavo Hochuli" userId="03e47721-5546-461c-8dc6-d9f4fc638cac" providerId="ADAL" clId="{D3503B14-B72F-4545-8E19-219A304BE0C6}" dt="2022-08-01T18:16:13.655" v="682" actId="11529"/>
          <ac:spMkLst>
            <pc:docMk/>
            <pc:sldMk cId="2255546706" sldId="273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0" creationId="{DCC13043-A9F7-E994-2589-55BDACFBFE1D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1" creationId="{D8D57D70-3047-C9CB-486F-C2D718D45557}"/>
          </ac:spMkLst>
        </pc:spChg>
        <pc:spChg chg="add mod">
          <ac:chgData name="Andre Gustavo Hochuli" userId="03e47721-5546-461c-8dc6-d9f4fc638cac" providerId="ADAL" clId="{D3503B14-B72F-4545-8E19-219A304BE0C6}" dt="2022-08-01T18:16:20.117" v="686" actId="1076"/>
          <ac:spMkLst>
            <pc:docMk/>
            <pc:sldMk cId="2255546706" sldId="273"/>
            <ac:spMk id="14" creationId="{CDEF50C0-720E-3879-E8BC-B57CD463ADEA}"/>
          </ac:spMkLst>
        </pc:spChg>
        <pc:spChg chg="add mod">
          <ac:chgData name="Andre Gustavo Hochuli" userId="03e47721-5546-461c-8dc6-d9f4fc638cac" providerId="ADAL" clId="{D3503B14-B72F-4545-8E19-219A304BE0C6}" dt="2022-08-02T10:08:35.169" v="1256" actId="404"/>
          <ac:spMkLst>
            <pc:docMk/>
            <pc:sldMk cId="2255546706" sldId="273"/>
            <ac:spMk id="15" creationId="{30377D25-4ADA-6634-059E-150A7EF4F449}"/>
          </ac:spMkLst>
        </pc:spChg>
        <pc:spChg chg="del mod">
          <ac:chgData name="Andre Gustavo Hochuli" userId="03e47721-5546-461c-8dc6-d9f4fc638cac" providerId="ADAL" clId="{D3503B14-B72F-4545-8E19-219A304BE0C6}" dt="2022-08-02T10:04:28.728" v="1165" actId="478"/>
          <ac:spMkLst>
            <pc:docMk/>
            <pc:sldMk cId="2255546706" sldId="273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9.675" v="1166" actId="478"/>
          <ac:spMkLst>
            <pc:docMk/>
            <pc:sldMk cId="2255546706" sldId="273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16:38.094" v="692" actId="21"/>
          <ac:spMkLst>
            <pc:docMk/>
            <pc:sldMk cId="2255546706" sldId="273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15:58.055" v="677" actId="478"/>
          <ac:picMkLst>
            <pc:docMk/>
            <pc:sldMk cId="2255546706" sldId="273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16:05.874" v="681" actId="1076"/>
          <ac:picMkLst>
            <pc:docMk/>
            <pc:sldMk cId="2255546706" sldId="273"/>
            <ac:picMk id="4" creationId="{E6CE78B6-2EF5-BEC5-B4E8-7BBF90B68D59}"/>
          </ac:picMkLst>
        </pc:picChg>
        <pc:picChg chg="del">
          <ac:chgData name="Andre Gustavo Hochuli" userId="03e47721-5546-461c-8dc6-d9f4fc638cac" providerId="ADAL" clId="{D3503B14-B72F-4545-8E19-219A304BE0C6}" dt="2022-08-01T18:16:01.199" v="678" actId="478"/>
          <ac:picMkLst>
            <pc:docMk/>
            <pc:sldMk cId="2255546706" sldId="273"/>
            <ac:picMk id="5" creationId="{4EDE74CD-F832-761A-60C8-3F7C2E85DE78}"/>
          </ac:picMkLst>
        </pc:picChg>
        <pc:picChg chg="add del">
          <ac:chgData name="Andre Gustavo Hochuli" userId="03e47721-5546-461c-8dc6-d9f4fc638cac" providerId="ADAL" clId="{D3503B14-B72F-4545-8E19-219A304BE0C6}" dt="2022-08-01T18:16:16.359" v="684" actId="22"/>
          <ac:picMkLst>
            <pc:docMk/>
            <pc:sldMk cId="2255546706" sldId="273"/>
            <ac:picMk id="8" creationId="{4FB4F069-D84C-8A6E-AC57-6DF70FA5DEDC}"/>
          </ac:picMkLst>
        </pc:picChg>
        <pc:picChg chg="del">
          <ac:chgData name="Andre Gustavo Hochuli" userId="03e47721-5546-461c-8dc6-d9f4fc638cac" providerId="ADAL" clId="{D3503B14-B72F-4545-8E19-219A304BE0C6}" dt="2022-08-01T18:16:01.727" v="679" actId="478"/>
          <ac:picMkLst>
            <pc:docMk/>
            <pc:sldMk cId="2255546706" sldId="273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0:21.176" v="1336" actId="1035"/>
        <pc:sldMkLst>
          <pc:docMk/>
          <pc:sldMk cId="3177274917" sldId="274"/>
        </pc:sldMkLst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2" creationId="{43497926-8B37-924D-94E5-63C0F00D525A}"/>
          </ac:spMkLst>
        </pc:spChg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14" creationId="{CDEF50C0-720E-3879-E8BC-B57CD463ADEA}"/>
          </ac:spMkLst>
        </pc:spChg>
        <pc:spChg chg="mod">
          <ac:chgData name="Andre Gustavo Hochuli" userId="03e47721-5546-461c-8dc6-d9f4fc638cac" providerId="ADAL" clId="{D3503B14-B72F-4545-8E19-219A304BE0C6}" dt="2022-08-02T10:09:47.828" v="1292" actId="403"/>
          <ac:spMkLst>
            <pc:docMk/>
            <pc:sldMk cId="3177274917" sldId="274"/>
            <ac:spMk id="15" creationId="{30377D25-4ADA-6634-059E-150A7EF4F449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6" creationId="{ED5E70BA-2C1C-7C17-0D93-A5249702F5B3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7" creationId="{DD2878A8-D483-3177-1993-4AC6DC808F2A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9" creationId="{67324D4A-6A00-D076-5FD4-AE89BBC29533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21" creationId="{176C6935-1997-CC06-0EF0-CE8A03BA5E14}"/>
          </ac:spMkLst>
        </pc:spChg>
        <pc:spChg chg="del mod">
          <ac:chgData name="Andre Gustavo Hochuli" userId="03e47721-5546-461c-8dc6-d9f4fc638cac" providerId="ADAL" clId="{D3503B14-B72F-4545-8E19-219A304BE0C6}" dt="2022-08-02T10:04:33.969" v="1168" actId="478"/>
          <ac:spMkLst>
            <pc:docMk/>
            <pc:sldMk cId="3177274917" sldId="274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5.264" v="1169" actId="478"/>
          <ac:spMkLst>
            <pc:docMk/>
            <pc:sldMk cId="3177274917" sldId="274"/>
            <ac:spMk id="156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9:58.617" v="780" actId="478"/>
          <ac:picMkLst>
            <pc:docMk/>
            <pc:sldMk cId="3177274917" sldId="274"/>
            <ac:picMk id="3" creationId="{74A34172-CDD9-2E09-EB5B-1271E04ACAA4}"/>
          </ac:picMkLst>
        </pc:picChg>
        <pc:picChg chg="del">
          <ac:chgData name="Andre Gustavo Hochuli" userId="03e47721-5546-461c-8dc6-d9f4fc638cac" providerId="ADAL" clId="{D3503B14-B72F-4545-8E19-219A304BE0C6}" dt="2022-08-01T18:19:30.797" v="777" actId="478"/>
          <ac:picMkLst>
            <pc:docMk/>
            <pc:sldMk cId="3177274917" sldId="274"/>
            <ac:picMk id="4" creationId="{E6CE78B6-2EF5-BEC5-B4E8-7BBF90B68D59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7" creationId="{A2A0973C-469B-9142-4155-90CBCECA5B77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9" creationId="{DBAB48C3-B70A-0FD0-CA30-4FA02433D840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11" creationId="{51D45B46-D572-B11A-95B4-CD8659AA35D2}"/>
          </ac:picMkLst>
        </pc:picChg>
      </pc:sldChg>
      <pc:sldChg chg="addSp delSp modSp add mod ord">
        <pc:chgData name="Andre Gustavo Hochuli" userId="03e47721-5546-461c-8dc6-d9f4fc638cac" providerId="ADAL" clId="{D3503B14-B72F-4545-8E19-219A304BE0C6}" dt="2022-08-02T10:13:49.202" v="1361"/>
        <pc:sldMkLst>
          <pc:docMk/>
          <pc:sldMk cId="1705477322" sldId="275"/>
        </pc:sldMkLst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8" creationId="{72F44BB3-7E41-9628-D443-AFADB9415B5F}"/>
          </ac:spMkLst>
        </pc:spChg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9" creationId="{F65D03E3-FA8D-CE54-ABAC-91BE2F949B3B}"/>
          </ac:spMkLst>
        </pc:spChg>
        <pc:spChg chg="del">
          <ac:chgData name="Andre Gustavo Hochuli" userId="03e47721-5546-461c-8dc6-d9f4fc638cac" providerId="ADAL" clId="{D3503B14-B72F-4545-8E19-219A304BE0C6}" dt="2022-08-02T10:04:42.657" v="1172" actId="478"/>
          <ac:spMkLst>
            <pc:docMk/>
            <pc:sldMk cId="1705477322" sldId="275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4.056" v="1173" actId="478"/>
          <ac:spMkLst>
            <pc:docMk/>
            <pc:sldMk cId="1705477322" sldId="275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33:03.813" v="980" actId="6549"/>
          <ac:spMkLst>
            <pc:docMk/>
            <pc:sldMk cId="1705477322" sldId="275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36:45.593" v="991" actId="478"/>
          <ac:picMkLst>
            <pc:docMk/>
            <pc:sldMk cId="1705477322" sldId="275"/>
            <ac:picMk id="3" creationId="{84273608-15C7-6EF0-227B-C5931A38F620}"/>
          </ac:picMkLst>
        </pc:picChg>
        <pc:picChg chg="add mod ord">
          <ac:chgData name="Andre Gustavo Hochuli" userId="03e47721-5546-461c-8dc6-d9f4fc638cac" providerId="ADAL" clId="{D3503B14-B72F-4545-8E19-219A304BE0C6}" dt="2022-08-02T10:03:10.991" v="1145" actId="1076"/>
          <ac:picMkLst>
            <pc:docMk/>
            <pc:sldMk cId="1705477322" sldId="275"/>
            <ac:picMk id="5" creationId="{4B269EBB-DE3A-787B-9965-463093820D3E}"/>
          </ac:picMkLst>
        </pc:picChg>
        <pc:picChg chg="del">
          <ac:chgData name="Andre Gustavo Hochuli" userId="03e47721-5546-461c-8dc6-d9f4fc638cac" providerId="ADAL" clId="{D3503B14-B72F-4545-8E19-219A304BE0C6}" dt="2022-08-01T18:33:05.257" v="981" actId="478"/>
          <ac:picMkLst>
            <pc:docMk/>
            <pc:sldMk cId="1705477322" sldId="275"/>
            <ac:picMk id="7" creationId="{B5154CE1-1272-D662-157A-BA19719C7EC8}"/>
          </ac:picMkLst>
        </pc:picChg>
        <pc:picChg chg="add del">
          <ac:chgData name="Andre Gustavo Hochuli" userId="03e47721-5546-461c-8dc6-d9f4fc638cac" providerId="ADAL" clId="{D3503B14-B72F-4545-8E19-219A304BE0C6}" dt="2022-08-01T18:33:18.547" v="983" actId="21"/>
          <ac:picMkLst>
            <pc:docMk/>
            <pc:sldMk cId="1705477322" sldId="275"/>
            <ac:picMk id="7170" creationId="{D74CD8B6-54B8-8D98-EE2E-09A94C53C436}"/>
          </ac:picMkLst>
        </pc:picChg>
        <pc:picChg chg="add mod">
          <ac:chgData name="Andre Gustavo Hochuli" userId="03e47721-5546-461c-8dc6-d9f4fc638cac" providerId="ADAL" clId="{D3503B14-B72F-4545-8E19-219A304BE0C6}" dt="2022-08-02T10:03:59.882" v="1158" actId="1076"/>
          <ac:picMkLst>
            <pc:docMk/>
            <pc:sldMk cId="1705477322" sldId="275"/>
            <ac:picMk id="7172" creationId="{60B504EA-B03E-BC74-7CE8-D2E9B5A545F4}"/>
          </ac:picMkLst>
        </pc:picChg>
        <pc:picChg chg="add del mod">
          <ac:chgData name="Andre Gustavo Hochuli" userId="03e47721-5546-461c-8dc6-d9f4fc638cac" providerId="ADAL" clId="{D3503B14-B72F-4545-8E19-219A304BE0C6}" dt="2022-08-01T18:37:06.374" v="998" actId="21"/>
          <ac:picMkLst>
            <pc:docMk/>
            <pc:sldMk cId="1705477322" sldId="275"/>
            <ac:picMk id="7174" creationId="{0ADAA393-F23E-4ADA-E7E7-BA311CDAEF1E}"/>
          </ac:picMkLst>
        </pc:picChg>
      </pc:sldChg>
      <pc:sldChg chg="modSp add del mod">
        <pc:chgData name="Andre Gustavo Hochuli" userId="03e47721-5546-461c-8dc6-d9f4fc638cac" providerId="ADAL" clId="{D3503B14-B72F-4545-8E19-219A304BE0C6}" dt="2022-08-02T10:09:21.527" v="1290" actId="47"/>
        <pc:sldMkLst>
          <pc:docMk/>
          <pc:sldMk cId="1241199841" sldId="276"/>
        </pc:sldMkLst>
        <pc:spChg chg="mod">
          <ac:chgData name="Andre Gustavo Hochuli" userId="03e47721-5546-461c-8dc6-d9f4fc638cac" providerId="ADAL" clId="{D3503B14-B72F-4545-8E19-219A304BE0C6}" dt="2022-08-02T10:09:18.531" v="1289" actId="20577"/>
          <ac:spMkLst>
            <pc:docMk/>
            <pc:sldMk cId="1241199841" sldId="276"/>
            <ac:spMk id="144" creationId="{00000000-0000-0000-0000-000000000000}"/>
          </ac:spMkLst>
        </pc:spChg>
      </pc:sldChg>
      <pc:sldChg chg="addSp delSp modSp add mod">
        <pc:chgData name="Andre Gustavo Hochuli" userId="03e47721-5546-461c-8dc6-d9f4fc638cac" providerId="ADAL" clId="{D3503B14-B72F-4545-8E19-219A304BE0C6}" dt="2022-08-02T10:16:26.297" v="1386" actId="1076"/>
        <pc:sldMkLst>
          <pc:docMk/>
          <pc:sldMk cId="3204400489" sldId="276"/>
        </pc:sldMkLst>
        <pc:spChg chg="mod">
          <ac:chgData name="Andre Gustavo Hochuli" userId="03e47721-5546-461c-8dc6-d9f4fc638cac" providerId="ADAL" clId="{D3503B14-B72F-4545-8E19-219A304BE0C6}" dt="2022-08-02T10:16:16.113" v="1380" actId="6549"/>
          <ac:spMkLst>
            <pc:docMk/>
            <pc:sldMk cId="3204400489" sldId="276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2T10:16:18.041" v="1381" actId="478"/>
          <ac:picMkLst>
            <pc:docMk/>
            <pc:sldMk cId="3204400489" sldId="276"/>
            <ac:picMk id="7" creationId="{B5154CE1-1272-D662-157A-BA19719C7EC8}"/>
          </ac:picMkLst>
        </pc:picChg>
        <pc:picChg chg="add mod">
          <ac:chgData name="Andre Gustavo Hochuli" userId="03e47721-5546-461c-8dc6-d9f4fc638cac" providerId="ADAL" clId="{D3503B14-B72F-4545-8E19-219A304BE0C6}" dt="2022-08-02T10:16:26.297" v="1386" actId="1076"/>
          <ac:picMkLst>
            <pc:docMk/>
            <pc:sldMk cId="3204400489" sldId="276"/>
            <ac:picMk id="1026" creationId="{1E6EB499-A2E1-5B9C-630A-E44260C507B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258C9D4-9181-45F9-AD11-E3E8804A9261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1543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2529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1450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3410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876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4854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6400" cy="12564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400" cy="125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400" cy="53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400" cy="536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400" cy="5364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ghochuli@ppgia.pucpr.b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hochuli/teaching/blob/main/ComputerVision/Lecture%2003%20-%20Morphology/Lecture_03_Morphology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Lecture 03 - 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  <a:ea typeface="DejaVu Sans"/>
              </a:rPr>
              <a:t>Morphology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400" cy="25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u="sng" strike="noStrike" spc="-1" dirty="0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  <a:hlinkClick r:id="rId4"/>
              </a:rPr>
              <a:t>aghochuli@ppgia.pucpr.br</a:t>
            </a:r>
            <a:endParaRPr lang="pt-BR" sz="2200" b="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Topics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Discussion of Practice 02</a:t>
            </a:r>
            <a:endParaRPr lang="en-US" sz="200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Mathematical Morphology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Structuring Element (or Kernel)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Erode /</a:t>
            </a: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Dilate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Open / Close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Gradients</a:t>
            </a: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W</a:t>
            </a: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atershed</a:t>
            </a: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Practice</a:t>
            </a:r>
            <a:endParaRPr lang="en-US" sz="200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Mathematical</a:t>
            </a:r>
            <a:r>
              <a:rPr lang="en-US" sz="32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Morphology</a:t>
            </a:r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Morphology (Nature): Branch of Biology that study the form and structure of animals and plants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Morphology (Image Processing): Mathematical operations to extract image components based on pixel neighborhood.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Increase/Decrease Objects Size, Reduce Noise, Closing or Open (GAPS)</a:t>
            </a:r>
          </a:p>
        </p:txBody>
      </p:sp>
      <p:pic>
        <p:nvPicPr>
          <p:cNvPr id="1026" name="Picture 2" descr="Understanding Morphological Image Processing and Its Operations | by  Prateek Chhikara | Towards Data Science">
            <a:extLst>
              <a:ext uri="{FF2B5EF4-FFF2-40B4-BE49-F238E27FC236}">
                <a16:creationId xmlns:a16="http://schemas.microsoft.com/office/drawing/2014/main" id="{A74EF080-86C1-4C7F-8E98-D0A98E646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96" y="3694608"/>
            <a:ext cx="3186304" cy="148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CV: Morphological Transformations">
            <a:extLst>
              <a:ext uri="{FF2B5EF4-FFF2-40B4-BE49-F238E27FC236}">
                <a16:creationId xmlns:a16="http://schemas.microsoft.com/office/drawing/2014/main" id="{B2594AB5-D818-12F7-194C-B6CB54FFA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760" y="3746503"/>
            <a:ext cx="2468629" cy="13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rphological Transformations of Images using OpenCV | Image Processing  Part-2 | by Ravjot Singh | Analytics Vidhya | Medium">
            <a:extLst>
              <a:ext uri="{FF2B5EF4-FFF2-40B4-BE49-F238E27FC236}">
                <a16:creationId xmlns:a16="http://schemas.microsoft.com/office/drawing/2014/main" id="{062E20F0-F3B9-B601-B817-77431ADE1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64" y="3601838"/>
            <a:ext cx="3186304" cy="148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92A7461-377A-03D0-CCEF-0D5D4C2BD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362" y="5354947"/>
            <a:ext cx="5839138" cy="146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Structuring Element (Kernel)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Defines the shape of the structure to be applied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structure is slid through the image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Erosion or Dilate operations are applied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origin determines the pixel be changed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8759E0-D6DA-6BD8-DF3F-D81A85577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926" y="3293685"/>
            <a:ext cx="3548974" cy="219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973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Erosion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Moves one’s to zero’s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Binary ‘AND’ Operation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Reduces Noises and Contours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870B4AD-51A7-45CE-EC87-FE44EF062A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26" t="7758" r="3389" b="5016"/>
          <a:stretch/>
        </p:blipFill>
        <p:spPr>
          <a:xfrm>
            <a:off x="360000" y="3046910"/>
            <a:ext cx="5164500" cy="2421413"/>
          </a:xfrm>
          <a:prstGeom prst="rect">
            <a:avLst/>
          </a:prstGeom>
        </p:spPr>
      </p:pic>
      <p:pic>
        <p:nvPicPr>
          <p:cNvPr id="3" name="FineKeyBream-mobile">
            <a:hlinkClick r:id="" action="ppaction://media"/>
            <a:extLst>
              <a:ext uri="{FF2B5EF4-FFF2-40B4-BE49-F238E27FC236}">
                <a16:creationId xmlns:a16="http://schemas.microsoft.com/office/drawing/2014/main" id="{E0EAAC43-F797-4547-BDD4-F4B28499454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35350" y="2825295"/>
            <a:ext cx="37465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460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56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Dilation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Moves zero’s to one’s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Binary ‘OR’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Increases Objects, connects contours, and fill holes.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1FEE41-1598-A114-867E-C70F316224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25" y="3275510"/>
            <a:ext cx="4895599" cy="2253650"/>
          </a:xfrm>
          <a:prstGeom prst="rect">
            <a:avLst/>
          </a:prstGeom>
        </p:spPr>
      </p:pic>
      <p:pic>
        <p:nvPicPr>
          <p:cNvPr id="4" name="Dilate">
            <a:hlinkClick r:id="" action="ppaction://media"/>
            <a:extLst>
              <a:ext uri="{FF2B5EF4-FFF2-40B4-BE49-F238E27FC236}">
                <a16:creationId xmlns:a16="http://schemas.microsoft.com/office/drawing/2014/main" id="{8AE099DD-390C-3C1F-4A96-8A56168C2A3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594756" y="2791513"/>
            <a:ext cx="4295524" cy="322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9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5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Opening and Closing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Combined morphological operations that preserve the shape and size o large objects in the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Opening: Erode + Dilate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Removes small objects, noises, and thin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Closing: Dilate + Erode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Fill small holes and connect segmented contours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9F178DE9-5BA8-2D57-3DE1-221666755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140" y="2426605"/>
            <a:ext cx="21336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A8B800C-1358-0CAF-BA79-41AAE15F6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140" y="4677456"/>
            <a:ext cx="21336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2239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Others Morphological Operations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Gradient: Dilate - Erosion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Outline de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TopHat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Open – Original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Reduce the effect of brightness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Isolates brightness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662647-CC4B-4086-2D39-6EBC42A27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673" y="1689990"/>
            <a:ext cx="2419953" cy="162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utput of the top-hat transform, applied to a grayscale image of grains of rice against a darker background">
            <a:extLst>
              <a:ext uri="{FF2B5EF4-FFF2-40B4-BE49-F238E27FC236}">
                <a16:creationId xmlns:a16="http://schemas.microsoft.com/office/drawing/2014/main" id="{19572133-E4D0-CCC2-2A35-FC1436159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100" y="4399007"/>
            <a:ext cx="2947101" cy="147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3365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Let’s code!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Link: Morphology Operators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589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1525</TotalTime>
  <Words>348</Words>
  <Application>Microsoft Office PowerPoint</Application>
  <PresentationFormat>Personalizar</PresentationFormat>
  <Paragraphs>96</Paragraphs>
  <Slides>9</Slides>
  <Notes>9</Notes>
  <HiddenSlides>0</HiddenSlides>
  <MMClips>2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Calibri</vt:lpstr>
      <vt:lpstr>Latin Modern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121</cp:revision>
  <dcterms:created xsi:type="dcterms:W3CDTF">2021-04-28T18:38:02Z</dcterms:created>
  <dcterms:modified xsi:type="dcterms:W3CDTF">2022-08-21T22:09:33Z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130</vt:i4>
  </property>
</Properties>
</file>