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</a:t>
            </a:r>
            <a:r>
              <a:rPr b="0" lang="pt-BR" sz="4400" spc="-1" strike="noStrike">
                <a:latin typeface="Arial"/>
              </a:rPr>
              <a:t>ck </a:t>
            </a:r>
            <a:r>
              <a:rPr b="0" lang="pt-BR" sz="4400" spc="-1" strike="noStrike">
                <a:latin typeface="Arial"/>
              </a:rPr>
              <a:t>to 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ov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th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sli</a:t>
            </a:r>
            <a:r>
              <a:rPr b="0" lang="pt-BR" sz="4400" spc="-1" strike="noStrike">
                <a:latin typeface="Arial"/>
              </a:rPr>
              <a:t>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</a:t>
            </a:r>
            <a:r>
              <a:rPr b="0" lang="pt-BR" sz="2000" spc="-1" strike="noStrike">
                <a:latin typeface="Arial"/>
              </a:rPr>
              <a:t>to </a:t>
            </a:r>
            <a:r>
              <a:rPr b="0" lang="pt-BR" sz="2000" spc="-1" strike="noStrike">
                <a:latin typeface="Arial"/>
              </a:rPr>
              <a:t>edit </a:t>
            </a:r>
            <a:r>
              <a:rPr b="0" lang="pt-BR" sz="2000" spc="-1" strike="noStrike">
                <a:latin typeface="Arial"/>
              </a:rPr>
              <a:t>the </a:t>
            </a:r>
            <a:r>
              <a:rPr b="0" lang="pt-BR" sz="2000" spc="-1" strike="noStrike">
                <a:latin typeface="Arial"/>
              </a:rPr>
              <a:t>not</a:t>
            </a:r>
            <a:r>
              <a:rPr b="0" lang="pt-BR" sz="2000" spc="-1" strike="noStrike">
                <a:latin typeface="Arial"/>
              </a:rPr>
              <a:t>es </a:t>
            </a:r>
            <a:r>
              <a:rPr b="0" lang="pt-BR" sz="2000" spc="-1" strike="noStrike">
                <a:latin typeface="Arial"/>
              </a:rPr>
              <a:t>for</a:t>
            </a:r>
            <a:r>
              <a:rPr b="0" lang="pt-BR" sz="2000" spc="-1" strike="noStrike">
                <a:latin typeface="Arial"/>
              </a:rPr>
              <a:t>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5532F28-F918-49FA-8B9B-8D196ADE66C7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5" name="CustomShape 18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8" name="CustomShape 16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1" name="CustomShape 22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480" cy="41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4" name="CustomShape 27"/>
          <p:cNvSpPr/>
          <p:nvPr/>
        </p:nvSpPr>
        <p:spPr>
          <a:xfrm>
            <a:off x="0" y="10155240"/>
            <a:ext cx="326484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5320" cy="12553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5320" cy="12553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5320" cy="5353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5320" cy="5353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5320" cy="5353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</a:t>
            </a:r>
            <a:r>
              <a:rPr b="0" lang="pt-BR" sz="4400" spc="-1" strike="noStrike">
                <a:latin typeface="Arial"/>
              </a:rPr>
              <a:t>ck </a:t>
            </a:r>
            <a:r>
              <a:rPr b="0" lang="pt-BR" sz="4400" spc="-1" strike="noStrike">
                <a:latin typeface="Arial"/>
              </a:rPr>
              <a:t>to </a:t>
            </a:r>
            <a:r>
              <a:rPr b="0" lang="pt-BR" sz="4400" spc="-1" strike="noStrike">
                <a:latin typeface="Arial"/>
              </a:rPr>
              <a:t>ed</a:t>
            </a:r>
            <a:r>
              <a:rPr b="0" lang="pt-BR" sz="4400" spc="-1" strike="noStrike">
                <a:latin typeface="Arial"/>
              </a:rPr>
              <a:t>it </a:t>
            </a:r>
            <a:r>
              <a:rPr b="0" lang="pt-BR" sz="4400" spc="-1" strike="noStrike">
                <a:latin typeface="Arial"/>
              </a:rPr>
              <a:t>th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titl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te</a:t>
            </a:r>
            <a:r>
              <a:rPr b="0" lang="pt-BR" sz="4400" spc="-1" strike="noStrike">
                <a:latin typeface="Arial"/>
              </a:rPr>
              <a:t>xt </a:t>
            </a:r>
            <a:r>
              <a:rPr b="0" lang="pt-BR" sz="4400" spc="-1" strike="noStrike">
                <a:latin typeface="Arial"/>
              </a:rPr>
              <a:t>for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08840" cy="1248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08840" cy="528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68840" cy="5288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28840" cy="5288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</a:t>
            </a:r>
            <a:r>
              <a:rPr b="0" lang="pt-BR" sz="4400" spc="-1" strike="noStrike">
                <a:latin typeface="Arial"/>
              </a:rPr>
              <a:t>ck </a:t>
            </a:r>
            <a:r>
              <a:rPr b="0" lang="pt-BR" sz="4400" spc="-1" strike="noStrike">
                <a:latin typeface="Arial"/>
              </a:rPr>
              <a:t>to </a:t>
            </a:r>
            <a:r>
              <a:rPr b="0" lang="pt-BR" sz="4400" spc="-1" strike="noStrike">
                <a:latin typeface="Arial"/>
              </a:rPr>
              <a:t>ed</a:t>
            </a:r>
            <a:r>
              <a:rPr b="0" lang="pt-BR" sz="4400" spc="-1" strike="noStrike">
                <a:latin typeface="Arial"/>
              </a:rPr>
              <a:t>it </a:t>
            </a:r>
            <a:r>
              <a:rPr b="0" lang="pt-BR" sz="4400" spc="-1" strike="noStrike">
                <a:latin typeface="Arial"/>
              </a:rPr>
              <a:t>th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titl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te</a:t>
            </a:r>
            <a:r>
              <a:rPr b="0" lang="pt-BR" sz="4400" spc="-1" strike="noStrike">
                <a:latin typeface="Arial"/>
              </a:rPr>
              <a:t>xt </a:t>
            </a:r>
            <a:r>
              <a:rPr b="0" lang="pt-BR" sz="4400" spc="-1" strike="noStrike">
                <a:latin typeface="Arial"/>
              </a:rPr>
              <a:t>for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3150000"/>
            <a:ext cx="9715320" cy="12553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</a:t>
            </a:r>
            <a:r>
              <a:rPr b="0" lang="pt-BR" sz="4400" spc="-1" strike="noStrike">
                <a:latin typeface="Arial"/>
              </a:rPr>
              <a:t>ck </a:t>
            </a:r>
            <a:r>
              <a:rPr b="0" lang="pt-BR" sz="4400" spc="-1" strike="noStrike">
                <a:latin typeface="Arial"/>
              </a:rPr>
              <a:t>to </a:t>
            </a:r>
            <a:r>
              <a:rPr b="0" lang="pt-BR" sz="4400" spc="-1" strike="noStrike">
                <a:latin typeface="Arial"/>
              </a:rPr>
              <a:t>ed</a:t>
            </a:r>
            <a:r>
              <a:rPr b="0" lang="pt-BR" sz="4400" spc="-1" strike="noStrike">
                <a:latin typeface="Arial"/>
              </a:rPr>
              <a:t>it </a:t>
            </a:r>
            <a:r>
              <a:rPr b="0" lang="pt-BR" sz="4400" spc="-1" strike="noStrike">
                <a:latin typeface="Arial"/>
              </a:rPr>
              <a:t>th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titl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te</a:t>
            </a:r>
            <a:r>
              <a:rPr b="0" lang="pt-BR" sz="4400" spc="-1" strike="noStrike">
                <a:latin typeface="Arial"/>
              </a:rPr>
              <a:t>xt </a:t>
            </a:r>
            <a:r>
              <a:rPr b="0" lang="pt-BR" sz="4400" spc="-1" strike="noStrike">
                <a:latin typeface="Arial"/>
              </a:rPr>
              <a:t>for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180000"/>
            <a:ext cx="9708840" cy="1248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7560000" y="6840000"/>
            <a:ext cx="2508840" cy="5288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"/>
          <p:cNvSpPr/>
          <p:nvPr/>
        </p:nvSpPr>
        <p:spPr>
          <a:xfrm>
            <a:off x="900000" y="6840000"/>
            <a:ext cx="6468840" cy="5288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"/>
          <p:cNvSpPr/>
          <p:nvPr/>
        </p:nvSpPr>
        <p:spPr>
          <a:xfrm>
            <a:off x="180000" y="6840000"/>
            <a:ext cx="528840" cy="5288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</a:t>
            </a:r>
            <a:r>
              <a:rPr b="0" lang="pt-BR" sz="4400" spc="-1" strike="noStrike">
                <a:latin typeface="Arial"/>
              </a:rPr>
              <a:t>ck </a:t>
            </a:r>
            <a:r>
              <a:rPr b="0" lang="pt-BR" sz="4400" spc="-1" strike="noStrike">
                <a:latin typeface="Arial"/>
              </a:rPr>
              <a:t>to </a:t>
            </a:r>
            <a:r>
              <a:rPr b="0" lang="pt-BR" sz="4400" spc="-1" strike="noStrike">
                <a:latin typeface="Arial"/>
              </a:rPr>
              <a:t>ed</a:t>
            </a:r>
            <a:r>
              <a:rPr b="0" lang="pt-BR" sz="4400" spc="-1" strike="noStrike">
                <a:latin typeface="Arial"/>
              </a:rPr>
              <a:t>it </a:t>
            </a:r>
            <a:r>
              <a:rPr b="0" lang="pt-BR" sz="4400" spc="-1" strike="noStrike">
                <a:latin typeface="Arial"/>
              </a:rPr>
              <a:t>th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titl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te</a:t>
            </a:r>
            <a:r>
              <a:rPr b="0" lang="pt-BR" sz="4400" spc="-1" strike="noStrike">
                <a:latin typeface="Arial"/>
              </a:rPr>
              <a:t>xt </a:t>
            </a:r>
            <a:r>
              <a:rPr b="0" lang="pt-BR" sz="4400" spc="-1" strike="noStrike">
                <a:latin typeface="Arial"/>
              </a:rPr>
              <a:t>for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colab.research.google.com/#scrollTo=rgQW2nlZ09aO" TargetMode="External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60000" y="333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K-Nearest Neighbors (K-NN)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540000" y="4680000"/>
            <a:ext cx="9175320" cy="25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360000" y="1980000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Aprendizado por Instâncias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 KNN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Métricas de Avaliação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2045520" y="3960000"/>
            <a:ext cx="6134040" cy="1856880"/>
          </a:xfrm>
          <a:prstGeom prst="rect">
            <a:avLst/>
          </a:prstGeom>
          <a:ln w="0">
            <a:noFill/>
          </a:ln>
        </p:spPr>
      </p:pic>
      <p:sp>
        <p:nvSpPr>
          <p:cNvPr id="217" name=""/>
          <p:cNvSpPr/>
          <p:nvPr/>
        </p:nvSpPr>
        <p:spPr>
          <a:xfrm>
            <a:off x="2520360" y="5508360"/>
            <a:ext cx="270000" cy="27000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"/>
          <p:cNvSpPr/>
          <p:nvPr/>
        </p:nvSpPr>
        <p:spPr>
          <a:xfrm>
            <a:off x="2016360" y="5508360"/>
            <a:ext cx="270000" cy="27000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0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20" name="CustomShape 13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1" name="CustomShape 14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900000" y="1980000"/>
            <a:ext cx="8094240" cy="436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1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cus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sõe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Inic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24" name="CustomShape 12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dizado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Máqui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 -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Prof.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André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Hochul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5" name="CustomShape 17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rcRect l="0" t="0" r="0" b="9125"/>
          <a:stretch/>
        </p:blipFill>
        <p:spPr>
          <a:xfrm>
            <a:off x="540000" y="2768400"/>
            <a:ext cx="2584800" cy="26841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27" name=""/>
          <p:cNvGraphicFramePr/>
          <p:nvPr/>
        </p:nvGraphicFramePr>
        <p:xfrm rot="10800000">
          <a:off x="-3259080" y="-2773440"/>
          <a:ext cx="6473520" cy="4573440"/>
        </p:xfrm>
        <a:graphic>
          <a:graphicData uri="http://schemas.openxmlformats.org/drawingml/2006/table">
            <a:tbl>
              <a:tblPr/>
              <a:tblGrid>
                <a:gridCol w="789840"/>
                <a:gridCol w="886680"/>
                <a:gridCol w="1183320"/>
                <a:gridCol w="1141560"/>
                <a:gridCol w="1144800"/>
                <a:gridCol w="1327680"/>
              </a:tblGrid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Tam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Pelo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Cor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Orelh</a:t>
                      </a:r>
                      <a:r>
                        <a:rPr b="1" lang="pt-BR" sz="1800" spc="-1" strike="noStrike">
                          <a:latin typeface="Arial"/>
                        </a:rPr>
                        <a:t>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Focin</a:t>
                      </a:r>
                      <a:r>
                        <a:rPr b="1" lang="pt-BR" sz="1800" spc="-1" strike="noStrike">
                          <a:latin typeface="Arial"/>
                        </a:rPr>
                        <a:t>ho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Raça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G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Curta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Branc</a:t>
                      </a:r>
                      <a:r>
                        <a:rPr b="0" lang="pt-BR" sz="1800" spc="-1" strike="noStrike">
                          <a:latin typeface="Arial"/>
                        </a:rPr>
                        <a:t>o/</a:t>
                      </a:r>
                      <a:r>
                        <a:rPr b="0" lang="pt-BR" sz="1800" spc="-1" strike="noStrike">
                          <a:latin typeface="Arial"/>
                        </a:rPr>
                        <a:t>Cinza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Pontu</a:t>
                      </a:r>
                      <a:r>
                        <a:rPr b="0" lang="pt-BR" sz="1800" spc="-1" strike="noStrike">
                          <a:latin typeface="Arial"/>
                        </a:rPr>
                        <a:t>da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Norma</a:t>
                      </a:r>
                      <a:r>
                        <a:rPr b="0" lang="pt-BR" sz="1800" spc="-1" strike="noStrike">
                          <a:latin typeface="Arial"/>
                        </a:rPr>
                        <a:t>l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Husky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Curta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Branc</a:t>
                      </a:r>
                      <a:r>
                        <a:rPr b="0" lang="pt-BR" sz="1800" spc="-1" strike="noStrike">
                          <a:latin typeface="Arial"/>
                        </a:rPr>
                        <a:t>o/</a:t>
                      </a:r>
                      <a:r>
                        <a:rPr b="0" lang="pt-BR" sz="1800" spc="-1" strike="noStrike">
                          <a:latin typeface="Arial"/>
                        </a:rPr>
                        <a:t>Preta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Caída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Achata</a:t>
                      </a:r>
                      <a:r>
                        <a:rPr b="0" lang="pt-BR" sz="1800" spc="-1" strike="noStrike">
                          <a:latin typeface="Arial"/>
                        </a:rPr>
                        <a:t>do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Pug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Curta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Caram</a:t>
                      </a:r>
                      <a:r>
                        <a:rPr b="0" lang="pt-BR" sz="1800" spc="-1" strike="noStrike">
                          <a:latin typeface="Arial"/>
                        </a:rPr>
                        <a:t>elo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Pontu</a:t>
                      </a:r>
                      <a:r>
                        <a:rPr b="0" lang="pt-BR" sz="1800" spc="-1" strike="noStrike">
                          <a:latin typeface="Arial"/>
                        </a:rPr>
                        <a:t>da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Norma</a:t>
                      </a:r>
                      <a:r>
                        <a:rPr b="0" lang="pt-BR" sz="1800" spc="-1" strike="noStrike">
                          <a:latin typeface="Arial"/>
                        </a:rPr>
                        <a:t>l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Chihua</a:t>
                      </a:r>
                      <a:r>
                        <a:rPr b="0" lang="pt-BR" sz="1800" spc="-1" strike="noStrike">
                          <a:latin typeface="Arial"/>
                        </a:rPr>
                        <a:t>hua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M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Curta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Branc</a:t>
                      </a:r>
                      <a:r>
                        <a:rPr b="0" lang="pt-BR" sz="1800" spc="-1" strike="noStrike">
                          <a:latin typeface="Arial"/>
                        </a:rPr>
                        <a:t>o/</a:t>
                      </a:r>
                      <a:r>
                        <a:rPr b="0" lang="pt-BR" sz="1800" spc="-1" strike="noStrike">
                          <a:latin typeface="Arial"/>
                        </a:rPr>
                        <a:t>Caram</a:t>
                      </a:r>
                      <a:r>
                        <a:rPr b="0" lang="pt-BR" sz="1800" spc="-1" strike="noStrike">
                          <a:latin typeface="Arial"/>
                        </a:rPr>
                        <a:t>elo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Caída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Norma</a:t>
                      </a:r>
                      <a:r>
                        <a:rPr b="0" lang="pt-BR" sz="1800" spc="-1" strike="noStrike">
                          <a:latin typeface="Arial"/>
                        </a:rPr>
                        <a:t>l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Beagle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Longa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Preta/</a:t>
                      </a:r>
                      <a:r>
                        <a:rPr b="0" lang="pt-BR" sz="1800" spc="-1" strike="noStrike">
                          <a:latin typeface="Arial"/>
                        </a:rPr>
                        <a:t>Caram</a:t>
                      </a:r>
                      <a:r>
                        <a:rPr b="0" lang="pt-BR" sz="1800" spc="-1" strike="noStrike">
                          <a:latin typeface="Arial"/>
                        </a:rPr>
                        <a:t>elo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Pontu</a:t>
                      </a:r>
                      <a:r>
                        <a:rPr b="0" lang="pt-BR" sz="1800" spc="-1" strike="noStrike">
                          <a:latin typeface="Arial"/>
                        </a:rPr>
                        <a:t>da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Norma</a:t>
                      </a:r>
                      <a:r>
                        <a:rPr b="0" lang="pt-BR" sz="1800" spc="-1" strike="noStrike">
                          <a:latin typeface="Arial"/>
                        </a:rPr>
                        <a:t>l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Yorkshire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G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Longa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Caramelo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Pontuda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Normal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Pastor Alemão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5968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G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Curta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Branco/Caramelo/Preta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Caída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Normal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Labrador</a:t>
                      </a:r>
                      <a:endParaRPr b="0" lang="pt-BR" sz="1800" spc="-1" strike="noStrike"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5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Aprendizado por instâncias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29" name="CustomShape 7"/>
          <p:cNvSpPr/>
          <p:nvPr/>
        </p:nvSpPr>
        <p:spPr>
          <a:xfrm>
            <a:off x="360000" y="144792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í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ç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endParaRPr b="0" lang="pt-BR" sz="20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é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é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endParaRPr b="0" lang="pt-BR" sz="20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ç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õ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endParaRPr b="0" lang="pt-BR" sz="20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ç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endParaRPr b="0" lang="pt-BR" sz="20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endParaRPr b="0" lang="pt-BR" sz="18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230" name="CustomShape 9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1" name="CustomShape 15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1108080" y="4032000"/>
            <a:ext cx="3031920" cy="2248920"/>
          </a:xfrm>
          <a:prstGeom prst="rect">
            <a:avLst/>
          </a:prstGeom>
          <a:ln w="0">
            <a:noFill/>
          </a:ln>
        </p:spPr>
      </p:pic>
      <p:pic>
        <p:nvPicPr>
          <p:cNvPr id="233" name="" descr=""/>
          <p:cNvPicPr/>
          <p:nvPr/>
        </p:nvPicPr>
        <p:blipFill>
          <a:blip r:embed="rId2"/>
          <a:stretch/>
        </p:blipFill>
        <p:spPr>
          <a:xfrm>
            <a:off x="4680000" y="3691440"/>
            <a:ext cx="4404960" cy="296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8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K-Nearest Neighbors (K-NN)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35" name="CustomShape 19"/>
          <p:cNvSpPr/>
          <p:nvPr/>
        </p:nvSpPr>
        <p:spPr>
          <a:xfrm>
            <a:off x="360000" y="144792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Votação de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‘K’ vizinhos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 amostra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teste</a:t>
            </a:r>
            <a:endParaRPr b="0" lang="pt-BR" sz="20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236" name="CustomShape 20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7" name="CustomShape 21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rcRect l="3509" t="0" r="5030" b="9427"/>
          <a:stretch/>
        </p:blipFill>
        <p:spPr>
          <a:xfrm>
            <a:off x="2520000" y="2520360"/>
            <a:ext cx="4679640" cy="39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23"/>
          <p:cNvSpPr/>
          <p:nvPr/>
        </p:nvSpPr>
        <p:spPr>
          <a:xfrm>
            <a:off x="360000" y="360000"/>
            <a:ext cx="934884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are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Nei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gh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bor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(K-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NN)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0" name="CustomShape 24"/>
          <p:cNvSpPr/>
          <p:nvPr/>
        </p:nvSpPr>
        <p:spPr>
          <a:xfrm>
            <a:off x="360000" y="1447920"/>
            <a:ext cx="9168840" cy="46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Vot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açã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‘K’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vizi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nho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am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ost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ra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</a:t>
            </a:r>
            <a:endParaRPr b="0" lang="pt-BR" sz="20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endParaRPr b="0" lang="pt-BR" sz="20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241" name="CustomShape 25"/>
          <p:cNvSpPr/>
          <p:nvPr/>
        </p:nvSpPr>
        <p:spPr>
          <a:xfrm>
            <a:off x="897120" y="6886080"/>
            <a:ext cx="643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dizado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Máqui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 -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Prof.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André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Hochul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2" name="CustomShape 26"/>
          <p:cNvSpPr/>
          <p:nvPr/>
        </p:nvSpPr>
        <p:spPr>
          <a:xfrm>
            <a:off x="7608600" y="6886080"/>
            <a:ext cx="22741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1962000" y="3637080"/>
            <a:ext cx="630108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  <a:hlinkClick r:id="rId1"/>
              </a:rPr>
              <a:t>https://colab.research.google.com/#scrollTo=rgQW2nlZ09aO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https://</a:t>
            </a:r>
            <a:r>
              <a:rPr b="0" lang="pt-BR" sz="1800" spc="-1" strike="noStrike">
                <a:latin typeface="Arial"/>
              </a:rPr>
              <a:t>python</a:t>
            </a:r>
            <a:r>
              <a:rPr b="0" lang="pt-BR" sz="1800" spc="-1" strike="noStrike">
                <a:latin typeface="Arial"/>
              </a:rPr>
              <a:t>-</a:t>
            </a:r>
            <a:r>
              <a:rPr b="0" lang="pt-BR" sz="1800" spc="-1" strike="noStrike">
                <a:latin typeface="Arial"/>
              </a:rPr>
              <a:t>course</a:t>
            </a:r>
            <a:r>
              <a:rPr b="0" lang="pt-BR" sz="1800" spc="-1" strike="noStrike">
                <a:latin typeface="Arial"/>
              </a:rPr>
              <a:t>.eu/</a:t>
            </a:r>
            <a:r>
              <a:rPr b="0" lang="pt-BR" sz="1800" spc="-1" strike="noStrike">
                <a:latin typeface="Arial"/>
              </a:rPr>
              <a:t>machi</a:t>
            </a:r>
            <a:r>
              <a:rPr b="0" lang="pt-BR" sz="1800" spc="-1" strike="noStrike">
                <a:latin typeface="Arial"/>
              </a:rPr>
              <a:t>ne-</a:t>
            </a:r>
            <a:r>
              <a:rPr b="0" lang="pt-BR" sz="1800" spc="-1" strike="noStrike">
                <a:latin typeface="Arial"/>
              </a:rPr>
              <a:t>learnin</a:t>
            </a:r>
            <a:r>
              <a:rPr b="0" lang="pt-BR" sz="1800" spc="-1" strike="noStrike">
                <a:latin typeface="Arial"/>
              </a:rPr>
              <a:t>g/k-</a:t>
            </a:r>
            <a:r>
              <a:rPr b="0" lang="pt-BR" sz="1800" spc="-1" strike="noStrike">
                <a:latin typeface="Arial"/>
              </a:rPr>
              <a:t>neares</a:t>
            </a:r>
            <a:r>
              <a:rPr b="0" lang="pt-BR" sz="1800" spc="-1" strike="noStrike">
                <a:latin typeface="Arial"/>
              </a:rPr>
              <a:t>t-</a:t>
            </a:r>
            <a:r>
              <a:rPr b="0" lang="pt-BR" sz="1800" spc="-1" strike="noStrike">
                <a:latin typeface="Arial"/>
              </a:rPr>
              <a:t>neighb</a:t>
            </a:r>
            <a:r>
              <a:rPr b="0" lang="pt-BR" sz="1800" spc="-1" strike="noStrike">
                <a:latin typeface="Arial"/>
              </a:rPr>
              <a:t>or-</a:t>
            </a:r>
            <a:r>
              <a:rPr b="0" lang="pt-BR" sz="1800" spc="-1" strike="noStrike">
                <a:latin typeface="Arial"/>
              </a:rPr>
              <a:t>classifi</a:t>
            </a:r>
            <a:r>
              <a:rPr b="0" lang="pt-BR" sz="1800" spc="-1" strike="noStrike">
                <a:latin typeface="Arial"/>
              </a:rPr>
              <a:t>er-</a:t>
            </a:r>
            <a:r>
              <a:rPr b="0" lang="pt-BR" sz="1800" spc="-1" strike="noStrike">
                <a:latin typeface="Arial"/>
              </a:rPr>
              <a:t>with-</a:t>
            </a:r>
            <a:r>
              <a:rPr b="0" lang="pt-BR" sz="1800" spc="-1" strike="noStrike">
                <a:latin typeface="Arial"/>
              </a:rPr>
              <a:t>sklear</a:t>
            </a:r>
            <a:r>
              <a:rPr b="0" lang="pt-BR" sz="1800" spc="-1" strike="noStrike">
                <a:latin typeface="Arial"/>
              </a:rPr>
              <a:t>n.php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108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2023-03-07T19:15:36Z</dcterms:modified>
  <cp:revision>10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