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18299A2-80CD-4385-B4A0-2F8D86C9082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9" name="CustomShape 3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8" name="CustomShape 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1" name="CustomShape 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.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é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4" name="CustomShape 16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André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7" name="CustomShape 20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0" name="CustomShape 2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3" name="CustomShape 28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560" cy="359532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6" name="CustomShape 32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ti</a:t>
            </a:r>
            <a:r>
              <a:rPr b="0" lang="pt-BR" sz="4400" spc="-1" strike="noStrike">
                <a:latin typeface="Arial"/>
              </a:rPr>
              <a:t>tl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slideLayout" Target="../slideLayouts/slideLayout25.xml"/><Relationship Id="rId1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61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6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Naive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33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6" name="CustomShape 34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7" name="CustomShape 35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1620000" y="3060000"/>
            <a:ext cx="6829200" cy="151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2045520" y="3960000"/>
            <a:ext cx="6132600" cy="185544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2520360" y="5508360"/>
            <a:ext cx="268560" cy="2685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"/>
          <p:cNvSpPr/>
          <p:nvPr/>
        </p:nvSpPr>
        <p:spPr>
          <a:xfrm>
            <a:off x="2052360" y="5508360"/>
            <a:ext cx="268560" cy="2685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"/>
          <p:cNvSpPr/>
          <p:nvPr/>
        </p:nvSpPr>
        <p:spPr>
          <a:xfrm>
            <a:off x="2988720" y="5508360"/>
            <a:ext cx="268560" cy="268560"/>
          </a:xfrm>
          <a:prstGeom prst="ellipse">
            <a:avLst/>
          </a:pr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"/>
          <p:cNvGrpSpPr/>
          <p:nvPr/>
        </p:nvGrpSpPr>
        <p:grpSpPr>
          <a:xfrm>
            <a:off x="4769640" y="2530440"/>
            <a:ext cx="5219280" cy="4319280"/>
            <a:chOff x="4769640" y="2530440"/>
            <a:chExt cx="5219280" cy="4319280"/>
          </a:xfrm>
        </p:grpSpPr>
        <p:sp>
          <p:nvSpPr>
            <p:cNvPr id="266" name=""/>
            <p:cNvSpPr/>
            <p:nvPr/>
          </p:nvSpPr>
          <p:spPr>
            <a:xfrm>
              <a:off x="7889040" y="3835800"/>
              <a:ext cx="557280" cy="31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  <p:grpSp>
          <p:nvGrpSpPr>
            <p:cNvPr id="267" name=""/>
            <p:cNvGrpSpPr/>
            <p:nvPr/>
          </p:nvGrpSpPr>
          <p:grpSpPr>
            <a:xfrm>
              <a:off x="4769640" y="2530440"/>
              <a:ext cx="5219280" cy="4319280"/>
              <a:chOff x="4769640" y="2530440"/>
              <a:chExt cx="5219280" cy="4319280"/>
            </a:xfrm>
          </p:grpSpPr>
          <p:grpSp>
            <p:nvGrpSpPr>
              <p:cNvPr id="268" name=""/>
              <p:cNvGrpSpPr/>
              <p:nvPr/>
            </p:nvGrpSpPr>
            <p:grpSpPr>
              <a:xfrm>
                <a:off x="4769640" y="2530440"/>
                <a:ext cx="5219280" cy="4319280"/>
                <a:chOff x="4769640" y="2530440"/>
                <a:chExt cx="5219280" cy="4319280"/>
              </a:xfrm>
            </p:grpSpPr>
            <p:pic>
              <p:nvPicPr>
                <p:cNvPr id="269" name="" descr=""/>
                <p:cNvPicPr/>
                <p:nvPr/>
              </p:nvPicPr>
              <p:blipFill>
                <a:blip r:embed="rId1"/>
                <a:srcRect l="3509" t="0" r="5030" b="9427"/>
                <a:stretch/>
              </p:blipFill>
              <p:spPr>
                <a:xfrm>
                  <a:off x="4769640" y="2530440"/>
                  <a:ext cx="5219280" cy="43192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0" name="" descr=""/>
                <p:cNvPicPr/>
                <p:nvPr/>
              </p:nvPicPr>
              <p:blipFill>
                <a:blip r:embed="rId2"/>
                <a:stretch/>
              </p:blipFill>
              <p:spPr>
                <a:xfrm>
                  <a:off x="5738040" y="2621880"/>
                  <a:ext cx="4033080" cy="356112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271" name=""/>
              <p:cNvGrpSpPr/>
              <p:nvPr/>
            </p:nvGrpSpPr>
            <p:grpSpPr>
              <a:xfrm>
                <a:off x="7760880" y="4901040"/>
                <a:ext cx="1688040" cy="377280"/>
                <a:chOff x="7760880" y="4901040"/>
                <a:chExt cx="1688040" cy="377280"/>
              </a:xfrm>
            </p:grpSpPr>
            <p:sp>
              <p:nvSpPr>
                <p:cNvPr id="272" name=""/>
                <p:cNvSpPr/>
                <p:nvPr/>
              </p:nvSpPr>
              <p:spPr>
                <a:xfrm>
                  <a:off x="7760880" y="4901040"/>
                  <a:ext cx="1688040" cy="3772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=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3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(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  <p:pic>
              <p:nvPicPr>
                <p:cNvPr id="273" name="" descr=""/>
                <p:cNvPicPr/>
                <p:nvPr/>
              </p:nvPicPr>
              <p:blipFill>
                <a:blip r:embed="rId3"/>
                <a:stretch/>
              </p:blipFill>
              <p:spPr>
                <a:xfrm>
                  <a:off x="8443800" y="5005080"/>
                  <a:ext cx="232200" cy="1630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4" name="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8679240" y="5005080"/>
                  <a:ext cx="232560" cy="16308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275" name=""/>
                <p:cNvSpPr/>
                <p:nvPr/>
              </p:nvSpPr>
              <p:spPr>
                <a:xfrm>
                  <a:off x="8912520" y="5005080"/>
                  <a:ext cx="217440" cy="190440"/>
                </a:xfrm>
                <a:prstGeom prst="rect">
                  <a:avLst/>
                </a:prstGeom>
                <a:blipFill rotWithShape="0">
                  <a:blip r:embed="rId5"/>
                  <a:srcRect/>
                  <a:stretch/>
                </a:blip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 anchorCtr="1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endParaRPr b="0" lang="pt-BR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276" name=""/>
              <p:cNvGrpSpPr/>
              <p:nvPr/>
            </p:nvGrpSpPr>
            <p:grpSpPr>
              <a:xfrm>
                <a:off x="7120440" y="5490000"/>
                <a:ext cx="2045520" cy="377640"/>
                <a:chOff x="7120440" y="5490000"/>
                <a:chExt cx="2045520" cy="377640"/>
              </a:xfrm>
            </p:grpSpPr>
            <p:grpSp>
              <p:nvGrpSpPr>
                <p:cNvPr id="277" name=""/>
                <p:cNvGrpSpPr/>
                <p:nvPr/>
              </p:nvGrpSpPr>
              <p:grpSpPr>
                <a:xfrm>
                  <a:off x="7846200" y="5597640"/>
                  <a:ext cx="1059120" cy="191520"/>
                  <a:chOff x="7846200" y="5597640"/>
                  <a:chExt cx="1059120" cy="191520"/>
                </a:xfrm>
              </p:grpSpPr>
              <p:pic>
                <p:nvPicPr>
                  <p:cNvPr id="278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7846200" y="5597640"/>
                    <a:ext cx="222480" cy="163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79" name="" descr=""/>
                  <p:cNvPicPr/>
                  <p:nvPr/>
                </p:nvPicPr>
                <p:blipFill>
                  <a:blip r:embed="rId7"/>
                  <a:stretch/>
                </p:blipFill>
                <p:spPr>
                  <a:xfrm>
                    <a:off x="8071560" y="5597640"/>
                    <a:ext cx="222840" cy="1630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80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295120" y="5597640"/>
                    <a:ext cx="208800" cy="190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81" name="" descr=""/>
                  <p:cNvPicPr/>
                  <p:nvPr/>
                </p:nvPicPr>
                <p:blipFill>
                  <a:blip r:embed="rId9"/>
                  <a:stretch/>
                </p:blipFill>
                <p:spPr>
                  <a:xfrm>
                    <a:off x="8496360" y="5598000"/>
                    <a:ext cx="208440" cy="190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282" name="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8696880" y="5598360"/>
                    <a:ext cx="208440" cy="190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283" name=""/>
                <p:cNvSpPr/>
                <p:nvPr/>
              </p:nvSpPr>
              <p:spPr>
                <a:xfrm>
                  <a:off x="7120440" y="5490000"/>
                  <a:ext cx="2045520" cy="3776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K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=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5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(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 </a:t>
                  </a:r>
                  <a:r>
                    <a:rPr b="0" lang="pt-BR" sz="18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rPr>
                    <a:t>)</a:t>
                  </a:r>
                  <a:endParaRPr b="0" lang="pt-BR" sz="1800" spc="-1" strike="noStrike">
                    <a:latin typeface="Arial"/>
                  </a:endParaRPr>
                </a:p>
              </p:txBody>
            </p:sp>
          </p:grpSp>
          <p:sp>
            <p:nvSpPr>
              <p:cNvPr id="284" name=""/>
              <p:cNvSpPr/>
              <p:nvPr/>
            </p:nvSpPr>
            <p:spPr>
              <a:xfrm>
                <a:off x="7719840" y="4474440"/>
                <a:ext cx="577080" cy="359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pt-BR" sz="13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?</a:t>
                </a:r>
                <a:endParaRPr b="0" lang="pt-BR" sz="1300" spc="-1" strike="noStrike">
                  <a:latin typeface="Arial"/>
                </a:endParaRPr>
              </a:p>
            </p:txBody>
          </p:sp>
        </p:grpSp>
      </p:grpSp>
      <p:sp>
        <p:nvSpPr>
          <p:cNvPr id="285" name="CustomShape 1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7" name="CustomShape 14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342720" y="1529280"/>
            <a:ext cx="6777000" cy="3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Simples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Desempenho vs Espaço Amostral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0" name="CustomShape 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 Máquina 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Prof. André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1" name="CustomShape 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y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–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7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1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4" name="CustomShape 1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z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5" name="CustomShape 15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Baye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ó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ó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ã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7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8" name="CustomShape 18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9" name="CustomShape 19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ili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ici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grpSp>
        <p:nvGrpSpPr>
          <p:cNvPr id="301" name=""/>
          <p:cNvGrpSpPr/>
          <p:nvPr/>
        </p:nvGrpSpPr>
        <p:grpSpPr>
          <a:xfrm>
            <a:off x="2014920" y="2340000"/>
            <a:ext cx="6445080" cy="1999440"/>
            <a:chOff x="2014920" y="2340000"/>
            <a:chExt cx="6445080" cy="1999440"/>
          </a:xfrm>
        </p:grpSpPr>
        <p:pic>
          <p:nvPicPr>
            <p:cNvPr id="302" name="" descr=""/>
            <p:cNvPicPr/>
            <p:nvPr/>
          </p:nvPicPr>
          <p:blipFill>
            <a:blip r:embed="rId1"/>
            <a:stretch/>
          </p:blipFill>
          <p:spPr>
            <a:xfrm>
              <a:off x="2014920" y="2340000"/>
              <a:ext cx="6445080" cy="101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3" name="" descr=""/>
            <p:cNvPicPr/>
            <p:nvPr/>
          </p:nvPicPr>
          <p:blipFill>
            <a:blip r:embed="rId2"/>
            <a:stretch/>
          </p:blipFill>
          <p:spPr>
            <a:xfrm>
              <a:off x="2014920" y="3353040"/>
              <a:ext cx="6441480" cy="9864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304" name="" descr=""/>
          <p:cNvPicPr/>
          <p:nvPr/>
        </p:nvPicPr>
        <p:blipFill>
          <a:blip r:embed="rId3"/>
          <a:stretch/>
        </p:blipFill>
        <p:spPr>
          <a:xfrm>
            <a:off x="2700000" y="5140080"/>
            <a:ext cx="5167080" cy="79992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4"/>
          <a:stretch/>
        </p:blipFill>
        <p:spPr>
          <a:xfrm rot="5253000">
            <a:off x="4980960" y="4500000"/>
            <a:ext cx="418680" cy="41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21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y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(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7" name="CustomShape 2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8" name="CustomShape 2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Probabilidades Condicionais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Teorema de Bayes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1080000" y="2520000"/>
            <a:ext cx="5167080" cy="799920"/>
          </a:xfrm>
          <a:prstGeom prst="rect">
            <a:avLst/>
          </a:prstGeom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1260000" y="4500000"/>
            <a:ext cx="4732920" cy="125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2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13" name="CustomShape 26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4" name="CustomShape 27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7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%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|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4500000" y="2520000"/>
            <a:ext cx="4732920" cy="1256760"/>
          </a:xfrm>
          <a:prstGeom prst="rect">
            <a:avLst/>
          </a:prstGeom>
          <a:ln w="0">
            <a:noFill/>
          </a:ln>
        </p:spPr>
      </p:pic>
      <p:pic>
        <p:nvPicPr>
          <p:cNvPr id="317" name="" descr=""/>
          <p:cNvPicPr/>
          <p:nvPr/>
        </p:nvPicPr>
        <p:blipFill>
          <a:blip r:embed="rId2"/>
          <a:stretch/>
        </p:blipFill>
        <p:spPr>
          <a:xfrm>
            <a:off x="900000" y="4824000"/>
            <a:ext cx="4140000" cy="1345320"/>
          </a:xfrm>
          <a:prstGeom prst="rect">
            <a:avLst/>
          </a:prstGeom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3"/>
          <a:stretch/>
        </p:blipFill>
        <p:spPr>
          <a:xfrm>
            <a:off x="5940000" y="4896000"/>
            <a:ext cx="3420000" cy="1131120"/>
          </a:xfrm>
          <a:prstGeom prst="rect">
            <a:avLst/>
          </a:prstGeom>
          <a:ln w="0">
            <a:noFill/>
          </a:ln>
        </p:spPr>
      </p:pic>
      <p:sp>
        <p:nvSpPr>
          <p:cNvPr id="319" name=""/>
          <p:cNvSpPr/>
          <p:nvPr/>
        </p:nvSpPr>
        <p:spPr>
          <a:xfrm>
            <a:off x="5220000" y="5400000"/>
            <a:ext cx="54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29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Teorema de Bayes (Probabilidades)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1" name="CustomShape 30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CustomShape 31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 rot="18000">
            <a:off x="329040" y="1553040"/>
            <a:ext cx="9197280" cy="51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Obtém-se P(V) pelo teorema da probabilidade total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Vencer com ou sem chuva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1122120" y="3132000"/>
            <a:ext cx="8057880" cy="29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267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2023-03-10T19:31:59Z</dcterms:modified>
  <cp:revision>20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