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58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04 -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03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Component Segmentation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 Connected Components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Filtering Components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Coin Segmentation 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Component Segmentation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A.K.A Connected Component Extraction, Blob Extraction,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application comes from Graph Theory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68" y="3164080"/>
            <a:ext cx="3519487" cy="30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A.K.A Connected Component Extraction, Blob Extraction, 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application comes from Graph Theory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568" y="3164080"/>
            <a:ext cx="3519487" cy="30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28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127</Words>
  <Application>Microsoft Office PowerPoint</Application>
  <PresentationFormat>Personalizar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121</cp:revision>
  <dcterms:created xsi:type="dcterms:W3CDTF">2021-04-28T18:38:02Z</dcterms:created>
  <dcterms:modified xsi:type="dcterms:W3CDTF">2022-08-22T18:49:56Z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