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F64E71-F24D-422E-B1F8-EA5F0DEACAB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715918b92644b3f857f11b011c21be48037e35c3/RaciocinioAlgoritmico/Aula%2002%20-%20Estruturas%20de%20Sele&#231;&#227;o%20(IF)/Aula%2002%20-%20Exerc&#237;ciosFixa&#231;&#227;o%20-%20Resolu&#231;&#227;o.md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ee1c492d388c4c4436ac55006a6c6d72dabc607f/RaciocinioAlgoritmico/Aula%2003%20-%20Estruturas%20de%20Sele&#231;&#227;o%20M&#250;ltiplas%20(ELIF)/Aula%2003%20-%20Exerc&#237;ciosFixa&#231;&#227;o.md" TargetMode="External"/><Relationship Id="rId2" Type="http://schemas.openxmlformats.org/officeDocument/2006/relationships/hyperlink" Target="https://www.youtube.com/watch?v=ZKIOXUbQdBI&amp;list=PLg3ZPsW_sghTw40eEdgUhnMO-uthjcA3g&amp;index=5" TargetMode="External"/><Relationship Id="rId3" Type="http://schemas.openxmlformats.org/officeDocument/2006/relationships/hyperlink" Target="https://www.youtube.com/watch?v=uDNWx00zN5o&amp;t=88s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03 –  Estruturas de Seleção (IF-ELIF-ELSE)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Aula 02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Múltipla (IF..ELIF..ELIF..ELSE)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76000" y="3714120"/>
            <a:ext cx="5759280" cy="274140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3520" cy="2635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3520" cy="2635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3520" cy="2635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40000" y="2154240"/>
            <a:ext cx="49212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Aula 02 - ExercíciosFixação - Resolução.md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(IF...ELIF....ELSE)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02660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663120" y="2354760"/>
            <a:ext cx="1215720" cy="385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2549160" y="3098160"/>
            <a:ext cx="1216800" cy="257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723960" y="6382080"/>
            <a:ext cx="1093680" cy="385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542520" y="2878560"/>
            <a:ext cx="1456920" cy="6933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1970640" y="2928600"/>
            <a:ext cx="591840" cy="2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Seta: para a Direita 59"/>
          <p:cNvSpPr/>
          <p:nvPr/>
        </p:nvSpPr>
        <p:spPr>
          <a:xfrm>
            <a:off x="5310360" y="3706560"/>
            <a:ext cx="1841760" cy="158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7336800" y="2758680"/>
            <a:ext cx="1754640" cy="375552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– 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6" name="Conector de Seta Reta 9"/>
          <p:cNvSpPr/>
          <p:nvPr/>
        </p:nvSpPr>
        <p:spPr>
          <a:xfrm>
            <a:off x="2000160" y="3225600"/>
            <a:ext cx="547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onector de Seta Reta 11"/>
          <p:cNvSpPr/>
          <p:nvPr/>
        </p:nvSpPr>
        <p:spPr>
          <a:xfrm>
            <a:off x="1271520" y="3572640"/>
            <a:ext cx="360" cy="3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588960" y="3560040"/>
            <a:ext cx="7351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onector de Seta Reta 72"/>
          <p:cNvSpPr/>
          <p:nvPr/>
        </p:nvSpPr>
        <p:spPr>
          <a:xfrm>
            <a:off x="1271520" y="2741400"/>
            <a:ext cx="360" cy="13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2"/>
          <p:cNvSpPr/>
          <p:nvPr/>
        </p:nvSpPr>
        <p:spPr>
          <a:xfrm>
            <a:off x="2553840" y="4069800"/>
            <a:ext cx="1216800" cy="257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547200" y="3850200"/>
            <a:ext cx="1456920" cy="6933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1975680" y="3900600"/>
            <a:ext cx="591840" cy="2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3" name="Conector de Seta Reta 77"/>
          <p:cNvSpPr/>
          <p:nvPr/>
        </p:nvSpPr>
        <p:spPr>
          <a:xfrm>
            <a:off x="2005200" y="4197600"/>
            <a:ext cx="547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onector de Seta Reta 78"/>
          <p:cNvSpPr/>
          <p:nvPr/>
        </p:nvSpPr>
        <p:spPr>
          <a:xfrm>
            <a:off x="1276200" y="4544640"/>
            <a:ext cx="360" cy="3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593640" y="4531680"/>
            <a:ext cx="7351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2549160" y="5030640"/>
            <a:ext cx="1216800" cy="257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>
            <a:off x="542520" y="4811040"/>
            <a:ext cx="1456920" cy="6933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1970640" y="4861080"/>
            <a:ext cx="591840" cy="2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onector de Seta Reta 86"/>
          <p:cNvSpPr/>
          <p:nvPr/>
        </p:nvSpPr>
        <p:spPr>
          <a:xfrm>
            <a:off x="2000160" y="5158080"/>
            <a:ext cx="547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onector de Seta Reta 87"/>
          <p:cNvSpPr/>
          <p:nvPr/>
        </p:nvSpPr>
        <p:spPr>
          <a:xfrm flipH="1">
            <a:off x="1269360" y="5505480"/>
            <a:ext cx="36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"/>
          <p:cNvSpPr/>
          <p:nvPr/>
        </p:nvSpPr>
        <p:spPr>
          <a:xfrm>
            <a:off x="588960" y="5408640"/>
            <a:ext cx="7351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2" name="Conector: Angulado 73"/>
          <p:cNvSpPr/>
          <p:nvPr/>
        </p:nvSpPr>
        <p:spPr>
          <a:xfrm flipH="1">
            <a:off x="1817280" y="3227400"/>
            <a:ext cx="1947240" cy="3346560"/>
          </a:xfrm>
          <a:prstGeom prst="bentConnector3">
            <a:avLst>
              <a:gd name="adj1" fmla="val -68834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onector: Angulado 94"/>
          <p:cNvSpPr/>
          <p:nvPr/>
        </p:nvSpPr>
        <p:spPr>
          <a:xfrm flipH="1">
            <a:off x="1818000" y="4199400"/>
            <a:ext cx="1951920" cy="2374920"/>
          </a:xfrm>
          <a:prstGeom prst="bentConnector3">
            <a:avLst>
              <a:gd name="adj1" fmla="val -4798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onector: Angulado 100"/>
          <p:cNvSpPr/>
          <p:nvPr/>
        </p:nvSpPr>
        <p:spPr>
          <a:xfrm flipH="1">
            <a:off x="1817280" y="5159880"/>
            <a:ext cx="1947240" cy="1414080"/>
          </a:xfrm>
          <a:prstGeom prst="bentConnector3">
            <a:avLst>
              <a:gd name="adj1" fmla="val -3050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criar uma estrutura de múltipla escolha, sendo que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apenas o primeiro bloco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 condição verdadeira (TRUE) é executada. A claúsula ELSE pode ou não estar contida.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952200" y="5806440"/>
            <a:ext cx="735120" cy="28548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onector de Seta Reta 108"/>
          <p:cNvSpPr/>
          <p:nvPr/>
        </p:nvSpPr>
        <p:spPr>
          <a:xfrm>
            <a:off x="1725840" y="5932440"/>
            <a:ext cx="82224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>
            <a:off x="2549160" y="5807520"/>
            <a:ext cx="1216800" cy="257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onector: Angulado 114"/>
          <p:cNvSpPr/>
          <p:nvPr/>
        </p:nvSpPr>
        <p:spPr>
          <a:xfrm flipH="1">
            <a:off x="1817280" y="5937120"/>
            <a:ext cx="1947240" cy="637200"/>
          </a:xfrm>
          <a:prstGeom prst="bentConnector3">
            <a:avLst>
              <a:gd name="adj1" fmla="val -11733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Seta: para Baixo 110"/>
          <p:cNvSpPr/>
          <p:nvPr/>
        </p:nvSpPr>
        <p:spPr>
          <a:xfrm>
            <a:off x="229680" y="2476440"/>
            <a:ext cx="98640" cy="4205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02660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 flipH="1" rot="16200000">
            <a:off x="2738160" y="4174560"/>
            <a:ext cx="399600" cy="1756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503640" y="1759680"/>
            <a:ext cx="9171720" cy="47480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7" marL="34164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7" name="Rectangle 2"/>
          <p:cNvSpPr/>
          <p:nvPr/>
        </p:nvSpPr>
        <p:spPr>
          <a:xfrm>
            <a:off x="830520" y="2558160"/>
            <a:ext cx="2643120" cy="338112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print(‘10’)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print(‘20’)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print(‘30’)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print(‘Nenhum’)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02660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 flipH="1" rot="16200000">
            <a:off x="2738160" y="4174560"/>
            <a:ext cx="399600" cy="1756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503640" y="1759680"/>
            <a:ext cx="9171720" cy="47480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Selecione um desconto de acordo com o valor da compra, seguindo a tabela abaixo: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na tela o desconto e o valor final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Debate: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diferença de vários ifs ou if-elif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ordem das cláusulas faz diferença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Cabe o uso da cláusula ‘else’ 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94" name="Tabela 4"/>
          <p:cNvGraphicFramePr/>
          <p:nvPr/>
        </p:nvGraphicFramePr>
        <p:xfrm>
          <a:off x="1729800" y="2265840"/>
          <a:ext cx="6719760" cy="2230560"/>
        </p:xfrm>
        <a:graphic>
          <a:graphicData uri="http://schemas.openxmlformats.org/drawingml/2006/table">
            <a:tbl>
              <a:tblPr/>
              <a:tblGrid>
                <a:gridCol w="3969720"/>
                <a:gridCol w="275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Valor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Desconto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Até R$ 2000,00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R$ 2000,00 e R$ 3000,00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R$ 3000,00 e R$ 5000,00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R$ 5000,00 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Acima de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02660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 flipH="1" rot="16200000">
            <a:off x="2738160" y="4174560"/>
            <a:ext cx="399600" cy="1756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503640" y="1759680"/>
            <a:ext cx="9171720" cy="47480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7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claúsulas ‘elif’ determinam múltiplos desvio condicionais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a primeira condição verdadeira (TRUE), é executada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[Aula 03 - ExercíciosFixação.md]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Application>LibreOffice/7.3.7.2$Linux_X86_64 LibreOffice_project/30$Build-2</Application>
  <AppVersion>15.0000</AppVersion>
  <Words>535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2023-02-14T17:43:41Z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