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0080625" cy="7559675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133448D-E78A-4A97-9ED0-A16305108FBC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6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520" cy="37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9119520"/>
            <a:ext cx="3161520" cy="47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498680" y="1200240"/>
            <a:ext cx="4311000" cy="323316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31520" y="4620240"/>
            <a:ext cx="5843880" cy="3772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0" y="9119520"/>
            <a:ext cx="3161880" cy="47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3520" rIns="83520" tIns="41760" bIns="4176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1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1720" cy="125172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1360" cy="125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1360" cy="5313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1360" cy="5313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1360" cy="5313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Click to edit the title text format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Click to edit the outline text format</a:t>
            </a:r>
            <a:endParaRPr b="0" lang="pt-BR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Second Outline Level</a:t>
            </a:r>
            <a:endParaRPr b="0" lang="pt-BR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Third Outline Level</a:t>
            </a:r>
            <a:endParaRPr b="0" lang="pt-BR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latin typeface="Arial"/>
              </a:rPr>
              <a:t>Fourth Outline Level</a:t>
            </a:r>
            <a:endParaRPr b="0" lang="pt-BR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Fifth Outline Level</a:t>
            </a:r>
            <a:endParaRPr b="0" lang="pt-BR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Sixth Outline Level</a:t>
            </a:r>
            <a:endParaRPr b="0" lang="pt-BR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latin typeface="Arial"/>
              </a:rPr>
              <a:t>Seventh Outline Level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180000"/>
            <a:ext cx="9711720" cy="125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2"/>
          <p:cNvSpPr/>
          <p:nvPr/>
        </p:nvSpPr>
        <p:spPr>
          <a:xfrm>
            <a:off x="7560000" y="6840000"/>
            <a:ext cx="2511720" cy="53172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3"/>
          <p:cNvSpPr/>
          <p:nvPr/>
        </p:nvSpPr>
        <p:spPr>
          <a:xfrm>
            <a:off x="900000" y="6840000"/>
            <a:ext cx="6471720" cy="53172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"/>
          <p:cNvSpPr/>
          <p:nvPr/>
        </p:nvSpPr>
        <p:spPr>
          <a:xfrm>
            <a:off x="180000" y="6840000"/>
            <a:ext cx="531720" cy="53172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906f722e16e970adcaf2f8d22cebe3d9fbc7117e/RaciocinioAlgoritmico/Aula%2005%20-%20Estruturas%20de%20Repeti&#231;&#227;o%20(While)/Aula%2005%20-%20Exerc&#237;ciosFixa&#231;&#227;o.md" TargetMode="External"/><Relationship Id="rId2" Type="http://schemas.openxmlformats.org/officeDocument/2006/relationships/hyperlink" Target="https://www.youtube.com/watch?v=LH6OIn2lBaI" TargetMode="External"/><Relationship Id="rId3" Type="http://schemas.openxmlformats.org/officeDocument/2006/relationships/hyperlink" Target="https://www.youtube.com/watch?v=ymG4kzAjeyY" TargetMode="External"/><Relationship Id="rId4" Type="http://schemas.openxmlformats.org/officeDocument/2006/relationships/slideLayout" Target="../slideLayouts/slideLayout25.xml"/><Relationship Id="rId5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33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Aula 05 –  Estruturas de Repetição (While)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4680000"/>
            <a:ext cx="9171720" cy="25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1600" spc="-1" strike="noStrike">
              <a:latin typeface="Arial"/>
            </a:endParaRPr>
          </a:p>
          <a:p>
            <a:pPr lvl="1" marL="6732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Laço While (Enquanto)</a:t>
            </a: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5" name="Imagem 134" descr=""/>
          <p:cNvPicPr/>
          <p:nvPr/>
        </p:nvPicPr>
        <p:blipFill>
          <a:blip r:embed="rId1"/>
          <a:stretch/>
        </p:blipFill>
        <p:spPr>
          <a:xfrm>
            <a:off x="2387880" y="3714120"/>
            <a:ext cx="5789160" cy="2741760"/>
          </a:xfrm>
          <a:prstGeom prst="rect">
            <a:avLst/>
          </a:prstGeom>
          <a:ln w="0">
            <a:noFill/>
          </a:ln>
        </p:spPr>
      </p:pic>
      <p:sp>
        <p:nvSpPr>
          <p:cNvPr id="136" name="CustomShape 5"/>
          <p:cNvSpPr/>
          <p:nvPr/>
        </p:nvSpPr>
        <p:spPr>
          <a:xfrm>
            <a:off x="287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6"/>
          <p:cNvSpPr/>
          <p:nvPr/>
        </p:nvSpPr>
        <p:spPr>
          <a:xfrm>
            <a:off x="323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6"/>
          <p:cNvSpPr/>
          <p:nvPr/>
        </p:nvSpPr>
        <p:spPr>
          <a:xfrm>
            <a:off x="359064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6"/>
          <p:cNvSpPr/>
          <p:nvPr/>
        </p:nvSpPr>
        <p:spPr>
          <a:xfrm>
            <a:off x="3984480" y="4881600"/>
            <a:ext cx="263880" cy="26388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60000" y="360000"/>
            <a:ext cx="9351360" cy="89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Debate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60000" y="1980000"/>
            <a:ext cx="9171360" cy="46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2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5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10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100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216000" indent="-2080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fazer a média de N valores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 marL="75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897120" y="6886080"/>
            <a:ext cx="643860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7608600" y="6886080"/>
            <a:ext cx="2276640" cy="35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Estruturas de Repetição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ustomShape 4"/>
          <p:cNvSpPr/>
          <p:nvPr/>
        </p:nvSpPr>
        <p:spPr>
          <a:xfrm>
            <a:off x="4328280" y="320400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a execução de um bloco de código até que a condição de para seja atingida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repetição/passo é denominada </a:t>
            </a:r>
            <a:r>
              <a:rPr b="1" i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iteração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É aplicado quando existe a necessidade de executar uma tarefa inúmeras vezes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Login e Senha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Triggers / Gatilhos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Cálculos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Etc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51" name="Losango 1"/>
          <p:cNvSpPr/>
          <p:nvPr/>
        </p:nvSpPr>
        <p:spPr>
          <a:xfrm>
            <a:off x="5248440" y="3972240"/>
            <a:ext cx="2081160" cy="10821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2" name="Fluxograma: Processo Predefinido 2"/>
          <p:cNvSpPr/>
          <p:nvPr/>
        </p:nvSpPr>
        <p:spPr>
          <a:xfrm>
            <a:off x="5401080" y="5508720"/>
            <a:ext cx="1775160" cy="4806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53" name="Conector de Seta Reta 6"/>
          <p:cNvSpPr/>
          <p:nvPr/>
        </p:nvSpPr>
        <p:spPr>
          <a:xfrm>
            <a:off x="6289200" y="5055120"/>
            <a:ext cx="36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onector: Angulado 16"/>
          <p:cNvSpPr/>
          <p:nvPr/>
        </p:nvSpPr>
        <p:spPr>
          <a:xfrm rot="10800000">
            <a:off x="5248800" y="4514400"/>
            <a:ext cx="152280" cy="12348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Conector reto 20"/>
          <p:cNvSpPr/>
          <p:nvPr/>
        </p:nvSpPr>
        <p:spPr>
          <a:xfrm>
            <a:off x="7329960" y="4513680"/>
            <a:ext cx="55872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onector reto 22"/>
          <p:cNvSpPr/>
          <p:nvPr/>
        </p:nvSpPr>
        <p:spPr>
          <a:xfrm>
            <a:off x="7887600" y="452664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Conector de Seta Reta 25"/>
          <p:cNvSpPr/>
          <p:nvPr/>
        </p:nvSpPr>
        <p:spPr>
          <a:xfrm flipH="1">
            <a:off x="4644720" y="6290640"/>
            <a:ext cx="32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Seta: para Baixo 62"/>
          <p:cNvSpPr/>
          <p:nvPr/>
        </p:nvSpPr>
        <p:spPr>
          <a:xfrm>
            <a:off x="4580280" y="3204000"/>
            <a:ext cx="64440" cy="3536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9" name="CaixaDeTexto 32"/>
          <p:cNvSpPr/>
          <p:nvPr/>
        </p:nvSpPr>
        <p:spPr>
          <a:xfrm>
            <a:off x="6395040" y="5070240"/>
            <a:ext cx="649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0" name="CaixaDeTexto 71"/>
          <p:cNvSpPr/>
          <p:nvPr/>
        </p:nvSpPr>
        <p:spPr>
          <a:xfrm>
            <a:off x="7236720" y="4122000"/>
            <a:ext cx="74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1" name="CaixaDeTexto 28"/>
          <p:cNvSpPr/>
          <p:nvPr/>
        </p:nvSpPr>
        <p:spPr>
          <a:xfrm>
            <a:off x="3980520" y="2868840"/>
            <a:ext cx="17967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62" name="Conector: Angulado 46"/>
          <p:cNvSpPr/>
          <p:nvPr/>
        </p:nvSpPr>
        <p:spPr>
          <a:xfrm>
            <a:off x="4613040" y="3696480"/>
            <a:ext cx="1675440" cy="275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4"/>
          <p:cNvSpPr/>
          <p:nvPr/>
        </p:nvSpPr>
        <p:spPr>
          <a:xfrm>
            <a:off x="94824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a condição for verdadeira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 o usuário não digitar 10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70" name="Seta: para a Direita 5"/>
          <p:cNvSpPr/>
          <p:nvPr/>
        </p:nvSpPr>
        <p:spPr>
          <a:xfrm>
            <a:off x="4602600" y="4135320"/>
            <a:ext cx="149184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aixaDeTexto 7"/>
          <p:cNvSpPr/>
          <p:nvPr/>
        </p:nvSpPr>
        <p:spPr>
          <a:xfrm>
            <a:off x="4658760" y="3696840"/>
            <a:ext cx="1243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2" name="Retângulo 8"/>
          <p:cNvSpPr/>
          <p:nvPr/>
        </p:nvSpPr>
        <p:spPr>
          <a:xfrm>
            <a:off x="6462720" y="3414240"/>
            <a:ext cx="2945880" cy="23241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(x != 10):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input("Digite um valor: ")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int(x)  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print(x)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print("X == 10, fim....")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3" name="CustomShape 4"/>
          <p:cNvSpPr/>
          <p:nvPr/>
        </p:nvSpPr>
        <p:spPr>
          <a:xfrm>
            <a:off x="672840" y="284076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Losango 24"/>
          <p:cNvSpPr/>
          <p:nvPr/>
        </p:nvSpPr>
        <p:spPr>
          <a:xfrm>
            <a:off x="1593360" y="3609000"/>
            <a:ext cx="2081160" cy="10821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5" name="Fluxograma: Processo Predefinido 26"/>
          <p:cNvSpPr/>
          <p:nvPr/>
        </p:nvSpPr>
        <p:spPr>
          <a:xfrm>
            <a:off x="1746000" y="5145480"/>
            <a:ext cx="1775160" cy="4806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76" name="Conector de Seta Reta 27"/>
          <p:cNvSpPr/>
          <p:nvPr/>
        </p:nvSpPr>
        <p:spPr>
          <a:xfrm>
            <a:off x="2634120" y="4691880"/>
            <a:ext cx="36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onector: Angulado 28"/>
          <p:cNvSpPr/>
          <p:nvPr/>
        </p:nvSpPr>
        <p:spPr>
          <a:xfrm rot="10800000">
            <a:off x="1593720" y="4151520"/>
            <a:ext cx="152280" cy="12348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onector de Seta Reta 31"/>
          <p:cNvSpPr/>
          <p:nvPr/>
        </p:nvSpPr>
        <p:spPr>
          <a:xfrm flipH="1">
            <a:off x="989640" y="5927400"/>
            <a:ext cx="32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Seta: para Baixo 33"/>
          <p:cNvSpPr/>
          <p:nvPr/>
        </p:nvSpPr>
        <p:spPr>
          <a:xfrm>
            <a:off x="925200" y="2840760"/>
            <a:ext cx="64440" cy="3536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aixaDeTexto 34"/>
          <p:cNvSpPr/>
          <p:nvPr/>
        </p:nvSpPr>
        <p:spPr>
          <a:xfrm>
            <a:off x="2739960" y="4707000"/>
            <a:ext cx="649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3" name="CaixaDeTexto 35"/>
          <p:cNvSpPr/>
          <p:nvPr/>
        </p:nvSpPr>
        <p:spPr>
          <a:xfrm>
            <a:off x="3581280" y="3758760"/>
            <a:ext cx="74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4" name="CaixaDeTexto 36"/>
          <p:cNvSpPr/>
          <p:nvPr/>
        </p:nvSpPr>
        <p:spPr>
          <a:xfrm>
            <a:off x="325440" y="2505600"/>
            <a:ext cx="1541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85" name="Conector: Angulado 37"/>
          <p:cNvSpPr/>
          <p:nvPr/>
        </p:nvSpPr>
        <p:spPr>
          <a:xfrm>
            <a:off x="957960" y="3333240"/>
            <a:ext cx="1675440" cy="275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CustomShape 4"/>
          <p:cNvSpPr/>
          <p:nvPr/>
        </p:nvSpPr>
        <p:spPr>
          <a:xfrm>
            <a:off x="94824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Repete (itera) um bloco de código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a condição for verdadeira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Enquanto o resultado for menor que 100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193" name="Seta: para a Direita 5"/>
          <p:cNvSpPr/>
          <p:nvPr/>
        </p:nvSpPr>
        <p:spPr>
          <a:xfrm>
            <a:off x="4592880" y="4135320"/>
            <a:ext cx="149184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aixaDeTexto 7"/>
          <p:cNvSpPr/>
          <p:nvPr/>
        </p:nvSpPr>
        <p:spPr>
          <a:xfrm>
            <a:off x="4649040" y="3696840"/>
            <a:ext cx="1243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5" name="Retângulo 8"/>
          <p:cNvSpPr/>
          <p:nvPr/>
        </p:nvSpPr>
        <p:spPr>
          <a:xfrm>
            <a:off x="6282720" y="3006000"/>
            <a:ext cx="3337200" cy="27327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(res &lt; 100):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num = input("Digite um valor: ")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res = (num * 10) / 5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print(res)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672840" y="284076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Losango 24"/>
          <p:cNvSpPr/>
          <p:nvPr/>
        </p:nvSpPr>
        <p:spPr>
          <a:xfrm>
            <a:off x="1593360" y="3609000"/>
            <a:ext cx="2081160" cy="10821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8" name="Fluxograma: Processo Predefinido 26"/>
          <p:cNvSpPr/>
          <p:nvPr/>
        </p:nvSpPr>
        <p:spPr>
          <a:xfrm>
            <a:off x="1746000" y="5145480"/>
            <a:ext cx="1775160" cy="4806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199" name="Conector de Seta Reta 27"/>
          <p:cNvSpPr/>
          <p:nvPr/>
        </p:nvSpPr>
        <p:spPr>
          <a:xfrm>
            <a:off x="2634120" y="4691880"/>
            <a:ext cx="36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Conector: Angulado 28"/>
          <p:cNvSpPr/>
          <p:nvPr/>
        </p:nvSpPr>
        <p:spPr>
          <a:xfrm rot="10800000">
            <a:off x="1593720" y="4151520"/>
            <a:ext cx="152280" cy="12348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3" name="Conector de Seta Reta 31"/>
          <p:cNvSpPr/>
          <p:nvPr/>
        </p:nvSpPr>
        <p:spPr>
          <a:xfrm flipH="1">
            <a:off x="989640" y="5927400"/>
            <a:ext cx="32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Seta: para Baixo 33"/>
          <p:cNvSpPr/>
          <p:nvPr/>
        </p:nvSpPr>
        <p:spPr>
          <a:xfrm>
            <a:off x="925200" y="2840760"/>
            <a:ext cx="64440" cy="3536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CaixaDeTexto 34"/>
          <p:cNvSpPr/>
          <p:nvPr/>
        </p:nvSpPr>
        <p:spPr>
          <a:xfrm>
            <a:off x="2739960" y="4707000"/>
            <a:ext cx="649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6" name="CaixaDeTexto 35"/>
          <p:cNvSpPr/>
          <p:nvPr/>
        </p:nvSpPr>
        <p:spPr>
          <a:xfrm>
            <a:off x="3581280" y="3758760"/>
            <a:ext cx="74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7" name="CaixaDeTexto 36"/>
          <p:cNvSpPr/>
          <p:nvPr/>
        </p:nvSpPr>
        <p:spPr>
          <a:xfrm>
            <a:off x="325440" y="2505600"/>
            <a:ext cx="1541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08" name="Conector: Angulado 37"/>
          <p:cNvSpPr/>
          <p:nvPr/>
        </p:nvSpPr>
        <p:spPr>
          <a:xfrm>
            <a:off x="957960" y="3333240"/>
            <a:ext cx="1675440" cy="275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Laço While (Enquanto)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94824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Utilizando um contador</a:t>
            </a: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464760"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</p:txBody>
      </p:sp>
      <p:sp>
        <p:nvSpPr>
          <p:cNvPr id="216" name="Seta: para a Direita 5"/>
          <p:cNvSpPr/>
          <p:nvPr/>
        </p:nvSpPr>
        <p:spPr>
          <a:xfrm>
            <a:off x="4651200" y="4135320"/>
            <a:ext cx="1491840" cy="43776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aixaDeTexto 7"/>
          <p:cNvSpPr/>
          <p:nvPr/>
        </p:nvSpPr>
        <p:spPr>
          <a:xfrm>
            <a:off x="4707360" y="3696840"/>
            <a:ext cx="1243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Codificação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8" name="Retângulo 8"/>
          <p:cNvSpPr/>
          <p:nvPr/>
        </p:nvSpPr>
        <p:spPr>
          <a:xfrm>
            <a:off x="6511320" y="3006000"/>
            <a:ext cx="2945880" cy="27327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0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while (x != 500):   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print(x)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   </a:t>
            </a: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x = x + 1 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  <a:p>
            <a:pPr algn="just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.....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672840" y="284076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Losango 24"/>
          <p:cNvSpPr/>
          <p:nvPr/>
        </p:nvSpPr>
        <p:spPr>
          <a:xfrm>
            <a:off x="1593360" y="3609000"/>
            <a:ext cx="2081160" cy="1082160"/>
          </a:xfrm>
          <a:prstGeom prst="diamond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Condição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1" name="Fluxograma: Processo Predefinido 26"/>
          <p:cNvSpPr/>
          <p:nvPr/>
        </p:nvSpPr>
        <p:spPr>
          <a:xfrm>
            <a:off x="1746000" y="5145480"/>
            <a:ext cx="1775160" cy="480600"/>
          </a:xfrm>
          <a:prstGeom prst="flowChartPredefinedProcess">
            <a:avLst/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ffffff"/>
                </a:solidFill>
                <a:latin typeface="Arial"/>
                <a:ea typeface="DejaVu Sans"/>
              </a:rPr>
              <a:t>Código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2" name="Conector de Seta Reta 27"/>
          <p:cNvSpPr/>
          <p:nvPr/>
        </p:nvSpPr>
        <p:spPr>
          <a:xfrm>
            <a:off x="2634120" y="4691880"/>
            <a:ext cx="360" cy="452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Conector: Angulado 28"/>
          <p:cNvSpPr/>
          <p:nvPr/>
        </p:nvSpPr>
        <p:spPr>
          <a:xfrm rot="10800000">
            <a:off x="1593720" y="4151520"/>
            <a:ext cx="152280" cy="1234800"/>
          </a:xfrm>
          <a:prstGeom prst="bentConnector3">
            <a:avLst>
              <a:gd name="adj1" fmla="val 345036"/>
            </a:avLst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Conector reto 29"/>
          <p:cNvSpPr/>
          <p:nvPr/>
        </p:nvSpPr>
        <p:spPr>
          <a:xfrm>
            <a:off x="3674880" y="4150440"/>
            <a:ext cx="558360" cy="36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onector reto 30"/>
          <p:cNvSpPr/>
          <p:nvPr/>
        </p:nvSpPr>
        <p:spPr>
          <a:xfrm>
            <a:off x="4232160" y="4163400"/>
            <a:ext cx="360" cy="1764000"/>
          </a:xfrm>
          <a:prstGeom prst="line">
            <a:avLst/>
          </a:prstGeom>
          <a:ln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onector de Seta Reta 31"/>
          <p:cNvSpPr/>
          <p:nvPr/>
        </p:nvSpPr>
        <p:spPr>
          <a:xfrm flipH="1">
            <a:off x="989640" y="5927400"/>
            <a:ext cx="3241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Seta: para Baixo 33"/>
          <p:cNvSpPr/>
          <p:nvPr/>
        </p:nvSpPr>
        <p:spPr>
          <a:xfrm>
            <a:off x="925200" y="2840760"/>
            <a:ext cx="64440" cy="35366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aixaDeTexto 34"/>
          <p:cNvSpPr/>
          <p:nvPr/>
        </p:nvSpPr>
        <p:spPr>
          <a:xfrm>
            <a:off x="2739960" y="4707000"/>
            <a:ext cx="64980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True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29" name="CaixaDeTexto 35"/>
          <p:cNvSpPr/>
          <p:nvPr/>
        </p:nvSpPr>
        <p:spPr>
          <a:xfrm>
            <a:off x="3581280" y="3758760"/>
            <a:ext cx="74808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False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0" name="CaixaDeTexto 36"/>
          <p:cNvSpPr/>
          <p:nvPr/>
        </p:nvSpPr>
        <p:spPr>
          <a:xfrm>
            <a:off x="325440" y="2505600"/>
            <a:ext cx="154152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Arial"/>
                <a:ea typeface="DejaVu Sans"/>
              </a:rPr>
              <a:t>Fluxo Principal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231" name="Conector: Angulado 37"/>
          <p:cNvSpPr/>
          <p:nvPr/>
        </p:nvSpPr>
        <p:spPr>
          <a:xfrm>
            <a:off x="957960" y="3333240"/>
            <a:ext cx="1675440" cy="275040"/>
          </a:xfrm>
          <a:prstGeom prst="bentConnector2">
            <a:avLst/>
          </a:prstGeom>
          <a:noFill/>
          <a:ln>
            <a:solidFill>
              <a:srgbClr val="4a7ebb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Codificação Dialogada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11"/>
          <p:cNvSpPr/>
          <p:nvPr/>
        </p:nvSpPr>
        <p:spPr>
          <a:xfrm flipH="1" rot="10800000">
            <a:off x="17998920" y="11129040"/>
            <a:ext cx="69912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15"/>
          <p:cNvSpPr/>
          <p:nvPr/>
        </p:nvSpPr>
        <p:spPr>
          <a:xfrm rot="10800000">
            <a:off x="16093440" y="11129040"/>
            <a:ext cx="735480" cy="35568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2"/>
          <p:cNvSpPr/>
          <p:nvPr/>
        </p:nvSpPr>
        <p:spPr>
          <a:xfrm>
            <a:off x="360000" y="1705680"/>
            <a:ext cx="9171720" cy="467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Calcule a média de 5 números</a:t>
            </a: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Calcule a média de N números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 o usuário digitar zero, encerra o calculo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Entre 0 e 100, informe: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Imprima os números 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Informe se o número é par ou impar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Apresente a soma dos números pares e dos números impares</a:t>
            </a:r>
            <a:endParaRPr b="0" lang="pt-BR" sz="1800" spc="-1" strike="noStrike">
              <a:latin typeface="Arial"/>
            </a:endParaRPr>
          </a:p>
          <a:p>
            <a:pPr lvl="1" marL="6732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 soma de todos os múltiplos de 5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0844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Sistema de Login e Senha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Raciocínio Algorítmico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Aula 05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4026600" y="2912040"/>
            <a:ext cx="338148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5"/>
          <p:cNvSpPr/>
          <p:nvPr/>
        </p:nvSpPr>
        <p:spPr>
          <a:xfrm flipH="1" rot="16200000">
            <a:off x="2737800" y="4174560"/>
            <a:ext cx="399960" cy="175644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rgbClr val="4f81bd"/>
          </a:solidFill>
          <a:ln w="25560">
            <a:solidFill>
              <a:srgbClr val="3a5f8b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CustomShape 6"/>
          <p:cNvSpPr/>
          <p:nvPr/>
        </p:nvSpPr>
        <p:spPr>
          <a:xfrm>
            <a:off x="503640" y="1731240"/>
            <a:ext cx="9172080" cy="4748400"/>
          </a:xfrm>
          <a:prstGeom prst="rect">
            <a:avLst/>
          </a:prstGeom>
          <a:solidFill>
            <a:srgbClr val="ffffff"/>
          </a:solidFill>
          <a:ln w="25560">
            <a:solidFill>
              <a:srgbClr val="f796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Estruturas de repetição executam inúmeras vezes um bloco de código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 de Fixação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[Aula 05 - ExercíciosFixação.md]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 marL="2160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Perdeu a aula ? Quer outra explicação ? Segue alguns links: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Gustavo Guanabara – While</a:t>
            </a:r>
            <a:endParaRPr b="0" lang="pt-BR" sz="1800" spc="-1" strike="noStrike">
              <a:latin typeface="Arial"/>
            </a:endParaRPr>
          </a:p>
          <a:p>
            <a:pPr lvl="1" marL="673200" indent="-278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Pythonando - While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3509</TotalTime>
  <Application>LibreOffice/7.3.7.2$Linux_X86_64 LibreOffice_project/30$Build-2</Application>
  <AppVersion>15.0000</AppVersion>
  <Words>517</Words>
  <Paragraphs>146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cp:lastPrinted>2021-10-14T21:32:43Z</cp:lastPrinted>
  <dcterms:modified xsi:type="dcterms:W3CDTF">2023-02-21T19:55:23Z</dcterms:modified>
  <cp:revision>127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